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modernComment_4EF_78EFB83B.xml" ContentType="application/vnd.ms-powerpoint.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omments/modernComment_2C2_A7319C9F.xml" ContentType="application/vnd.ms-powerpoint.comment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omments/modernComment_4A3_5A6D1512.xml" ContentType="application/vnd.ms-powerpoint.comment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omments/modernComment_42B_96FC6FF7.xml" ContentType="application/vnd.ms-powerpoint.comment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10" r:id="rId1"/>
    <p:sldMasterId id="2147484438" r:id="rId2"/>
    <p:sldMasterId id="2147484451" r:id="rId3"/>
  </p:sldMasterIdLst>
  <p:notesMasterIdLst>
    <p:notesMasterId r:id="rId52"/>
  </p:notesMasterIdLst>
  <p:sldIdLst>
    <p:sldId id="257" r:id="rId4"/>
    <p:sldId id="861" r:id="rId5"/>
    <p:sldId id="1259" r:id="rId6"/>
    <p:sldId id="1260" r:id="rId7"/>
    <p:sldId id="1261" r:id="rId8"/>
    <p:sldId id="1262" r:id="rId9"/>
    <p:sldId id="1220" r:id="rId10"/>
    <p:sldId id="1177" r:id="rId11"/>
    <p:sldId id="1183" r:id="rId12"/>
    <p:sldId id="1103" r:id="rId13"/>
    <p:sldId id="1081" r:id="rId14"/>
    <p:sldId id="975" r:id="rId15"/>
    <p:sldId id="1007" r:id="rId16"/>
    <p:sldId id="1009" r:id="rId17"/>
    <p:sldId id="1263" r:id="rId18"/>
    <p:sldId id="1082" r:id="rId19"/>
    <p:sldId id="706" r:id="rId20"/>
    <p:sldId id="1264" r:id="rId21"/>
    <p:sldId id="800" r:id="rId22"/>
    <p:sldId id="1188" r:id="rId23"/>
    <p:sldId id="1185" r:id="rId24"/>
    <p:sldId id="1116" r:id="rId25"/>
    <p:sldId id="1189" r:id="rId26"/>
    <p:sldId id="1114" r:id="rId27"/>
    <p:sldId id="1029" r:id="rId28"/>
    <p:sldId id="1267" r:id="rId29"/>
    <p:sldId id="1268" r:id="rId30"/>
    <p:sldId id="1187" r:id="rId31"/>
    <p:sldId id="271" r:id="rId32"/>
    <p:sldId id="1269" r:id="rId33"/>
    <p:sldId id="276" r:id="rId34"/>
    <p:sldId id="278" r:id="rId35"/>
    <p:sldId id="279" r:id="rId36"/>
    <p:sldId id="281" r:id="rId37"/>
    <p:sldId id="1037" r:id="rId38"/>
    <p:sldId id="1112" r:id="rId39"/>
    <p:sldId id="1266" r:id="rId40"/>
    <p:sldId id="1102" r:id="rId41"/>
    <p:sldId id="1099" r:id="rId42"/>
    <p:sldId id="1067" r:id="rId43"/>
    <p:sldId id="993" r:id="rId44"/>
    <p:sldId id="1012" r:id="rId45"/>
    <p:sldId id="1013" r:id="rId46"/>
    <p:sldId id="1014" r:id="rId47"/>
    <p:sldId id="1100" r:id="rId48"/>
    <p:sldId id="1221" r:id="rId49"/>
    <p:sldId id="1222" r:id="rId50"/>
    <p:sldId id="1223" r:id="rId51"/>
  </p:sldIdLst>
  <p:sldSz cx="18288000" cy="13716000"/>
  <p:notesSz cx="6797675" cy="9926638"/>
  <p:defaultTex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68" userDrawn="1">
          <p15:clr>
            <a:srgbClr val="A4A3A4"/>
          </p15:clr>
        </p15:guide>
        <p15:guide id="2" pos="573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89BE75A-EC53-6AB8-A813-AC3451CADBA2}" name="Jeanne Langlois" initials="JL" userId="S::jlanglois@oeuvre-orient.fr::28acc103-ca78-4c4f-9484-3bd829b62837" providerId="AD"/>
  <p188:author id="{C1B9ED93-6DA7-C756-579D-6AFFEEB09403}" name="Catherine BEYLAU" initials="CB" userId="S::cbeylau@oeuvre-orient.fr::55e36b8e-0bff-403d-8cfc-7e96f876a778" providerId="AD"/>
  <p188:author id="{1E30ECBF-62C1-24AF-B72F-EF6A0B05C72A}" name="Agnes Melli" initials="AM" userId="S::amelli@oeuvre-orient.fr::c2b99372-dd0d-4651-9ea8-85ed5a27050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ecile de Basquiat" initials="CdB" lastIdx="1" clrIdx="0">
    <p:extLst>
      <p:ext uri="{19B8F6BF-5375-455C-9EA6-DF929625EA0E}">
        <p15:presenceInfo xmlns:p15="http://schemas.microsoft.com/office/powerpoint/2012/main" userId="S::cdebasquiat@oeuvre-orient.fr::a2bfbe11-08b2-44d1-88f8-f2dafc93c93b" providerId="AD"/>
      </p:ext>
    </p:extLst>
  </p:cmAuthor>
  <p:cmAuthor id="2" name="Agnès MELLI" initials="AM" lastIdx="6" clrIdx="1">
    <p:extLst>
      <p:ext uri="{19B8F6BF-5375-455C-9EA6-DF929625EA0E}">
        <p15:presenceInfo xmlns:p15="http://schemas.microsoft.com/office/powerpoint/2012/main" userId="S::amelli@oeuvre-orient.fr::c2b99372-dd0d-4651-9ea8-85ed5a27050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BA62"/>
    <a:srgbClr val="333738"/>
    <a:srgbClr val="285B7D"/>
    <a:srgbClr val="9DD4D5"/>
    <a:srgbClr val="333A39"/>
    <a:srgbClr val="3B3738"/>
    <a:srgbClr val="79AD8F"/>
    <a:srgbClr val="000000"/>
    <a:srgbClr val="C10B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6555" autoAdjust="0"/>
    <p:restoredTop sz="79298" autoAdjust="0"/>
  </p:normalViewPr>
  <p:slideViewPr>
    <p:cSldViewPr snapToGrid="0" showGuides="1">
      <p:cViewPr varScale="1">
        <p:scale>
          <a:sx n="44" d="100"/>
          <a:sy n="44" d="100"/>
        </p:scale>
        <p:origin x="1074" y="78"/>
      </p:cViewPr>
      <p:guideLst>
        <p:guide orient="horz" pos="4368"/>
        <p:guide pos="5736"/>
      </p:guideLst>
    </p:cSldViewPr>
  </p:slideViewPr>
  <p:outlineViewPr>
    <p:cViewPr>
      <p:scale>
        <a:sx n="33" d="100"/>
        <a:sy n="33" d="100"/>
      </p:scale>
      <p:origin x="0" y="-4962"/>
    </p:cViewPr>
  </p:outlin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commentAuthors" Target="commentAuthors.xml"/><Relationship Id="rId58" Type="http://schemas.microsoft.com/office/2018/10/relationships/authors" Target="authors.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ableStyles" Target="tableStyle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notesMaster" Target="notesMasters/notesMaster1.xml"/></Relationships>
</file>

<file path=ppt/comments/modernComment_2C2_A7319C9F.xml><?xml version="1.0" encoding="utf-8"?>
<p188:cmLst xmlns:a="http://schemas.openxmlformats.org/drawingml/2006/main" xmlns:r="http://schemas.openxmlformats.org/officeDocument/2006/relationships" xmlns:p188="http://schemas.microsoft.com/office/powerpoint/2018/8/main">
  <p188:cm id="{10946B89-419F-4B27-B6EC-5C6174A19D33}" authorId="{1E30ECBF-62C1-24AF-B72F-EF6A0B05C72A}" created="2024-02-12T17:21:19.912">
    <pc:sldMkLst xmlns:pc="http://schemas.microsoft.com/office/powerpoint/2013/main/command">
      <pc:docMk/>
      <pc:sldMk cId="807629169" sldId="706"/>
    </pc:sldMkLst>
    <p188:txBody>
      <a:bodyPr/>
      <a:lstStyle/>
      <a:p>
        <a:r>
          <a:rPr lang="fr-FR"/>
          <a:t>Changer la carte et noter israel et territoires palestiniens ou terre sainte</a:t>
        </a:r>
      </a:p>
    </p188:txBody>
  </p188:cm>
</p188:cmLst>
</file>

<file path=ppt/comments/modernComment_4A3_5A6D1512.xml><?xml version="1.0" encoding="utf-8"?>
<p188:cmLst xmlns:a="http://schemas.openxmlformats.org/drawingml/2006/main" xmlns:r="http://schemas.openxmlformats.org/officeDocument/2006/relationships" xmlns:p188="http://schemas.microsoft.com/office/powerpoint/2018/8/main">
  <p188:cm id="{BCC06DFE-F302-44AC-A1B2-D9028572EE4B}" authorId="{C89BE75A-EC53-6AB8-A813-AC3451CADBA2}" created="2023-11-22T16:18:14.732">
    <pc:sldMkLst xmlns:pc="http://schemas.microsoft.com/office/powerpoint/2013/main/command">
      <pc:docMk/>
      <pc:sldMk cId="4053661157" sldId="1059"/>
    </pc:sldMkLst>
    <p188:txBody>
      <a:bodyPr/>
      <a:lstStyle/>
      <a:p>
        <a:r>
          <a:rPr lang="fr-FR"/>
          <a:t>Quelle est l'idée dans les slides "culture" ?
Que mettre ?</a:t>
        </a:r>
      </a:p>
    </p188:txBody>
  </p188:cm>
</p188:cmLst>
</file>

<file path=ppt/comments/modernComment_4EF_78EFB83B.xml><?xml version="1.0" encoding="utf-8"?>
<p188:cmLst xmlns:a="http://schemas.openxmlformats.org/drawingml/2006/main" xmlns:r="http://schemas.openxmlformats.org/officeDocument/2006/relationships" xmlns:p188="http://schemas.microsoft.com/office/powerpoint/2018/8/main">
  <p188:cm id="{44FDA23B-73D4-4B0B-9C71-D3AF50662748}" authorId="{1E30ECBF-62C1-24AF-B72F-EF6A0B05C72A}" created="2023-11-23T13:55:08.203">
    <pc:sldMkLst xmlns:pc="http://schemas.microsoft.com/office/powerpoint/2013/main/command">
      <pc:docMk/>
      <pc:sldMk cId="2396655296" sldId="1008"/>
    </pc:sldMkLst>
    <p188:txBody>
      <a:bodyPr/>
      <a:lstStyle/>
      <a:p>
        <a:r>
          <a:rPr lang="fr-FR"/>
          <a:t>3me lieu saint ?
Accors d'osle
Faire deux phrases</a:t>
        </a:r>
      </a:p>
    </p188:txBody>
  </p188:cm>
</p188:cmLst>
</file>

<file path=ppt/comments/modernComment_42B_96FC6FF7.xml><?xml version="1.0" encoding="utf-8"?>
<p188:cmLst xmlns:a="http://schemas.openxmlformats.org/drawingml/2006/main" xmlns:r="http://schemas.openxmlformats.org/officeDocument/2006/relationships" xmlns:p188="http://schemas.microsoft.com/office/powerpoint/2018/8/main">
  <p188:cm id="{9B17A383-8AA6-47F2-A832-15856F1E356E}" authorId="{1E30ECBF-62C1-24AF-B72F-EF6A0B05C72A}" created="2024-02-12T17:13:09.803">
    <pc:sldMkLst xmlns:pc="http://schemas.microsoft.com/office/powerpoint/2013/main/command">
      <pc:docMk/>
      <pc:sldMk cId="2967956950" sldId="1067"/>
    </pc:sldMkLst>
    <p188:txBody>
      <a:bodyPr/>
      <a:lstStyle/>
      <a:p>
        <a:r>
          <a:rPr lang="fr-FR"/>
          <a:t>Vrifier au Liban plutôt 200 000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2945659" cy="498056"/>
          </a:xfrm>
          <a:prstGeom prst="rect">
            <a:avLst/>
          </a:prstGeom>
        </p:spPr>
        <p:txBody>
          <a:bodyPr vert="horz" lIns="91404" tIns="45701" rIns="91404" bIns="45701" rtlCol="0"/>
          <a:lstStyle>
            <a:lvl1pPr algn="l">
              <a:defRPr sz="1200"/>
            </a:lvl1pPr>
          </a:lstStyle>
          <a:p>
            <a:endParaRPr lang="fr-FR"/>
          </a:p>
        </p:txBody>
      </p:sp>
      <p:sp>
        <p:nvSpPr>
          <p:cNvPr id="3" name="Espace réservé de la date 2"/>
          <p:cNvSpPr>
            <a:spLocks noGrp="1"/>
          </p:cNvSpPr>
          <p:nvPr>
            <p:ph type="dt" idx="1"/>
          </p:nvPr>
        </p:nvSpPr>
        <p:spPr>
          <a:xfrm>
            <a:off x="3850444" y="0"/>
            <a:ext cx="2945659" cy="498056"/>
          </a:xfrm>
          <a:prstGeom prst="rect">
            <a:avLst/>
          </a:prstGeom>
        </p:spPr>
        <p:txBody>
          <a:bodyPr vert="horz" lIns="91404" tIns="45701" rIns="91404" bIns="45701" rtlCol="0"/>
          <a:lstStyle>
            <a:lvl1pPr algn="r">
              <a:defRPr sz="1200"/>
            </a:lvl1pPr>
          </a:lstStyle>
          <a:p>
            <a:fld id="{79BB2311-CE3B-2A40-8704-B3E2F5DFDB43}" type="datetimeFigureOut">
              <a:rPr lang="fr-FR" smtClean="0"/>
              <a:t>26/02/2026</a:t>
            </a:fld>
            <a:endParaRPr lang="fr-FR"/>
          </a:p>
        </p:txBody>
      </p:sp>
      <p:sp>
        <p:nvSpPr>
          <p:cNvPr id="4" name="Espace réservé de l’image des diapositives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04" tIns="45701" rIns="91404" bIns="45701" rtlCol="0" anchor="ctr"/>
          <a:lstStyle/>
          <a:p>
            <a:endParaRPr lang="fr-FR"/>
          </a:p>
        </p:txBody>
      </p:sp>
      <p:sp>
        <p:nvSpPr>
          <p:cNvPr id="5" name="Espace réservé des commentaires 4"/>
          <p:cNvSpPr>
            <a:spLocks noGrp="1"/>
          </p:cNvSpPr>
          <p:nvPr>
            <p:ph type="body" sz="quarter" idx="3"/>
          </p:nvPr>
        </p:nvSpPr>
        <p:spPr>
          <a:xfrm>
            <a:off x="679768" y="4777194"/>
            <a:ext cx="5438140" cy="3908614"/>
          </a:xfrm>
          <a:prstGeom prst="rect">
            <a:avLst/>
          </a:prstGeom>
        </p:spPr>
        <p:txBody>
          <a:bodyPr vert="horz" lIns="91404" tIns="45701" rIns="91404" bIns="45701"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1" y="9428584"/>
            <a:ext cx="2945659" cy="498055"/>
          </a:xfrm>
          <a:prstGeom prst="rect">
            <a:avLst/>
          </a:prstGeom>
        </p:spPr>
        <p:txBody>
          <a:bodyPr vert="horz" lIns="91404" tIns="45701" rIns="91404" bIns="45701"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4" y="9428584"/>
            <a:ext cx="2945659" cy="498055"/>
          </a:xfrm>
          <a:prstGeom prst="rect">
            <a:avLst/>
          </a:prstGeom>
        </p:spPr>
        <p:txBody>
          <a:bodyPr vert="horz" lIns="91404" tIns="45701" rIns="91404" bIns="45701" rtlCol="0" anchor="b"/>
          <a:lstStyle>
            <a:lvl1pPr algn="r">
              <a:defRPr sz="1200"/>
            </a:lvl1pPr>
          </a:lstStyle>
          <a:p>
            <a:fld id="{458C02E1-237D-2C4F-99E7-BDE7C18869ED}" type="slidenum">
              <a:rPr lang="fr-FR" smtClean="0"/>
              <a:t>‹N°›</a:t>
            </a:fld>
            <a:endParaRPr lang="fr-FR"/>
          </a:p>
        </p:txBody>
      </p:sp>
    </p:spTree>
    <p:extLst>
      <p:ext uri="{BB962C8B-B14F-4D97-AF65-F5344CB8AC3E}">
        <p14:creationId xmlns:p14="http://schemas.microsoft.com/office/powerpoint/2010/main" val="740041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connaissancedesarts.com/monuments-patrimoine/lart-des-synagogues-en-france-1113009/"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connaissancedesarts.com/monuments-patrimoine/archeologie/focus-oeuvre-la-maison-sublime-joyau-du-judaisme-medieval-11103635/"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www.connaissancedesarts.com/monuments-patrimoine/la-mosquee-cathedrale-de-cordoue-une-foret-de-colonnes-11124216/"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imarabe.org/fr"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fr.wikipedia.org/wiki/Palestine_(r%C3%A9gion)" TargetMode="External"/><Relationship Id="rId2" Type="http://schemas.openxmlformats.org/officeDocument/2006/relationships/slide" Target="../slides/slide42.xml"/><Relationship Id="rId1" Type="http://schemas.openxmlformats.org/officeDocument/2006/relationships/notesMaster" Target="../notesMasters/notesMaster1.xml"/><Relationship Id="rId4" Type="http://schemas.openxmlformats.org/officeDocument/2006/relationships/hyperlink" Target="https://fr.wikipedia.org/wiki/Empire_ottoman" TargetMode="External"/></Relationships>
</file>

<file path=ppt/notesSlides/_rels/notesSlide38.xml.rels><?xml version="1.0" encoding="UTF-8" standalone="yes"?>
<Relationships xmlns="http://schemas.openxmlformats.org/package/2006/relationships"><Relationship Id="rId8" Type="http://schemas.openxmlformats.org/officeDocument/2006/relationships/hyperlink" Target="https://fr.wikipedia.org/wiki/Cisjordanie" TargetMode="External"/><Relationship Id="rId3" Type="http://schemas.openxmlformats.org/officeDocument/2006/relationships/hyperlink" Target="https://fr.wikipedia.org/wiki/D%C3%A9troit_de_Tiran" TargetMode="External"/><Relationship Id="rId7" Type="http://schemas.openxmlformats.org/officeDocument/2006/relationships/hyperlink" Target="https://fr.wikipedia.org/wiki/Plateau_du_Golan" TargetMode="External"/><Relationship Id="rId2" Type="http://schemas.openxmlformats.org/officeDocument/2006/relationships/slide" Target="../slides/slide43.xml"/><Relationship Id="rId1" Type="http://schemas.openxmlformats.org/officeDocument/2006/relationships/notesMaster" Target="../notesMasters/notesMaster1.xml"/><Relationship Id="rId6" Type="http://schemas.openxmlformats.org/officeDocument/2006/relationships/hyperlink" Target="https://fr.wikipedia.org/wiki/Sina%C3%AF" TargetMode="External"/><Relationship Id="rId5" Type="http://schemas.openxmlformats.org/officeDocument/2006/relationships/hyperlink" Target="https://fr.wikipedia.org/wiki/Bande_de_Gaza" TargetMode="External"/><Relationship Id="rId4" Type="http://schemas.openxmlformats.org/officeDocument/2006/relationships/hyperlink" Target="https://fr.wikipedia.org/wiki/Guerre_des_Six_Jours#cite_note-3" TargetMode="Externa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Ecole Ste Famille à Gaza en 2013</a:t>
            </a:r>
          </a:p>
        </p:txBody>
      </p:sp>
      <p:sp>
        <p:nvSpPr>
          <p:cNvPr id="4" name="Espace réservé du numéro de diapositive 3"/>
          <p:cNvSpPr>
            <a:spLocks noGrp="1"/>
          </p:cNvSpPr>
          <p:nvPr>
            <p:ph type="sldNum" sz="quarter" idx="5"/>
          </p:nvPr>
        </p:nvSpPr>
        <p:spPr/>
        <p:txBody>
          <a:bodyPr/>
          <a:lstStyle/>
          <a:p>
            <a:fld id="{458C02E1-237D-2C4F-99E7-BDE7C18869ED}" type="slidenum">
              <a:rPr lang="fr-FR" smtClean="0"/>
              <a:t>1</a:t>
            </a:fld>
            <a:endParaRPr lang="fr-FR" dirty="0"/>
          </a:p>
        </p:txBody>
      </p:sp>
    </p:spTree>
    <p:extLst>
      <p:ext uri="{BB962C8B-B14F-4D97-AF65-F5344CB8AC3E}">
        <p14:creationId xmlns:p14="http://schemas.microsoft.com/office/powerpoint/2010/main" val="3025341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1828800" rtl="0" eaLnBrk="1" fontAlgn="auto" latinLnBrk="0" hangingPunct="1">
              <a:lnSpc>
                <a:spcPct val="100000"/>
              </a:lnSpc>
              <a:spcBef>
                <a:spcPts val="0"/>
              </a:spcBef>
              <a:spcAft>
                <a:spcPts val="0"/>
              </a:spcAft>
              <a:buClrTx/>
              <a:buSzTx/>
              <a:buFontTx/>
              <a:buNone/>
              <a:tabLst/>
              <a:defRPr/>
            </a:pPr>
            <a:fld id="{458C02E1-237D-2C4F-99E7-BDE7C18869E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00" rtl="0" eaLnBrk="1" fontAlgn="auto" latinLnBrk="0" hangingPunct="1">
                <a:lnSpc>
                  <a:spcPct val="100000"/>
                </a:lnSpc>
                <a:spcBef>
                  <a:spcPts val="0"/>
                </a:spcBef>
                <a:spcAft>
                  <a:spcPts val="0"/>
                </a:spcAft>
                <a:buClrTx/>
                <a:buSzTx/>
                <a:buFontTx/>
                <a:buNone/>
                <a:tabLst/>
                <a:defRPr/>
              </a:pPr>
              <a:t>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2892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E32AA-1372-F7F8-3AF6-F86E49BB92C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E5CD713-86E9-00F0-CE79-51E88B10D69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90BD7DF-3A06-1ED5-E53C-05C587BC4821}"/>
              </a:ext>
            </a:extLst>
          </p:cNvPr>
          <p:cNvSpPr>
            <a:spLocks noGrp="1"/>
          </p:cNvSpPr>
          <p:nvPr>
            <p:ph type="body" idx="1"/>
          </p:nvPr>
        </p:nvSpPr>
        <p:spPr/>
        <p:txBody>
          <a:bodyPr/>
          <a:lstStyle/>
          <a:p>
            <a:pPr algn="just">
              <a:lnSpc>
                <a:spcPct val="107000"/>
              </a:lnSpc>
              <a:spcAft>
                <a:spcPts val="800"/>
              </a:spcAft>
            </a:pPr>
            <a:r>
              <a:rPr lang="fr-FR" sz="1800" b="1" kern="100" dirty="0">
                <a:effectLst/>
                <a:latin typeface="Calibri" panose="020F0502020204030204" pitchFamily="34" charset="0"/>
                <a:ea typeface="Calibri" panose="020F0502020204030204" pitchFamily="34" charset="0"/>
                <a:cs typeface="Times New Roman" panose="02020603050405020304" pitchFamily="18" charset="0"/>
              </a:rPr>
              <a:t> Bien expliquer le fonctionnement de l’OO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Wingdings" panose="05000000000000000000" pitchFamily="2" charset="2"/>
              <a:buChar char=""/>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L’Œuvre d’Orient est une association française, œuvre d’Eglise.</a:t>
            </a:r>
          </a:p>
          <a:p>
            <a:pPr marL="342900" lvl="0" indent="-342900" algn="just">
              <a:lnSpc>
                <a:spcPct val="107000"/>
              </a:lnSpc>
              <a:buFont typeface="Wingdings" panose="05000000000000000000" pitchFamily="2" charset="2"/>
              <a:buChar char=""/>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L’OO est placée sous la protection de l’archevêque de Paris</a:t>
            </a:r>
          </a:p>
          <a:p>
            <a:pPr marL="342900" lvl="0" indent="-342900" algn="just">
              <a:lnSpc>
                <a:spcPct val="107000"/>
              </a:lnSpc>
              <a:buFont typeface="Wingdings" panose="05000000000000000000" pitchFamily="2" charset="2"/>
              <a:buChar char=""/>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 l’OO est au service des communautés chrétiennes orientales. Notre mission consiste à aider ceux qui souhaitent rester sur place, en poursuivant les actions qu’ils mènent au service de tous, sans discrimination. Se sont ajoutés la défense du patrimoine religieux menacé, l’examen des discriminations, la mobilisation des Européens, toujours pour aider les CO » (Essentiel 2022)</a:t>
            </a:r>
          </a:p>
          <a:p>
            <a:pPr marL="342900" lvl="0" indent="-342900" algn="just">
              <a:lnSpc>
                <a:spcPct val="107000"/>
              </a:lnSpc>
              <a:buFont typeface="Wingdings" panose="05000000000000000000" pitchFamily="2" charset="2"/>
              <a:buChar char=""/>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 L’OO développe son action en s’’appuyant sur ses partenaires, les Eglises orientales catholiques avec leur réseau unique d’acteurs : diocèses, congrégations religieuses, structures associatives et informelles. </a:t>
            </a:r>
            <a:r>
              <a:rPr lang="fr-FR" sz="1800" b="1" kern="100" dirty="0">
                <a:effectLst/>
                <a:latin typeface="Calibri" panose="020F0502020204030204" pitchFamily="34" charset="0"/>
                <a:ea typeface="Calibri" panose="020F0502020204030204" pitchFamily="34" charset="0"/>
                <a:cs typeface="Times New Roman" panose="02020603050405020304" pitchFamily="18" charset="0"/>
              </a:rPr>
              <a:t>L’OO leur donne les moyens d’accomplir leur mission au service de tous, sans distinction d’appartenance religieuse ou sociale.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Wingdings" panose="05000000000000000000" pitchFamily="2" charset="2"/>
              <a:buChar char=""/>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Des dizaines de volontaires partent chaque année dans les communautés pour servir aux côtés des chrétiens d’Orient.</a:t>
            </a:r>
          </a:p>
          <a:p>
            <a:pPr algn="just">
              <a:lnSpc>
                <a:spcPct val="107000"/>
              </a:lnSpc>
              <a:spcAft>
                <a:spcPts val="80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lvl="0" indent="0" algn="just" defTabSz="914400" rtl="0" eaLnBrk="1" fontAlgn="auto" latinLnBrk="0" hangingPunct="1">
              <a:lnSpc>
                <a:spcPct val="107000"/>
              </a:lnSpc>
              <a:spcBef>
                <a:spcPts val="0"/>
              </a:spcBef>
              <a:spcAft>
                <a:spcPts val="800"/>
              </a:spcAft>
              <a:buClrTx/>
              <a:buSzTx/>
              <a:buFontTx/>
              <a:buNone/>
              <a:tabLst/>
              <a:defRPr/>
            </a:pPr>
            <a:r>
              <a:rPr lang="fr-FR" sz="1800" b="1" dirty="0">
                <a:effectLst/>
                <a:latin typeface="Raleway" pitchFamily="2" charset="0"/>
                <a:ea typeface="Calibri" panose="020F0502020204030204" pitchFamily="34" charset="0"/>
                <a:cs typeface="Times New Roman" panose="02020603050405020304" pitchFamily="18" charset="0"/>
              </a:rPr>
              <a:t>Les 3 pays recevant le plus d’aide : (source « l’Essentiel »)</a:t>
            </a:r>
            <a:endParaRPr lang="fr-FR" sz="1800" b="1"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07000"/>
              </a:lnSpc>
              <a:spcAft>
                <a:spcPts val="1000"/>
              </a:spcAft>
              <a:buFont typeface="Courier New" panose="02070309020205020404" pitchFamily="49" charset="0"/>
              <a:buChar char="o"/>
            </a:pPr>
            <a:r>
              <a:rPr lang="fr-FR" sz="1800" dirty="0">
                <a:effectLst/>
                <a:latin typeface="Raleway" pitchFamily="2" charset="0"/>
                <a:ea typeface="Calibri" panose="020F0502020204030204" pitchFamily="34" charset="0"/>
                <a:cs typeface="Times New Roman" panose="02020603050405020304" pitchFamily="18" charset="0"/>
              </a:rPr>
              <a:t>En 2022 </a:t>
            </a:r>
            <a:r>
              <a:rPr lang="fr-FR" sz="1800" b="1" dirty="0">
                <a:effectLst/>
                <a:latin typeface="Raleway" pitchFamily="2" charset="0"/>
                <a:ea typeface="Calibri" panose="020F0502020204030204" pitchFamily="34" charset="0"/>
                <a:cs typeface="Times New Roman" panose="02020603050405020304" pitchFamily="18" charset="0"/>
              </a:rPr>
              <a:t>Liban</a:t>
            </a:r>
            <a:r>
              <a:rPr lang="fr-FR" sz="1800" dirty="0">
                <a:effectLst/>
                <a:latin typeface="Raleway" pitchFamily="2" charset="0"/>
                <a:ea typeface="Calibri" panose="020F0502020204030204" pitchFamily="34" charset="0"/>
                <a:cs typeface="Times New Roman" panose="02020603050405020304" pitchFamily="18" charset="0"/>
              </a:rPr>
              <a:t> 31.5 %, </a:t>
            </a:r>
            <a:r>
              <a:rPr lang="fr-FR" sz="1800" b="1" dirty="0">
                <a:effectLst/>
                <a:latin typeface="Raleway" pitchFamily="2" charset="0"/>
                <a:ea typeface="Calibri" panose="020F0502020204030204" pitchFamily="34" charset="0"/>
                <a:cs typeface="Times New Roman" panose="02020603050405020304" pitchFamily="18" charset="0"/>
              </a:rPr>
              <a:t>Syrie</a:t>
            </a:r>
            <a:r>
              <a:rPr lang="fr-FR" sz="1800" dirty="0">
                <a:effectLst/>
                <a:latin typeface="Raleway" pitchFamily="2" charset="0"/>
                <a:ea typeface="Calibri" panose="020F0502020204030204" pitchFamily="34" charset="0"/>
                <a:cs typeface="Times New Roman" panose="02020603050405020304" pitchFamily="18" charset="0"/>
              </a:rPr>
              <a:t> 14.4 %, </a:t>
            </a:r>
            <a:r>
              <a:rPr lang="fr-FR" sz="1800" b="1" u="sng" dirty="0">
                <a:effectLst/>
                <a:latin typeface="Raleway" pitchFamily="2" charset="0"/>
                <a:ea typeface="Calibri" panose="020F0502020204030204" pitchFamily="34" charset="0"/>
                <a:cs typeface="Times New Roman" panose="02020603050405020304" pitchFamily="18" charset="0"/>
              </a:rPr>
              <a:t>Ukraine </a:t>
            </a:r>
            <a:r>
              <a:rPr lang="fr-FR" sz="1800" dirty="0">
                <a:effectLst/>
                <a:latin typeface="Raleway" pitchFamily="2" charset="0"/>
                <a:ea typeface="Calibri" panose="020F0502020204030204" pitchFamily="34" charset="0"/>
                <a:cs typeface="Times New Roman" panose="02020603050405020304" pitchFamily="18" charset="0"/>
              </a:rPr>
              <a:t>14% et Irak 9.3%</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07000"/>
              </a:lnSpc>
              <a:spcAft>
                <a:spcPts val="1000"/>
              </a:spcAft>
              <a:buFont typeface="Courier New" panose="02070309020205020404" pitchFamily="49" charset="0"/>
              <a:buChar char="o"/>
            </a:pPr>
            <a:r>
              <a:rPr lang="fr-FR" sz="1800" dirty="0">
                <a:effectLst/>
                <a:latin typeface="Raleway" pitchFamily="2" charset="0"/>
                <a:ea typeface="Calibri" panose="020F0502020204030204" pitchFamily="34" charset="0"/>
                <a:cs typeface="Times New Roman" panose="02020603050405020304" pitchFamily="18" charset="0"/>
              </a:rPr>
              <a:t>En 2023 </a:t>
            </a:r>
            <a:r>
              <a:rPr lang="fr-FR" sz="1800" b="1" dirty="0">
                <a:effectLst/>
                <a:latin typeface="Raleway" pitchFamily="2" charset="0"/>
                <a:ea typeface="Calibri" panose="020F0502020204030204" pitchFamily="34" charset="0"/>
                <a:cs typeface="Times New Roman" panose="02020603050405020304" pitchFamily="18" charset="0"/>
              </a:rPr>
              <a:t>Liban</a:t>
            </a:r>
            <a:r>
              <a:rPr lang="fr-FR" sz="1800" dirty="0">
                <a:effectLst/>
                <a:latin typeface="Raleway" pitchFamily="2" charset="0"/>
                <a:ea typeface="Calibri" panose="020F0502020204030204" pitchFamily="34" charset="0"/>
                <a:cs typeface="Times New Roman" panose="02020603050405020304" pitchFamily="18" charset="0"/>
              </a:rPr>
              <a:t> 35 %, </a:t>
            </a:r>
            <a:r>
              <a:rPr lang="fr-FR" sz="1800" b="1" dirty="0">
                <a:effectLst/>
                <a:latin typeface="Raleway" pitchFamily="2" charset="0"/>
                <a:ea typeface="Calibri" panose="020F0502020204030204" pitchFamily="34" charset="0"/>
                <a:cs typeface="Times New Roman" panose="02020603050405020304" pitchFamily="18" charset="0"/>
              </a:rPr>
              <a:t>Syrie</a:t>
            </a:r>
            <a:r>
              <a:rPr lang="fr-FR" sz="1800" dirty="0">
                <a:effectLst/>
                <a:latin typeface="Raleway" pitchFamily="2" charset="0"/>
                <a:ea typeface="Calibri" panose="020F0502020204030204" pitchFamily="34" charset="0"/>
                <a:cs typeface="Times New Roman" panose="02020603050405020304" pitchFamily="18" charset="0"/>
              </a:rPr>
              <a:t> 21 %, </a:t>
            </a:r>
            <a:r>
              <a:rPr lang="fr-FR" sz="1800" b="1" u="sng" dirty="0">
                <a:effectLst/>
                <a:latin typeface="Raleway" pitchFamily="2" charset="0"/>
                <a:ea typeface="Calibri" panose="020F0502020204030204" pitchFamily="34" charset="0"/>
                <a:cs typeface="Times New Roman" panose="02020603050405020304" pitchFamily="18" charset="0"/>
              </a:rPr>
              <a:t>Irak</a:t>
            </a:r>
            <a:r>
              <a:rPr lang="fr-FR" sz="1800" u="sng" dirty="0">
                <a:effectLst/>
                <a:latin typeface="Raleway" pitchFamily="2" charset="0"/>
                <a:ea typeface="Calibri" panose="020F0502020204030204" pitchFamily="34" charset="0"/>
                <a:cs typeface="Times New Roman" panose="02020603050405020304" pitchFamily="18" charset="0"/>
              </a:rPr>
              <a:t> 8.2%</a:t>
            </a:r>
            <a:r>
              <a:rPr lang="fr-FR" sz="1800" dirty="0">
                <a:effectLst/>
                <a:latin typeface="Raleway" pitchFamily="2" charset="0"/>
                <a:ea typeface="Calibri" panose="020F0502020204030204" pitchFamily="34" charset="0"/>
                <a:cs typeface="Times New Roman" panose="02020603050405020304" pitchFamily="18" charset="0"/>
              </a:rPr>
              <a:t> et Ukraine</a:t>
            </a:r>
            <a:r>
              <a:rPr lang="fr-FR" sz="1800" u="sng" dirty="0">
                <a:effectLst/>
                <a:latin typeface="Raleway" pitchFamily="2" charset="0"/>
                <a:ea typeface="Calibri" panose="020F0502020204030204" pitchFamily="34" charset="0"/>
                <a:cs typeface="Times New Roman" panose="02020603050405020304" pitchFamily="18" charset="0"/>
              </a:rPr>
              <a:t> </a:t>
            </a:r>
            <a:r>
              <a:rPr lang="fr-FR" sz="1800" dirty="0">
                <a:effectLst/>
                <a:latin typeface="Raleway" pitchFamily="2" charset="0"/>
                <a:ea typeface="Calibri" panose="020F0502020204030204" pitchFamily="34" charset="0"/>
                <a:cs typeface="Times New Roman" panose="02020603050405020304" pitchFamily="18" charset="0"/>
              </a:rPr>
              <a:t>6.9% </a:t>
            </a:r>
          </a:p>
          <a:p>
            <a:pPr marL="342900" marR="0" lvl="0" indent="-342900" algn="l" defTabSz="914400" rtl="0" eaLnBrk="1" fontAlgn="auto" latinLnBrk="0" hangingPunct="1">
              <a:lnSpc>
                <a:spcPct val="100000"/>
              </a:lnSpc>
              <a:spcBef>
                <a:spcPts val="0"/>
              </a:spcBef>
              <a:spcAft>
                <a:spcPts val="0"/>
              </a:spcAft>
              <a:buClrTx/>
              <a:buSzPts val="1000"/>
              <a:buFont typeface="Symbol" panose="05050102010706020507" pitchFamily="18" charset="2"/>
              <a:buChar char=""/>
              <a:tabLst>
                <a:tab pos="457200" algn="l"/>
              </a:tabLst>
              <a:defRPr/>
            </a:pPr>
            <a:r>
              <a:rPr kumimoji="0" lang="fr-FR" sz="1800" b="0"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Aptos" panose="020B0004020202020204" pitchFamily="34" charset="0"/>
              </a:rPr>
              <a:t>En 2024 Les trois premiers pays : </a:t>
            </a:r>
            <a:r>
              <a:rPr kumimoji="0" lang="fr-FR" sz="1800" b="1"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Aptos" panose="020B0004020202020204" pitchFamily="34" charset="0"/>
              </a:rPr>
              <a:t>le Liban </a:t>
            </a:r>
            <a:r>
              <a:rPr kumimoji="0" lang="fr-FR" sz="1800" b="0"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Aptos" panose="020B0004020202020204" pitchFamily="34" charset="0"/>
              </a:rPr>
              <a:t>a représenté 35% des projets engagés en 2025, </a:t>
            </a:r>
            <a:r>
              <a:rPr kumimoji="0" lang="fr-FR" sz="1800" b="1"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Aptos" panose="020B0004020202020204" pitchFamily="34" charset="0"/>
              </a:rPr>
              <a:t>la Syrie </a:t>
            </a:r>
            <a:r>
              <a:rPr kumimoji="0" lang="fr-FR" sz="1800" b="0"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Aptos" panose="020B0004020202020204" pitchFamily="34" charset="0"/>
              </a:rPr>
              <a:t>17% et </a:t>
            </a:r>
            <a:r>
              <a:rPr kumimoji="0" lang="fr-FR" sz="1800" b="1"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Aptos" panose="020B0004020202020204" pitchFamily="34" charset="0"/>
              </a:rPr>
              <a:t>l'Irak 9% </a:t>
            </a:r>
            <a:r>
              <a:rPr kumimoji="0" lang="fr-FR" sz="1800" b="0"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Aptos" panose="020B0004020202020204" pitchFamily="34" charset="0"/>
              </a:rPr>
              <a:t>; </a:t>
            </a:r>
            <a:endParaRPr kumimoji="0" lang="fr-FR" sz="18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ptos" panose="020B0004020202020204" pitchFamily="34" charset="0"/>
            </a:endParaRPr>
          </a:p>
          <a:p>
            <a:pPr marL="742950" marR="0" lvl="1" indent="-285750" algn="just" defTabSz="914400" rtl="0" eaLnBrk="1" fontAlgn="auto" latinLnBrk="0" hangingPunct="1">
              <a:lnSpc>
                <a:spcPct val="107000"/>
              </a:lnSpc>
              <a:spcBef>
                <a:spcPts val="0"/>
              </a:spcBef>
              <a:spcAft>
                <a:spcPts val="1000"/>
              </a:spcAft>
              <a:buClrTx/>
              <a:buSzTx/>
              <a:buFont typeface="Courier New" panose="02070309020205020404" pitchFamily="49" charset="0"/>
              <a:buChar char="o"/>
              <a:tabLst/>
              <a:defRPr/>
            </a:pPr>
            <a:r>
              <a:rPr lang="fr-FR" sz="1800" dirty="0">
                <a:solidFill>
                  <a:srgbClr val="000000"/>
                </a:solidFill>
                <a:effectLst/>
                <a:latin typeface="Segoe UI" panose="020B0502040204020203" pitchFamily="34" charset="0"/>
                <a:ea typeface="Times New Roman" panose="02020603050405020304" pitchFamily="18" charset="0"/>
                <a:cs typeface="Aptos" panose="020B0004020202020204" pitchFamily="34" charset="0"/>
              </a:rPr>
              <a:t>Montant alloue au Liban en 2024 : 8.399 k€ ont été alloués l'an dernier au Liban ;</a:t>
            </a:r>
            <a:endParaRPr lang="fr-FR" sz="1800" dirty="0">
              <a:effectLst/>
              <a:latin typeface="Aptos" panose="020B0004020202020204" pitchFamily="34" charset="0"/>
              <a:ea typeface="Aptos" panose="020B0004020202020204" pitchFamily="34" charset="0"/>
              <a:cs typeface="Aptos" panose="020B0004020202020204" pitchFamily="34" charset="0"/>
            </a:endParaRPr>
          </a:p>
          <a:p>
            <a:pPr marL="742950" lvl="1" indent="-285750" algn="just">
              <a:lnSpc>
                <a:spcPct val="107000"/>
              </a:lnSpc>
              <a:spcAft>
                <a:spcPts val="1000"/>
              </a:spcAft>
              <a:buFont typeface="Courier New" panose="02070309020205020404" pitchFamily="49" charset="0"/>
              <a:buChar char="o"/>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1800" b="1" kern="100" dirty="0">
                <a:effectLst/>
                <a:latin typeface="Calibri" panose="020F0502020204030204" pitchFamily="34" charset="0"/>
                <a:ea typeface="Calibri" panose="020F0502020204030204" pitchFamily="34" charset="0"/>
                <a:cs typeface="Times New Roman" panose="02020603050405020304" pitchFamily="18"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800"/>
              </a:spcAft>
              <a:buClrTx/>
              <a:buSzTx/>
              <a:buFontTx/>
              <a:buNone/>
              <a:tabLst/>
              <a:defRPr/>
            </a:pPr>
            <a:r>
              <a:rPr lang="fr-FR" sz="1800" b="1" dirty="0">
                <a:effectLst/>
                <a:latin typeface="Raleway" pitchFamily="2" charset="0"/>
                <a:ea typeface="Calibri" panose="020F0502020204030204" pitchFamily="34" charset="0"/>
                <a:cs typeface="Times New Roman" panose="02020603050405020304" pitchFamily="18" charset="0"/>
              </a:rPr>
              <a:t>Collecte (source « l’Essentiel »)</a:t>
            </a:r>
            <a:endParaRPr lang="fr-FR" sz="1800" b="1"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07000"/>
              </a:lnSpc>
              <a:buFont typeface="Courier New" panose="02070309020205020404" pitchFamily="49" charset="0"/>
              <a:buChar char="o"/>
            </a:pPr>
            <a:r>
              <a:rPr lang="fr-FR" sz="1200" dirty="0">
                <a:effectLst/>
                <a:latin typeface="Raleway" pitchFamily="2" charset="0"/>
                <a:ea typeface="Calibri" panose="020F0502020204030204" pitchFamily="34" charset="0"/>
                <a:cs typeface="Times New Roman" panose="02020603050405020304" pitchFamily="18" charset="0"/>
              </a:rPr>
              <a:t>En 2022 = 28.1 M€ (dons, mécénat, legs acceptés, subventions)</a:t>
            </a: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p>
          <a:p>
            <a:pPr marL="914400" algn="just">
              <a:lnSpc>
                <a:spcPct val="107000"/>
              </a:lnSpc>
            </a:pPr>
            <a:r>
              <a:rPr lang="fr-FR" sz="1200" dirty="0">
                <a:effectLst/>
                <a:latin typeface="Raleway" pitchFamily="2" charset="0"/>
                <a:ea typeface="Calibri" panose="020F0502020204030204" pitchFamily="34" charset="0"/>
                <a:cs typeface="Times New Roman" panose="02020603050405020304" pitchFamily="18" charset="0"/>
              </a:rPr>
              <a:t>79 300 donateurs</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07000"/>
              </a:lnSpc>
              <a:buFont typeface="Courier New" panose="02070309020205020404" pitchFamily="49" charset="0"/>
              <a:buChar char="o"/>
            </a:pPr>
            <a:r>
              <a:rPr lang="fr-FR" sz="1200" dirty="0">
                <a:effectLst/>
                <a:latin typeface="Raleway" pitchFamily="2" charset="0"/>
                <a:ea typeface="Calibri" panose="020F0502020204030204" pitchFamily="34" charset="0"/>
                <a:cs typeface="Times New Roman" panose="02020603050405020304" pitchFamily="18" charset="0"/>
              </a:rPr>
              <a:t>En 2023 = 33 M€ (dons, mécénat, legs acceptés, subventions)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914400" algn="just">
              <a:lnSpc>
                <a:spcPct val="107000"/>
              </a:lnSpc>
              <a:spcAft>
                <a:spcPts val="800"/>
              </a:spcAft>
            </a:pPr>
            <a:r>
              <a:rPr lang="fr-FR" sz="1200" dirty="0">
                <a:effectLst/>
                <a:latin typeface="Raleway" pitchFamily="2" charset="0"/>
                <a:ea typeface="Calibri" panose="020F0502020204030204" pitchFamily="34" charset="0"/>
                <a:cs typeface="Times New Roman" panose="02020603050405020304" pitchFamily="18" charset="0"/>
              </a:rPr>
              <a:t>79 000 donateurs</a:t>
            </a:r>
          </a:p>
          <a:p>
            <a:pPr marL="342900" lvl="0" indent="-342900">
              <a:buSzPts val="1000"/>
              <a:buFont typeface="Symbol" panose="05050102010706020507" pitchFamily="18" charset="2"/>
              <a:buChar char=""/>
              <a:tabLst>
                <a:tab pos="457200" algn="l"/>
              </a:tabLst>
            </a:pPr>
            <a:r>
              <a:rPr lang="fr-FR" sz="1100" dirty="0">
                <a:solidFill>
                  <a:srgbClr val="000000"/>
                </a:solidFill>
                <a:effectLst/>
                <a:latin typeface="Segoe UI" panose="020B0502040204020203" pitchFamily="34" charset="0"/>
                <a:ea typeface="Times New Roman" panose="02020603050405020304" pitchFamily="18" charset="0"/>
                <a:cs typeface="Aptos" panose="020B0004020202020204" pitchFamily="34" charset="0"/>
              </a:rPr>
              <a:t>Collecte 2024 : 39.475 k€ </a:t>
            </a:r>
            <a:r>
              <a:rPr lang="fr-FR" sz="1100" dirty="0">
                <a:solidFill>
                  <a:schemeClr val="tx1"/>
                </a:solidFill>
                <a:effectLst/>
                <a:latin typeface="Aptos" panose="020B0004020202020204" pitchFamily="34" charset="0"/>
                <a:ea typeface="Times New Roman" panose="02020603050405020304" pitchFamily="18" charset="0"/>
                <a:cs typeface="Aptos" panose="020B0004020202020204" pitchFamily="34" charset="0"/>
              </a:rPr>
              <a:t> et </a:t>
            </a:r>
            <a:r>
              <a:rPr lang="fr-FR" sz="1100" dirty="0">
                <a:solidFill>
                  <a:srgbClr val="000000"/>
                </a:solidFill>
                <a:effectLst/>
                <a:latin typeface="Segoe UI" panose="020B0502040204020203" pitchFamily="34" charset="0"/>
                <a:ea typeface="Times New Roman" panose="02020603050405020304" pitchFamily="18" charset="0"/>
                <a:cs typeface="Aptos" panose="020B0004020202020204" pitchFamily="34" charset="0"/>
              </a:rPr>
              <a:t>Montant redistribué en 2024 : 23.849 k€ au titre des Projets + 2.671 k€ au titre des missions sociales réalisées en direct, soit un total de 26.520 k€ ; </a:t>
            </a:r>
            <a:endParaRPr lang="fr-FR" sz="1100" dirty="0">
              <a:effectLst/>
              <a:latin typeface="Aptos" panose="020B0004020202020204" pitchFamily="34" charset="0"/>
              <a:ea typeface="Aptos" panose="020B0004020202020204" pitchFamily="34" charset="0"/>
              <a:cs typeface="Aptos" panose="020B0004020202020204" pitchFamily="34" charset="0"/>
            </a:endParaRPr>
          </a:p>
          <a:p>
            <a:pPr marL="914400" algn="just">
              <a:lnSpc>
                <a:spcPct val="107000"/>
              </a:lnSpc>
              <a:spcAft>
                <a:spcPts val="800"/>
              </a:spcAft>
            </a:pP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fr-FR"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800"/>
              </a:spcAft>
              <a:buClrTx/>
              <a:buSzTx/>
              <a:buFontTx/>
              <a:buNone/>
              <a:tabLst/>
              <a:defRPr/>
            </a:pPr>
            <a:r>
              <a:rPr lang="fr-FR" sz="1800" b="1" kern="100" dirty="0">
                <a:effectLst/>
                <a:latin typeface="Calibri" panose="020F0502020204030204" pitchFamily="34" charset="0"/>
                <a:ea typeface="Calibri" panose="020F0502020204030204" pitchFamily="34" charset="0"/>
                <a:cs typeface="Times New Roman" panose="02020603050405020304" pitchFamily="18" charset="0"/>
              </a:rPr>
              <a:t>Répartition par type d’actions </a:t>
            </a:r>
            <a:r>
              <a:rPr lang="fr-FR" sz="1800" b="1" dirty="0">
                <a:effectLst/>
                <a:latin typeface="Raleway" pitchFamily="2" charset="0"/>
                <a:ea typeface="Calibri" panose="020F0502020204030204" pitchFamily="34" charset="0"/>
                <a:cs typeface="Times New Roman" panose="02020603050405020304" pitchFamily="18" charset="0"/>
              </a:rPr>
              <a:t>(source « l’Essentiel »)</a:t>
            </a:r>
            <a:endParaRPr lang="fr-FR" sz="1800" b="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tabLst>
                <a:tab pos="586740" algn="l"/>
              </a:tabLst>
            </a:pPr>
            <a:r>
              <a:rPr lang="fr-FR" sz="1800" dirty="0">
                <a:effectLst/>
                <a:latin typeface="Raleway" pitchFamily="2" charset="0"/>
                <a:ea typeface="Calibri" panose="020F0502020204030204" pitchFamily="34" charset="0"/>
                <a:cs typeface="Times New Roman" panose="02020603050405020304" pitchFamily="18" charset="0"/>
              </a:rPr>
              <a:t>En 2022 : 38% </a:t>
            </a:r>
            <a:r>
              <a:rPr lang="fr-FR" sz="1800" b="1" dirty="0">
                <a:effectLst/>
                <a:latin typeface="Raleway" pitchFamily="2" charset="0"/>
                <a:ea typeface="Calibri" panose="020F0502020204030204" pitchFamily="34" charset="0"/>
                <a:cs typeface="Times New Roman" panose="02020603050405020304" pitchFamily="18" charset="0"/>
              </a:rPr>
              <a:t>éducation,</a:t>
            </a:r>
            <a:r>
              <a:rPr lang="fr-FR" sz="1800" dirty="0">
                <a:effectLst/>
                <a:latin typeface="Raleway" pitchFamily="2" charset="0"/>
                <a:ea typeface="Calibri" panose="020F0502020204030204" pitchFamily="34" charset="0"/>
                <a:cs typeface="Times New Roman" panose="02020603050405020304" pitchFamily="18" charset="0"/>
              </a:rPr>
              <a:t> 34% santé, 25% vie des communautés chrétiennes, 3% culture et patrimoine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1000"/>
              </a:spcAft>
            </a:pPr>
            <a:r>
              <a:rPr lang="fr-FR" sz="1800" kern="1200" dirty="0">
                <a:solidFill>
                  <a:srgbClr val="000000"/>
                </a:solidFill>
                <a:effectLst/>
                <a:latin typeface="Raleway" pitchFamily="2" charset="0"/>
                <a:ea typeface="Times New Roman" panose="02020603050405020304" pitchFamily="18" charset="0"/>
                <a:cs typeface="Times New Roman" panose="02020603050405020304" pitchFamily="18" charset="0"/>
              </a:rPr>
              <a:t>En 2023 : 43,7 % </a:t>
            </a:r>
            <a:r>
              <a:rPr lang="fr-FR" sz="1800" b="1" dirty="0">
                <a:effectLst/>
                <a:latin typeface="Raleway" pitchFamily="2" charset="0"/>
                <a:ea typeface="Calibri" panose="020F0502020204030204" pitchFamily="34" charset="0"/>
                <a:cs typeface="Times New Roman" panose="02020603050405020304" pitchFamily="18" charset="0"/>
              </a:rPr>
              <a:t>santé, actions sociales et humanitaires,</a:t>
            </a:r>
            <a:r>
              <a:rPr lang="fr-FR" sz="1800" kern="1200" dirty="0">
                <a:solidFill>
                  <a:srgbClr val="000000"/>
                </a:solidFill>
                <a:effectLst/>
                <a:latin typeface="Raleway" pitchFamily="2" charset="0"/>
                <a:ea typeface="Times New Roman" panose="02020603050405020304" pitchFamily="18" charset="0"/>
                <a:cs typeface="Times New Roman" panose="02020603050405020304" pitchFamily="18" charset="0"/>
              </a:rPr>
              <a:t> 31% </a:t>
            </a:r>
            <a:r>
              <a:rPr lang="fr-FR" sz="1800" dirty="0">
                <a:effectLst/>
                <a:latin typeface="Raleway" pitchFamily="2" charset="0"/>
                <a:ea typeface="Calibri" panose="020F0502020204030204" pitchFamily="34" charset="0"/>
                <a:cs typeface="Times New Roman" panose="02020603050405020304" pitchFamily="18" charset="0"/>
              </a:rPr>
              <a:t>éducation, 23,5</a:t>
            </a:r>
            <a:r>
              <a:rPr lang="fr-FR" sz="1800" b="1" dirty="0">
                <a:effectLst/>
                <a:latin typeface="Raleway" pitchFamily="2" charset="0"/>
                <a:ea typeface="Calibri" panose="020F0502020204030204" pitchFamily="34" charset="0"/>
                <a:cs typeface="Times New Roman" panose="02020603050405020304" pitchFamily="18" charset="0"/>
              </a:rPr>
              <a:t> % </a:t>
            </a:r>
            <a:r>
              <a:rPr lang="fr-FR" sz="1800" dirty="0">
                <a:effectLst/>
                <a:latin typeface="Raleway" pitchFamily="2" charset="0"/>
                <a:ea typeface="Calibri" panose="020F0502020204030204" pitchFamily="34" charset="0"/>
                <a:cs typeface="Times New Roman" panose="02020603050405020304" pitchFamily="18" charset="0"/>
              </a:rPr>
              <a:t>vie des communautés chrétiennes, 1,8 % culture et patrimoine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rgbClr val="000000"/>
                </a:solidFill>
                <a:effectLst/>
                <a:latin typeface="Segoe UI" panose="020B0502040204020203" pitchFamily="34" charset="0"/>
                <a:ea typeface="Times New Roman" panose="02020603050405020304" pitchFamily="18" charset="0"/>
                <a:cs typeface="Aptos" panose="020B0004020202020204" pitchFamily="34" charset="0"/>
              </a:rPr>
              <a:t>En 2024 Répartition pour éducation santé : les projets portent à 34% sur l'action éducative, 32% sur l'action sanitaire et sociale et 34% entre humanitaire, culturel et soutien aux églises ; </a:t>
            </a:r>
            <a:endParaRPr lang="fr-FR" sz="1200" dirty="0">
              <a:effectLst/>
              <a:latin typeface="Aptos" panose="020B0004020202020204" pitchFamily="34" charset="0"/>
              <a:ea typeface="Aptos" panose="020B0004020202020204" pitchFamily="34" charset="0"/>
              <a:cs typeface="Aptos" panose="020B0004020202020204" pitchFamily="34" charset="0"/>
            </a:endParaRPr>
          </a:p>
          <a:p>
            <a:endParaRPr lang="fr-FR" dirty="0"/>
          </a:p>
          <a:p>
            <a:endParaRPr lang="fr-FR" dirty="0"/>
          </a:p>
          <a:p>
            <a:endParaRPr lang="fr-FR" dirty="0"/>
          </a:p>
        </p:txBody>
      </p:sp>
      <p:sp>
        <p:nvSpPr>
          <p:cNvPr id="4" name="Espace réservé du numéro de diapositive 3">
            <a:extLst>
              <a:ext uri="{FF2B5EF4-FFF2-40B4-BE49-F238E27FC236}">
                <a16:creationId xmlns:a16="http://schemas.microsoft.com/office/drawing/2014/main" id="{C681C634-3D74-F2F9-4810-EA1C6C9E7976}"/>
              </a:ext>
            </a:extLst>
          </p:cNvPr>
          <p:cNvSpPr>
            <a:spLocks noGrp="1"/>
          </p:cNvSpPr>
          <p:nvPr>
            <p:ph type="sldNum" sz="quarter" idx="5"/>
          </p:nvPr>
        </p:nvSpPr>
        <p:spPr/>
        <p:txBody>
          <a:bodyPr/>
          <a:lstStyle/>
          <a:p>
            <a:pPr marL="0" marR="0" lvl="0" indent="0" algn="r" defTabSz="1828800" rtl="0" eaLnBrk="1" fontAlgn="auto" latinLnBrk="0" hangingPunct="1">
              <a:lnSpc>
                <a:spcPct val="100000"/>
              </a:lnSpc>
              <a:spcBef>
                <a:spcPts val="0"/>
              </a:spcBef>
              <a:spcAft>
                <a:spcPts val="0"/>
              </a:spcAft>
              <a:buClrTx/>
              <a:buSzTx/>
              <a:buFontTx/>
              <a:buNone/>
              <a:tabLst/>
              <a:defRPr/>
            </a:pPr>
            <a:fld id="{458C02E1-237D-2C4F-99E7-BDE7C18869E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00" rtl="0" eaLnBrk="1" fontAlgn="auto" latinLnBrk="0" hangingPunct="1">
                <a:lnSpc>
                  <a:spcPct val="100000"/>
                </a:lnSpc>
                <a:spcBef>
                  <a:spcPts val="0"/>
                </a:spcBef>
                <a:spcAft>
                  <a:spcPts val="0"/>
                </a:spcAft>
                <a:buClrTx/>
                <a:buSzTx/>
                <a:buFontTx/>
                <a:buNone/>
                <a:tabLst/>
                <a:defRPr/>
              </a:pPr>
              <a:t>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1581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lnSpc>
                <a:spcPct val="107000"/>
              </a:lnSpc>
              <a:spcAft>
                <a:spcPts val="800"/>
              </a:spcAft>
            </a:pPr>
            <a:r>
              <a:rPr lang="fr-FR" sz="1800" b="1" kern="100" dirty="0">
                <a:effectLst/>
                <a:latin typeface="Calibri" panose="020F0502020204030204" pitchFamily="34" charset="0"/>
                <a:ea typeface="Calibri" panose="020F0502020204030204" pitchFamily="34" charset="0"/>
                <a:cs typeface="Times New Roman" panose="02020603050405020304" pitchFamily="18" charset="0"/>
              </a:rPr>
              <a:t> Bien expliquer le fonctionnement de l’OO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Wingdings" panose="05000000000000000000" pitchFamily="2" charset="2"/>
              <a:buChar char=""/>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L’Œuvre d’Orient est une association française, œuvre d’Eglise.</a:t>
            </a:r>
          </a:p>
          <a:p>
            <a:pPr marL="342900" lvl="0" indent="-342900" algn="just">
              <a:lnSpc>
                <a:spcPct val="107000"/>
              </a:lnSpc>
              <a:buFont typeface="Wingdings" panose="05000000000000000000" pitchFamily="2" charset="2"/>
              <a:buChar char=""/>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L’OO est placée sous la protection de l’archevêque de Paris</a:t>
            </a:r>
          </a:p>
          <a:p>
            <a:pPr marL="342900" lvl="0" indent="-342900" algn="just">
              <a:lnSpc>
                <a:spcPct val="107000"/>
              </a:lnSpc>
              <a:buFont typeface="Wingdings" panose="05000000000000000000" pitchFamily="2" charset="2"/>
              <a:buChar char=""/>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 l’OO est au service des communautés chrétiennes orientales. Notre mission consiste à aider ceux qui souhaitent rester sur place, en poursuivant les actions qu’ils mènent au service de tous, sans discrimination. Se sont ajoutés la défense du patrimoine religieux menacé, l’examen des discriminations, la mobilisation des Européens, toujours pour aider les CO » (Essentiel 2022)</a:t>
            </a:r>
          </a:p>
          <a:p>
            <a:pPr marL="342900" lvl="0" indent="-342900" algn="just">
              <a:lnSpc>
                <a:spcPct val="107000"/>
              </a:lnSpc>
              <a:buFont typeface="Wingdings" panose="05000000000000000000" pitchFamily="2" charset="2"/>
              <a:buChar char=""/>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 L’OO développe son action en s’’appuyant sur ses partenaires, les Eglises orientales catholiques avec leur réseau unique d’acteurs : diocèses, congrégations religieuses, structures associatives et informelles. </a:t>
            </a:r>
            <a:r>
              <a:rPr lang="fr-FR" sz="1800" b="1" kern="100" dirty="0">
                <a:effectLst/>
                <a:latin typeface="Calibri" panose="020F0502020204030204" pitchFamily="34" charset="0"/>
                <a:ea typeface="Calibri" panose="020F0502020204030204" pitchFamily="34" charset="0"/>
                <a:cs typeface="Times New Roman" panose="02020603050405020304" pitchFamily="18" charset="0"/>
              </a:rPr>
              <a:t>L’OO leur donne les moyens d’accomplir leur mission au service de tous, sans distinction d’appartenance religieuse ou sociale.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Wingdings" panose="05000000000000000000" pitchFamily="2" charset="2"/>
              <a:buChar char=""/>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Des dizaines de volontaires partent chaque année dans les communautés pour servir aux côtés des chrétiens d’Orient.</a:t>
            </a:r>
          </a:p>
          <a:p>
            <a:pPr algn="just">
              <a:lnSpc>
                <a:spcPct val="107000"/>
              </a:lnSpc>
              <a:spcAft>
                <a:spcPts val="800"/>
              </a:spcAft>
            </a:pPr>
            <a:r>
              <a:rPr lang="fr-FR"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lvl="0" indent="0" algn="just" defTabSz="914400" rtl="0" eaLnBrk="1" fontAlgn="auto" latinLnBrk="0" hangingPunct="1">
              <a:lnSpc>
                <a:spcPct val="107000"/>
              </a:lnSpc>
              <a:spcBef>
                <a:spcPts val="0"/>
              </a:spcBef>
              <a:spcAft>
                <a:spcPts val="800"/>
              </a:spcAft>
              <a:buClrTx/>
              <a:buSzTx/>
              <a:buFontTx/>
              <a:buNone/>
              <a:tabLst/>
              <a:defRPr/>
            </a:pPr>
            <a:r>
              <a:rPr lang="fr-FR" sz="1800" b="1" dirty="0">
                <a:effectLst/>
                <a:latin typeface="Raleway" pitchFamily="2" charset="0"/>
                <a:ea typeface="Calibri" panose="020F0502020204030204" pitchFamily="34" charset="0"/>
                <a:cs typeface="Times New Roman" panose="02020603050405020304" pitchFamily="18" charset="0"/>
              </a:rPr>
              <a:t>Les 3 pays recevant le plus d’aide : (source « l’Essentiel »)</a:t>
            </a:r>
            <a:endParaRPr lang="fr-FR" sz="1800" b="1"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07000"/>
              </a:lnSpc>
              <a:spcAft>
                <a:spcPts val="1000"/>
              </a:spcAft>
              <a:buFont typeface="Courier New" panose="02070309020205020404" pitchFamily="49" charset="0"/>
              <a:buChar char="o"/>
            </a:pPr>
            <a:r>
              <a:rPr lang="fr-FR" sz="1800" dirty="0">
                <a:effectLst/>
                <a:latin typeface="Raleway" pitchFamily="2" charset="0"/>
                <a:ea typeface="Calibri" panose="020F0502020204030204" pitchFamily="34" charset="0"/>
                <a:cs typeface="Times New Roman" panose="02020603050405020304" pitchFamily="18" charset="0"/>
              </a:rPr>
              <a:t>En 2022 </a:t>
            </a:r>
            <a:r>
              <a:rPr lang="fr-FR" sz="1800" b="1" dirty="0">
                <a:effectLst/>
                <a:latin typeface="Raleway" pitchFamily="2" charset="0"/>
                <a:ea typeface="Calibri" panose="020F0502020204030204" pitchFamily="34" charset="0"/>
                <a:cs typeface="Times New Roman" panose="02020603050405020304" pitchFamily="18" charset="0"/>
              </a:rPr>
              <a:t>Liban</a:t>
            </a:r>
            <a:r>
              <a:rPr lang="fr-FR" sz="1800" dirty="0">
                <a:effectLst/>
                <a:latin typeface="Raleway" pitchFamily="2" charset="0"/>
                <a:ea typeface="Calibri" panose="020F0502020204030204" pitchFamily="34" charset="0"/>
                <a:cs typeface="Times New Roman" panose="02020603050405020304" pitchFamily="18" charset="0"/>
              </a:rPr>
              <a:t> 31.5 %, </a:t>
            </a:r>
            <a:r>
              <a:rPr lang="fr-FR" sz="1800" b="1" dirty="0">
                <a:effectLst/>
                <a:latin typeface="Raleway" pitchFamily="2" charset="0"/>
                <a:ea typeface="Calibri" panose="020F0502020204030204" pitchFamily="34" charset="0"/>
                <a:cs typeface="Times New Roman" panose="02020603050405020304" pitchFamily="18" charset="0"/>
              </a:rPr>
              <a:t>Syrie</a:t>
            </a:r>
            <a:r>
              <a:rPr lang="fr-FR" sz="1800" dirty="0">
                <a:effectLst/>
                <a:latin typeface="Raleway" pitchFamily="2" charset="0"/>
                <a:ea typeface="Calibri" panose="020F0502020204030204" pitchFamily="34" charset="0"/>
                <a:cs typeface="Times New Roman" panose="02020603050405020304" pitchFamily="18" charset="0"/>
              </a:rPr>
              <a:t> 14.4 %, </a:t>
            </a:r>
            <a:r>
              <a:rPr lang="fr-FR" sz="1800" b="1" u="sng" dirty="0">
                <a:effectLst/>
                <a:latin typeface="Raleway" pitchFamily="2" charset="0"/>
                <a:ea typeface="Calibri" panose="020F0502020204030204" pitchFamily="34" charset="0"/>
                <a:cs typeface="Times New Roman" panose="02020603050405020304" pitchFamily="18" charset="0"/>
              </a:rPr>
              <a:t>Ukraine </a:t>
            </a:r>
            <a:r>
              <a:rPr lang="fr-FR" sz="1800" dirty="0">
                <a:effectLst/>
                <a:latin typeface="Raleway" pitchFamily="2" charset="0"/>
                <a:ea typeface="Calibri" panose="020F0502020204030204" pitchFamily="34" charset="0"/>
                <a:cs typeface="Times New Roman" panose="02020603050405020304" pitchFamily="18" charset="0"/>
              </a:rPr>
              <a:t>14% et Irak 9.3%</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07000"/>
              </a:lnSpc>
              <a:spcAft>
                <a:spcPts val="1000"/>
              </a:spcAft>
              <a:buFont typeface="Courier New" panose="02070309020205020404" pitchFamily="49" charset="0"/>
              <a:buChar char="o"/>
            </a:pPr>
            <a:r>
              <a:rPr lang="fr-FR" sz="1800" dirty="0">
                <a:effectLst/>
                <a:latin typeface="Raleway" pitchFamily="2" charset="0"/>
                <a:ea typeface="Calibri" panose="020F0502020204030204" pitchFamily="34" charset="0"/>
                <a:cs typeface="Times New Roman" panose="02020603050405020304" pitchFamily="18" charset="0"/>
              </a:rPr>
              <a:t>En 2023 </a:t>
            </a:r>
            <a:r>
              <a:rPr lang="fr-FR" sz="1800" b="1" dirty="0">
                <a:effectLst/>
                <a:latin typeface="Raleway" pitchFamily="2" charset="0"/>
                <a:ea typeface="Calibri" panose="020F0502020204030204" pitchFamily="34" charset="0"/>
                <a:cs typeface="Times New Roman" panose="02020603050405020304" pitchFamily="18" charset="0"/>
              </a:rPr>
              <a:t>Liban</a:t>
            </a:r>
            <a:r>
              <a:rPr lang="fr-FR" sz="1800" dirty="0">
                <a:effectLst/>
                <a:latin typeface="Raleway" pitchFamily="2" charset="0"/>
                <a:ea typeface="Calibri" panose="020F0502020204030204" pitchFamily="34" charset="0"/>
                <a:cs typeface="Times New Roman" panose="02020603050405020304" pitchFamily="18" charset="0"/>
              </a:rPr>
              <a:t> 35 %, </a:t>
            </a:r>
            <a:r>
              <a:rPr lang="fr-FR" sz="1800" b="1" dirty="0">
                <a:effectLst/>
                <a:latin typeface="Raleway" pitchFamily="2" charset="0"/>
                <a:ea typeface="Calibri" panose="020F0502020204030204" pitchFamily="34" charset="0"/>
                <a:cs typeface="Times New Roman" panose="02020603050405020304" pitchFamily="18" charset="0"/>
              </a:rPr>
              <a:t>Syrie</a:t>
            </a:r>
            <a:r>
              <a:rPr lang="fr-FR" sz="1800" dirty="0">
                <a:effectLst/>
                <a:latin typeface="Raleway" pitchFamily="2" charset="0"/>
                <a:ea typeface="Calibri" panose="020F0502020204030204" pitchFamily="34" charset="0"/>
                <a:cs typeface="Times New Roman" panose="02020603050405020304" pitchFamily="18" charset="0"/>
              </a:rPr>
              <a:t> 21 %, </a:t>
            </a:r>
            <a:r>
              <a:rPr lang="fr-FR" sz="1800" b="1" u="sng" dirty="0">
                <a:effectLst/>
                <a:latin typeface="Raleway" pitchFamily="2" charset="0"/>
                <a:ea typeface="Calibri" panose="020F0502020204030204" pitchFamily="34" charset="0"/>
                <a:cs typeface="Times New Roman" panose="02020603050405020304" pitchFamily="18" charset="0"/>
              </a:rPr>
              <a:t>Irak</a:t>
            </a:r>
            <a:r>
              <a:rPr lang="fr-FR" sz="1800" u="sng" dirty="0">
                <a:effectLst/>
                <a:latin typeface="Raleway" pitchFamily="2" charset="0"/>
                <a:ea typeface="Calibri" panose="020F0502020204030204" pitchFamily="34" charset="0"/>
                <a:cs typeface="Times New Roman" panose="02020603050405020304" pitchFamily="18" charset="0"/>
              </a:rPr>
              <a:t> 8.2%</a:t>
            </a:r>
            <a:r>
              <a:rPr lang="fr-FR" sz="1800" dirty="0">
                <a:effectLst/>
                <a:latin typeface="Raleway" pitchFamily="2" charset="0"/>
                <a:ea typeface="Calibri" panose="020F0502020204030204" pitchFamily="34" charset="0"/>
                <a:cs typeface="Times New Roman" panose="02020603050405020304" pitchFamily="18" charset="0"/>
              </a:rPr>
              <a:t> et Ukraine</a:t>
            </a:r>
            <a:r>
              <a:rPr lang="fr-FR" sz="1800" u="sng" dirty="0">
                <a:effectLst/>
                <a:latin typeface="Raleway" pitchFamily="2" charset="0"/>
                <a:ea typeface="Calibri" panose="020F0502020204030204" pitchFamily="34" charset="0"/>
                <a:cs typeface="Times New Roman" panose="02020603050405020304" pitchFamily="18" charset="0"/>
              </a:rPr>
              <a:t> </a:t>
            </a:r>
            <a:r>
              <a:rPr lang="fr-FR" sz="1800" dirty="0">
                <a:effectLst/>
                <a:latin typeface="Raleway" pitchFamily="2" charset="0"/>
                <a:ea typeface="Calibri" panose="020F0502020204030204" pitchFamily="34" charset="0"/>
                <a:cs typeface="Times New Roman" panose="02020603050405020304" pitchFamily="18" charset="0"/>
              </a:rPr>
              <a:t>6.9% </a:t>
            </a:r>
          </a:p>
          <a:p>
            <a:pPr marL="342900" marR="0" lvl="0" indent="-342900" algn="l" defTabSz="914400" rtl="0" eaLnBrk="1" fontAlgn="auto" latinLnBrk="0" hangingPunct="1">
              <a:lnSpc>
                <a:spcPct val="100000"/>
              </a:lnSpc>
              <a:spcBef>
                <a:spcPts val="0"/>
              </a:spcBef>
              <a:spcAft>
                <a:spcPts val="0"/>
              </a:spcAft>
              <a:buClrTx/>
              <a:buSzPts val="1000"/>
              <a:buFont typeface="Symbol" panose="05050102010706020507" pitchFamily="18" charset="2"/>
              <a:buChar char=""/>
              <a:tabLst>
                <a:tab pos="457200" algn="l"/>
              </a:tabLst>
              <a:defRPr/>
            </a:pPr>
            <a:r>
              <a:rPr kumimoji="0" lang="fr-FR" sz="1800" b="0"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Aptos" panose="020B0004020202020204" pitchFamily="34" charset="0"/>
              </a:rPr>
              <a:t>En 2024 Les trois premiers pays : </a:t>
            </a:r>
            <a:r>
              <a:rPr kumimoji="0" lang="fr-FR" sz="1800" b="1"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Aptos" panose="020B0004020202020204" pitchFamily="34" charset="0"/>
              </a:rPr>
              <a:t>le Liban </a:t>
            </a:r>
            <a:r>
              <a:rPr kumimoji="0" lang="fr-FR" sz="1800" b="0"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Aptos" panose="020B0004020202020204" pitchFamily="34" charset="0"/>
              </a:rPr>
              <a:t>a représenté 35% des projets engagés en 2025, </a:t>
            </a:r>
            <a:r>
              <a:rPr kumimoji="0" lang="fr-FR" sz="1800" b="1"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Aptos" panose="020B0004020202020204" pitchFamily="34" charset="0"/>
              </a:rPr>
              <a:t>la Syrie </a:t>
            </a:r>
            <a:r>
              <a:rPr kumimoji="0" lang="fr-FR" sz="1800" b="0"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Aptos" panose="020B0004020202020204" pitchFamily="34" charset="0"/>
              </a:rPr>
              <a:t>17% et </a:t>
            </a:r>
            <a:r>
              <a:rPr kumimoji="0" lang="fr-FR" sz="1800" b="1"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Aptos" panose="020B0004020202020204" pitchFamily="34" charset="0"/>
              </a:rPr>
              <a:t>l'Irak 9% </a:t>
            </a:r>
            <a:r>
              <a:rPr kumimoji="0" lang="fr-FR" sz="1800" b="0" i="0" u="none" strike="noStrike" kern="1200" cap="none" spc="0" normalizeH="0" baseline="0" noProof="0" dirty="0">
                <a:ln>
                  <a:noFill/>
                </a:ln>
                <a:solidFill>
                  <a:srgbClr val="000000"/>
                </a:solidFill>
                <a:effectLst/>
                <a:uLnTx/>
                <a:uFillTx/>
                <a:latin typeface="Segoe UI" panose="020B0502040204020203" pitchFamily="34" charset="0"/>
                <a:ea typeface="Times New Roman" panose="02020603050405020304" pitchFamily="18" charset="0"/>
                <a:cs typeface="Aptos" panose="020B0004020202020204" pitchFamily="34" charset="0"/>
              </a:rPr>
              <a:t>; </a:t>
            </a:r>
            <a:endParaRPr kumimoji="0" lang="fr-FR" sz="1800" b="0" i="0" u="none" strike="noStrike" kern="12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ptos" panose="020B0004020202020204" pitchFamily="34" charset="0"/>
            </a:endParaRPr>
          </a:p>
          <a:p>
            <a:pPr marL="742950" marR="0" lvl="1" indent="-285750" algn="just" defTabSz="914400" rtl="0" eaLnBrk="1" fontAlgn="auto" latinLnBrk="0" hangingPunct="1">
              <a:lnSpc>
                <a:spcPct val="107000"/>
              </a:lnSpc>
              <a:spcBef>
                <a:spcPts val="0"/>
              </a:spcBef>
              <a:spcAft>
                <a:spcPts val="1000"/>
              </a:spcAft>
              <a:buClrTx/>
              <a:buSzTx/>
              <a:buFont typeface="Courier New" panose="02070309020205020404" pitchFamily="49" charset="0"/>
              <a:buChar char="o"/>
              <a:tabLst/>
              <a:defRPr/>
            </a:pPr>
            <a:r>
              <a:rPr lang="fr-FR" sz="1800" dirty="0">
                <a:solidFill>
                  <a:srgbClr val="000000"/>
                </a:solidFill>
                <a:effectLst/>
                <a:latin typeface="Segoe UI" panose="020B0502040204020203" pitchFamily="34" charset="0"/>
                <a:ea typeface="Times New Roman" panose="02020603050405020304" pitchFamily="18" charset="0"/>
                <a:cs typeface="Aptos" panose="020B0004020202020204" pitchFamily="34" charset="0"/>
              </a:rPr>
              <a:t>Montant alloue au Liban en 2024 : 8.399 k€ ont été alloués l'an dernier au Liban ;</a:t>
            </a:r>
            <a:endParaRPr lang="fr-FR" sz="1800" dirty="0">
              <a:effectLst/>
              <a:latin typeface="Aptos" panose="020B0004020202020204" pitchFamily="34" charset="0"/>
              <a:ea typeface="Aptos" panose="020B0004020202020204" pitchFamily="34" charset="0"/>
              <a:cs typeface="Aptos" panose="020B0004020202020204" pitchFamily="34" charset="0"/>
            </a:endParaRPr>
          </a:p>
          <a:p>
            <a:pPr marL="742950" lvl="1" indent="-285750" algn="just">
              <a:lnSpc>
                <a:spcPct val="107000"/>
              </a:lnSpc>
              <a:spcAft>
                <a:spcPts val="1000"/>
              </a:spcAft>
              <a:buFont typeface="Courier New" panose="02070309020205020404" pitchFamily="49" charset="0"/>
              <a:buChar char="o"/>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1800" b="1" kern="100" dirty="0">
                <a:effectLst/>
                <a:latin typeface="Calibri" panose="020F0502020204030204" pitchFamily="34" charset="0"/>
                <a:ea typeface="Calibri" panose="020F0502020204030204" pitchFamily="34" charset="0"/>
                <a:cs typeface="Times New Roman" panose="02020603050405020304" pitchFamily="18"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800"/>
              </a:spcAft>
              <a:buClrTx/>
              <a:buSzTx/>
              <a:buFontTx/>
              <a:buNone/>
              <a:tabLst/>
              <a:defRPr/>
            </a:pPr>
            <a:r>
              <a:rPr lang="fr-FR" sz="1800" b="1" dirty="0">
                <a:effectLst/>
                <a:latin typeface="Raleway" pitchFamily="2" charset="0"/>
                <a:ea typeface="Calibri" panose="020F0502020204030204" pitchFamily="34" charset="0"/>
                <a:cs typeface="Times New Roman" panose="02020603050405020304" pitchFamily="18" charset="0"/>
              </a:rPr>
              <a:t>Collecte (source « l’Essentiel »)</a:t>
            </a:r>
            <a:endParaRPr lang="fr-FR" sz="1800" b="1"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07000"/>
              </a:lnSpc>
              <a:buFont typeface="Courier New" panose="02070309020205020404" pitchFamily="49" charset="0"/>
              <a:buChar char="o"/>
            </a:pPr>
            <a:r>
              <a:rPr lang="fr-FR" sz="1200" dirty="0">
                <a:effectLst/>
                <a:latin typeface="Raleway" pitchFamily="2" charset="0"/>
                <a:ea typeface="Calibri" panose="020F0502020204030204" pitchFamily="34" charset="0"/>
                <a:cs typeface="Times New Roman" panose="02020603050405020304" pitchFamily="18" charset="0"/>
              </a:rPr>
              <a:t>En 2022 = 28.1 M€ (dons, mécénat, legs acceptés, subventions)</a:t>
            </a: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p>
          <a:p>
            <a:pPr marL="914400" algn="just">
              <a:lnSpc>
                <a:spcPct val="107000"/>
              </a:lnSpc>
            </a:pPr>
            <a:r>
              <a:rPr lang="fr-FR" sz="1200" dirty="0">
                <a:effectLst/>
                <a:latin typeface="Raleway" pitchFamily="2" charset="0"/>
                <a:ea typeface="Calibri" panose="020F0502020204030204" pitchFamily="34" charset="0"/>
                <a:cs typeface="Times New Roman" panose="02020603050405020304" pitchFamily="18" charset="0"/>
              </a:rPr>
              <a:t>79 300 donateurs</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07000"/>
              </a:lnSpc>
              <a:buFont typeface="Courier New" panose="02070309020205020404" pitchFamily="49" charset="0"/>
              <a:buChar char="o"/>
            </a:pPr>
            <a:r>
              <a:rPr lang="fr-FR" sz="1200" dirty="0">
                <a:effectLst/>
                <a:latin typeface="Raleway" pitchFamily="2" charset="0"/>
                <a:ea typeface="Calibri" panose="020F0502020204030204" pitchFamily="34" charset="0"/>
                <a:cs typeface="Times New Roman" panose="02020603050405020304" pitchFamily="18" charset="0"/>
              </a:rPr>
              <a:t>En 2023 = 33 M€ (dons, mécénat, legs acceptés, subventions)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914400" algn="just">
              <a:lnSpc>
                <a:spcPct val="107000"/>
              </a:lnSpc>
              <a:spcAft>
                <a:spcPts val="800"/>
              </a:spcAft>
            </a:pPr>
            <a:r>
              <a:rPr lang="fr-FR" sz="1200" dirty="0">
                <a:effectLst/>
                <a:latin typeface="Raleway" pitchFamily="2" charset="0"/>
                <a:ea typeface="Calibri" panose="020F0502020204030204" pitchFamily="34" charset="0"/>
                <a:cs typeface="Times New Roman" panose="02020603050405020304" pitchFamily="18" charset="0"/>
              </a:rPr>
              <a:t>79 000 donateurs</a:t>
            </a:r>
          </a:p>
          <a:p>
            <a:pPr marL="342900" lvl="0" indent="-342900">
              <a:buSzPts val="1000"/>
              <a:buFont typeface="Symbol" panose="05050102010706020507" pitchFamily="18" charset="2"/>
              <a:buChar char=""/>
              <a:tabLst>
                <a:tab pos="457200" algn="l"/>
              </a:tabLst>
            </a:pPr>
            <a:r>
              <a:rPr lang="fr-FR" sz="1100" dirty="0">
                <a:solidFill>
                  <a:srgbClr val="000000"/>
                </a:solidFill>
                <a:effectLst/>
                <a:latin typeface="Segoe UI" panose="020B0502040204020203" pitchFamily="34" charset="0"/>
                <a:ea typeface="Times New Roman" panose="02020603050405020304" pitchFamily="18" charset="0"/>
                <a:cs typeface="Aptos" panose="020B0004020202020204" pitchFamily="34" charset="0"/>
              </a:rPr>
              <a:t>Collecte 2024 : 39.475 k€ </a:t>
            </a:r>
            <a:r>
              <a:rPr lang="fr-FR" sz="1100" dirty="0">
                <a:solidFill>
                  <a:schemeClr val="tx1"/>
                </a:solidFill>
                <a:effectLst/>
                <a:latin typeface="Aptos" panose="020B0004020202020204" pitchFamily="34" charset="0"/>
                <a:ea typeface="Times New Roman" panose="02020603050405020304" pitchFamily="18" charset="0"/>
                <a:cs typeface="Aptos" panose="020B0004020202020204" pitchFamily="34" charset="0"/>
              </a:rPr>
              <a:t> et </a:t>
            </a:r>
            <a:r>
              <a:rPr lang="fr-FR" sz="1100" dirty="0">
                <a:solidFill>
                  <a:srgbClr val="000000"/>
                </a:solidFill>
                <a:effectLst/>
                <a:latin typeface="Segoe UI" panose="020B0502040204020203" pitchFamily="34" charset="0"/>
                <a:ea typeface="Times New Roman" panose="02020603050405020304" pitchFamily="18" charset="0"/>
                <a:cs typeface="Aptos" panose="020B0004020202020204" pitchFamily="34" charset="0"/>
              </a:rPr>
              <a:t>Montant redistribué en 2024 : 23.849 k€ au titre des Projets + 2.671 k€ au titre des missions sociales réalisées en direct, soit un total de 26.520 k€ ; </a:t>
            </a:r>
            <a:endParaRPr lang="fr-FR" sz="1100" dirty="0">
              <a:effectLst/>
              <a:latin typeface="Aptos" panose="020B0004020202020204" pitchFamily="34" charset="0"/>
              <a:ea typeface="Aptos" panose="020B0004020202020204" pitchFamily="34" charset="0"/>
              <a:cs typeface="Aptos" panose="020B0004020202020204" pitchFamily="34" charset="0"/>
            </a:endParaRPr>
          </a:p>
          <a:p>
            <a:pPr marL="914400" algn="just">
              <a:lnSpc>
                <a:spcPct val="107000"/>
              </a:lnSpc>
              <a:spcAft>
                <a:spcPts val="800"/>
              </a:spcAft>
            </a:pP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fr-FR"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800"/>
              </a:spcAft>
              <a:buClrTx/>
              <a:buSzTx/>
              <a:buFontTx/>
              <a:buNone/>
              <a:tabLst/>
              <a:defRPr/>
            </a:pPr>
            <a:r>
              <a:rPr lang="fr-FR" sz="1800" b="1" kern="100" dirty="0">
                <a:effectLst/>
                <a:latin typeface="Calibri" panose="020F0502020204030204" pitchFamily="34" charset="0"/>
                <a:ea typeface="Calibri" panose="020F0502020204030204" pitchFamily="34" charset="0"/>
                <a:cs typeface="Times New Roman" panose="02020603050405020304" pitchFamily="18" charset="0"/>
              </a:rPr>
              <a:t>Répartition par type d’actions </a:t>
            </a:r>
            <a:r>
              <a:rPr lang="fr-FR" sz="1800" b="1" dirty="0">
                <a:effectLst/>
                <a:latin typeface="Raleway" pitchFamily="2" charset="0"/>
                <a:ea typeface="Calibri" panose="020F0502020204030204" pitchFamily="34" charset="0"/>
                <a:cs typeface="Times New Roman" panose="02020603050405020304" pitchFamily="18" charset="0"/>
              </a:rPr>
              <a:t>(source « l’Essentiel »)</a:t>
            </a:r>
            <a:endParaRPr lang="fr-FR" sz="1800" b="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tabLst>
                <a:tab pos="586740" algn="l"/>
              </a:tabLst>
            </a:pPr>
            <a:r>
              <a:rPr lang="fr-FR" sz="1800" dirty="0">
                <a:effectLst/>
                <a:latin typeface="Raleway" pitchFamily="2" charset="0"/>
                <a:ea typeface="Calibri" panose="020F0502020204030204" pitchFamily="34" charset="0"/>
                <a:cs typeface="Times New Roman" panose="02020603050405020304" pitchFamily="18" charset="0"/>
              </a:rPr>
              <a:t>En 2022 : 38% </a:t>
            </a:r>
            <a:r>
              <a:rPr lang="fr-FR" sz="1800" b="1" dirty="0">
                <a:effectLst/>
                <a:latin typeface="Raleway" pitchFamily="2" charset="0"/>
                <a:ea typeface="Calibri" panose="020F0502020204030204" pitchFamily="34" charset="0"/>
                <a:cs typeface="Times New Roman" panose="02020603050405020304" pitchFamily="18" charset="0"/>
              </a:rPr>
              <a:t>éducation,</a:t>
            </a:r>
            <a:r>
              <a:rPr lang="fr-FR" sz="1800" dirty="0">
                <a:effectLst/>
                <a:latin typeface="Raleway" pitchFamily="2" charset="0"/>
                <a:ea typeface="Calibri" panose="020F0502020204030204" pitchFamily="34" charset="0"/>
                <a:cs typeface="Times New Roman" panose="02020603050405020304" pitchFamily="18" charset="0"/>
              </a:rPr>
              <a:t> 34% santé, 25% vie des communautés chrétiennes, 3% culture et patrimoine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1000"/>
              </a:spcAft>
            </a:pPr>
            <a:r>
              <a:rPr lang="fr-FR" sz="1800" kern="1200" dirty="0">
                <a:solidFill>
                  <a:srgbClr val="000000"/>
                </a:solidFill>
                <a:effectLst/>
                <a:latin typeface="Raleway" pitchFamily="2" charset="0"/>
                <a:ea typeface="Times New Roman" panose="02020603050405020304" pitchFamily="18" charset="0"/>
                <a:cs typeface="Times New Roman" panose="02020603050405020304" pitchFamily="18" charset="0"/>
              </a:rPr>
              <a:t>En 2023 : 43,7 % </a:t>
            </a:r>
            <a:r>
              <a:rPr lang="fr-FR" sz="1800" b="1" dirty="0">
                <a:effectLst/>
                <a:latin typeface="Raleway" pitchFamily="2" charset="0"/>
                <a:ea typeface="Calibri" panose="020F0502020204030204" pitchFamily="34" charset="0"/>
                <a:cs typeface="Times New Roman" panose="02020603050405020304" pitchFamily="18" charset="0"/>
              </a:rPr>
              <a:t>santé, actions sociales et humanitaires,</a:t>
            </a:r>
            <a:r>
              <a:rPr lang="fr-FR" sz="1800" kern="1200" dirty="0">
                <a:solidFill>
                  <a:srgbClr val="000000"/>
                </a:solidFill>
                <a:effectLst/>
                <a:latin typeface="Raleway" pitchFamily="2" charset="0"/>
                <a:ea typeface="Times New Roman" panose="02020603050405020304" pitchFamily="18" charset="0"/>
                <a:cs typeface="Times New Roman" panose="02020603050405020304" pitchFamily="18" charset="0"/>
              </a:rPr>
              <a:t> 31% </a:t>
            </a:r>
            <a:r>
              <a:rPr lang="fr-FR" sz="1800" dirty="0">
                <a:effectLst/>
                <a:latin typeface="Raleway" pitchFamily="2" charset="0"/>
                <a:ea typeface="Calibri" panose="020F0502020204030204" pitchFamily="34" charset="0"/>
                <a:cs typeface="Times New Roman" panose="02020603050405020304" pitchFamily="18" charset="0"/>
              </a:rPr>
              <a:t>éducation, 23,5</a:t>
            </a:r>
            <a:r>
              <a:rPr lang="fr-FR" sz="1800" b="1" dirty="0">
                <a:effectLst/>
                <a:latin typeface="Raleway" pitchFamily="2" charset="0"/>
                <a:ea typeface="Calibri" panose="020F0502020204030204" pitchFamily="34" charset="0"/>
                <a:cs typeface="Times New Roman" panose="02020603050405020304" pitchFamily="18" charset="0"/>
              </a:rPr>
              <a:t> % </a:t>
            </a:r>
            <a:r>
              <a:rPr lang="fr-FR" sz="1800" dirty="0">
                <a:effectLst/>
                <a:latin typeface="Raleway" pitchFamily="2" charset="0"/>
                <a:ea typeface="Calibri" panose="020F0502020204030204" pitchFamily="34" charset="0"/>
                <a:cs typeface="Times New Roman" panose="02020603050405020304" pitchFamily="18" charset="0"/>
              </a:rPr>
              <a:t>vie des communautés chrétiennes, 1,8 % culture et patrimoine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solidFill>
                  <a:srgbClr val="000000"/>
                </a:solidFill>
                <a:effectLst/>
                <a:latin typeface="Segoe UI" panose="020B0502040204020203" pitchFamily="34" charset="0"/>
                <a:ea typeface="Times New Roman" panose="02020603050405020304" pitchFamily="18" charset="0"/>
                <a:cs typeface="Aptos" panose="020B0004020202020204" pitchFamily="34" charset="0"/>
              </a:rPr>
              <a:t>En 2024 Répartition pour éducation santé : les projets portent à 34% sur l'action éducative, 32% sur l'action sanitaire et sociale et 34% entre humanitaire, culturel et soutien aux églises ; </a:t>
            </a:r>
            <a:endParaRPr lang="fr-FR" sz="1200" dirty="0">
              <a:effectLst/>
              <a:latin typeface="Aptos" panose="020B0004020202020204" pitchFamily="34" charset="0"/>
              <a:ea typeface="Aptos" panose="020B0004020202020204" pitchFamily="34" charset="0"/>
              <a:cs typeface="Aptos" panose="020B0004020202020204" pitchFamily="34" charset="0"/>
            </a:endParaRPr>
          </a:p>
          <a:p>
            <a:endParaRPr lang="fr-FR" dirty="0"/>
          </a:p>
          <a:p>
            <a:r>
              <a:rPr lang="fr-FR" sz="1200" kern="1200" dirty="0">
                <a:solidFill>
                  <a:schemeClr val="tx1"/>
                </a:solidFill>
                <a:effectLst/>
                <a:latin typeface="+mn-lt"/>
                <a:ea typeface="+mn-ea"/>
                <a:cs typeface="+mn-cs"/>
              </a:rPr>
              <a:t>Titre :  photo santé </a:t>
            </a:r>
          </a:p>
          <a:p>
            <a:r>
              <a:rPr lang="fr-FR" sz="1200" kern="1200" dirty="0">
                <a:solidFill>
                  <a:schemeClr val="tx1"/>
                </a:solidFill>
                <a:effectLst/>
                <a:latin typeface="+mn-lt"/>
                <a:ea typeface="+mn-ea"/>
                <a:cs typeface="+mn-cs"/>
              </a:rPr>
              <a:t>Dispensaire de </a:t>
            </a:r>
            <a:r>
              <a:rPr lang="fr-FR" sz="1200" kern="1200" dirty="0" err="1">
                <a:solidFill>
                  <a:schemeClr val="tx1"/>
                </a:solidFill>
                <a:effectLst/>
                <a:latin typeface="+mn-lt"/>
                <a:ea typeface="+mn-ea"/>
                <a:cs typeface="+mn-cs"/>
              </a:rPr>
              <a:t>Metahara</a:t>
            </a:r>
            <a:r>
              <a:rPr lang="fr-FR" sz="1200" kern="1200" dirty="0">
                <a:solidFill>
                  <a:schemeClr val="tx1"/>
                </a:solidFill>
                <a:effectLst/>
                <a:latin typeface="+mn-lt"/>
                <a:ea typeface="+mn-ea"/>
                <a:cs typeface="+mn-cs"/>
              </a:rPr>
              <a:t>, août 2024</a:t>
            </a:r>
          </a:p>
          <a:p>
            <a:r>
              <a:rPr lang="fr-FR" sz="1200" kern="1200" dirty="0">
                <a:solidFill>
                  <a:schemeClr val="tx1"/>
                </a:solidFill>
                <a:effectLst/>
                <a:latin typeface="+mn-lt"/>
                <a:ea typeface="+mn-ea"/>
                <a:cs typeface="+mn-cs"/>
              </a:rPr>
              <a:t>Légende - description :  </a:t>
            </a:r>
          </a:p>
          <a:p>
            <a:r>
              <a:rPr lang="fr-FR" sz="1200" kern="1200" dirty="0">
                <a:solidFill>
                  <a:schemeClr val="tx1"/>
                </a:solidFill>
                <a:effectLst/>
                <a:latin typeface="+mn-lt"/>
                <a:ea typeface="+mn-ea"/>
                <a:cs typeface="+mn-cs"/>
              </a:rPr>
              <a:t>Consultations et soins dispensés par le dispensaire de </a:t>
            </a:r>
            <a:r>
              <a:rPr lang="fr-FR" sz="1200" kern="1200" dirty="0" err="1">
                <a:solidFill>
                  <a:schemeClr val="tx1"/>
                </a:solidFill>
                <a:effectLst/>
                <a:latin typeface="+mn-lt"/>
                <a:ea typeface="+mn-ea"/>
                <a:cs typeface="+mn-cs"/>
              </a:rPr>
              <a:t>Metahara</a:t>
            </a:r>
            <a:r>
              <a:rPr lang="fr-FR" sz="1200" kern="1200" dirty="0">
                <a:solidFill>
                  <a:schemeClr val="tx1"/>
                </a:solidFill>
                <a:effectLst/>
                <a:latin typeface="+mn-lt"/>
                <a:ea typeface="+mn-ea"/>
                <a:cs typeface="+mn-cs"/>
              </a:rPr>
              <a:t> (région d'Oromia), tenu par les Sœurs Franciscaines Missionnaires de Notre Dame.</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1828800" rtl="0" eaLnBrk="1" fontAlgn="auto" latinLnBrk="0" hangingPunct="1">
              <a:lnSpc>
                <a:spcPct val="100000"/>
              </a:lnSpc>
              <a:spcBef>
                <a:spcPts val="0"/>
              </a:spcBef>
              <a:spcAft>
                <a:spcPts val="0"/>
              </a:spcAft>
              <a:buClrTx/>
              <a:buSzTx/>
              <a:buFontTx/>
              <a:buNone/>
              <a:tabLst/>
              <a:defRPr/>
            </a:pPr>
            <a:fld id="{458C02E1-237D-2C4F-99E7-BDE7C18869E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00" rtl="0" eaLnBrk="1" fontAlgn="auto" latinLnBrk="0" hangingPunct="1">
                <a:lnSpc>
                  <a:spcPct val="100000"/>
                </a:lnSpc>
                <a:spcBef>
                  <a:spcPts val="0"/>
                </a:spcBef>
                <a:spcAft>
                  <a:spcPts val="0"/>
                </a:spcAft>
                <a:buClrTx/>
                <a:buSzTx/>
                <a:buFontTx/>
                <a:buNone/>
                <a:tabLst/>
                <a:defRPr/>
              </a:pPr>
              <a:t>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0845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1" hangingPunct="1"/>
            <a:r>
              <a:rPr lang="fr-FR" altLang="fr-FR" i="1" dirty="0">
                <a:latin typeface="Arial" panose="020B0604020202020204" pitchFamily="34" charset="0"/>
              </a:rPr>
              <a:t>H.G: Erythrée 2008  St Justin </a:t>
            </a:r>
            <a:r>
              <a:rPr lang="fr-FR" altLang="fr-FR" i="1" dirty="0" err="1">
                <a:latin typeface="Arial" panose="020B0604020202020204" pitchFamily="34" charset="0"/>
              </a:rPr>
              <a:t>school</a:t>
            </a:r>
            <a:endParaRPr lang="fr-FR" altLang="fr-FR" i="1" dirty="0">
              <a:latin typeface="Arial" panose="020B0604020202020204" pitchFamily="34" charset="0"/>
            </a:endParaRPr>
          </a:p>
          <a:p>
            <a:pPr eaLnBrk="1" hangingPunct="1"/>
            <a:r>
              <a:rPr lang="fr-FR" altLang="fr-FR" i="1" dirty="0">
                <a:latin typeface="Arial" panose="020B0604020202020204" pitchFamily="34" charset="0"/>
              </a:rPr>
              <a:t>H.D.:  les filles de la charité, collège St joseph, </a:t>
            </a:r>
            <a:r>
              <a:rPr lang="fr-FR" altLang="fr-FR" i="1" dirty="0" err="1">
                <a:latin typeface="Arial" panose="020B0604020202020204" pitchFamily="34" charset="0"/>
              </a:rPr>
              <a:t>Ajaltoun</a:t>
            </a:r>
            <a:r>
              <a:rPr lang="fr-FR" altLang="fr-FR" i="1" dirty="0">
                <a:latin typeface="Arial" panose="020B0604020202020204" pitchFamily="34" charset="0"/>
              </a:rPr>
              <a:t>, Liban, 2008. </a:t>
            </a:r>
          </a:p>
          <a:p>
            <a:pPr eaLnBrk="1" hangingPunct="1"/>
            <a:r>
              <a:rPr lang="fr-FR" altLang="fr-FR" i="1" dirty="0" err="1">
                <a:latin typeface="Arial" panose="020B0604020202020204" pitchFamily="34" charset="0"/>
              </a:rPr>
              <a:t>B.G.:Crèche</a:t>
            </a:r>
            <a:r>
              <a:rPr lang="fr-FR" altLang="fr-FR" i="1" dirty="0">
                <a:latin typeface="Arial" panose="020B0604020202020204" pitchFamily="34" charset="0"/>
              </a:rPr>
              <a:t> St Vincent de Paul , Liban</a:t>
            </a:r>
          </a:p>
          <a:p>
            <a:pPr eaLnBrk="1" hangingPunct="1"/>
            <a:r>
              <a:rPr lang="fr-FR" altLang="fr-FR" i="1" dirty="0">
                <a:latin typeface="Arial" panose="020B0604020202020204" pitchFamily="34" charset="0"/>
              </a:rPr>
              <a:t>B: chrétienne irakienne réfugiée à Istanbul copyright ??????</a:t>
            </a:r>
          </a:p>
          <a:p>
            <a:pPr eaLnBrk="1" hangingPunct="1"/>
            <a:r>
              <a:rPr lang="fr-FR" altLang="fr-FR" i="1" dirty="0">
                <a:latin typeface="Arial" panose="020B0604020202020204" pitchFamily="34" charset="0"/>
              </a:rPr>
              <a:t>B.D.: Ethiopie 2009 </a:t>
            </a:r>
            <a:r>
              <a:rPr lang="fr-FR" altLang="fr-FR" i="1" dirty="0" err="1">
                <a:latin typeface="Arial" panose="020B0604020202020204" pitchFamily="34" charset="0"/>
              </a:rPr>
              <a:t>Shashemane</a:t>
            </a:r>
            <a:r>
              <a:rPr lang="fr-FR" altLang="fr-FR" i="1" dirty="0">
                <a:latin typeface="Arial" panose="020B0604020202020204" pitchFamily="34" charset="0"/>
              </a:rPr>
              <a:t> par Cyril </a:t>
            </a:r>
            <a:r>
              <a:rPr lang="fr-FR" altLang="fr-FR" i="1" dirty="0" err="1">
                <a:latin typeface="Arial" panose="020B0604020202020204" pitchFamily="34" charset="0"/>
              </a:rPr>
              <a:t>Decret</a:t>
            </a:r>
            <a:endParaRPr lang="fr-FR" altLang="fr-FR" sz="1200" b="0" i="1" spc="0" dirty="0">
              <a:effectLst/>
              <a:latin typeface="Arial" panose="020B0604020202020204" pitchFamily="34" charset="0"/>
              <a:ea typeface="+mn-ea"/>
              <a:cs typeface="+mn-cs"/>
            </a:endParaRPr>
          </a:p>
          <a:p>
            <a:pPr eaLnBrk="1" hangingPunct="1"/>
            <a:endParaRPr lang="fr-FR" sz="1200" b="0" i="1" spc="0" dirty="0">
              <a:effectLst/>
              <a:latin typeface="Arial" panose="020B0604020202020204" pitchFamily="34" charset="0"/>
              <a:ea typeface="+mn-ea"/>
              <a:cs typeface="+mn-cs"/>
            </a:endParaRPr>
          </a:p>
          <a:p>
            <a:pPr>
              <a:lnSpc>
                <a:spcPct val="107000"/>
              </a:lnSpc>
              <a:spcAft>
                <a:spcPts val="800"/>
              </a:spcAft>
            </a:pPr>
            <a:r>
              <a:rPr lang="fr-FR" sz="1200" dirty="0">
                <a:effectLst/>
                <a:latin typeface="Calibri" panose="020F0502020204030204" pitchFamily="34" charset="0"/>
                <a:ea typeface="Calibri" panose="020F0502020204030204" pitchFamily="34" charset="0"/>
                <a:cs typeface="Calibri" panose="020F0502020204030204" pitchFamily="34" charset="0"/>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200" dirty="0">
                <a:effectLst/>
                <a:latin typeface="Calibri" panose="020F0502020204030204" pitchFamily="34" charset="0"/>
                <a:ea typeface="Calibri" panose="020F0502020204030204" pitchFamily="34" charset="0"/>
                <a:cs typeface="Calibri" panose="020F0502020204030204" pitchFamily="34" charset="0"/>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200" dirty="0">
                <a:effectLst/>
                <a:latin typeface="Calibri" panose="020F0502020204030204" pitchFamily="34" charset="0"/>
                <a:ea typeface="Calibri" panose="020F0502020204030204" pitchFamily="34" charset="0"/>
                <a:cs typeface="Calibri" panose="020F0502020204030204" pitchFamily="34" charset="0"/>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a:p>
            <a:pPr eaLnBrk="1" hangingPunct="1"/>
            <a:endParaRPr lang="fr-FR" altLang="fr-FR" i="1" dirty="0">
              <a:latin typeface="Arial" panose="020B0604020202020204" pitchFamily="34" charset="0"/>
            </a:endParaRPr>
          </a:p>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1828800" rtl="0" eaLnBrk="1" fontAlgn="auto" latinLnBrk="0" hangingPunct="1">
              <a:lnSpc>
                <a:spcPct val="100000"/>
              </a:lnSpc>
              <a:spcBef>
                <a:spcPts val="0"/>
              </a:spcBef>
              <a:spcAft>
                <a:spcPts val="0"/>
              </a:spcAft>
              <a:buClrTx/>
              <a:buSzTx/>
              <a:buFontTx/>
              <a:buNone/>
              <a:tabLst/>
              <a:defRPr/>
            </a:pPr>
            <a:fld id="{458C02E1-237D-2C4F-99E7-BDE7C18869E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00" rtl="0" eaLnBrk="1" fontAlgn="auto" latinLnBrk="0" hangingPunct="1">
                <a:lnSpc>
                  <a:spcPct val="100000"/>
                </a:lnSpc>
                <a:spcBef>
                  <a:spcPts val="0"/>
                </a:spcBef>
                <a:spcAft>
                  <a:spcPts val="0"/>
                </a:spcAft>
                <a:buClrTx/>
                <a:buSzTx/>
                <a:buFontTx/>
                <a:buNone/>
                <a:tabLst/>
                <a:defRPr/>
              </a:pPr>
              <a:t>5</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7681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1200" dirty="0">
                <a:solidFill>
                  <a:schemeClr val="tx1"/>
                </a:solidFill>
                <a:effectLst/>
                <a:latin typeface="+mn-lt"/>
                <a:ea typeface="+mn-ea"/>
                <a:cs typeface="+mn-cs"/>
              </a:rPr>
              <a:t>Titre :  photo à gauche </a:t>
            </a:r>
          </a:p>
          <a:p>
            <a:r>
              <a:rPr lang="fr-FR" sz="1200" kern="1200" dirty="0">
                <a:solidFill>
                  <a:schemeClr val="tx1"/>
                </a:solidFill>
                <a:effectLst/>
                <a:latin typeface="+mn-lt"/>
                <a:ea typeface="+mn-ea"/>
                <a:cs typeface="+mn-cs"/>
              </a:rPr>
              <a:t>Dispensaire de </a:t>
            </a:r>
            <a:r>
              <a:rPr lang="fr-FR" sz="1200" kern="1200" dirty="0" err="1">
                <a:solidFill>
                  <a:schemeClr val="tx1"/>
                </a:solidFill>
                <a:effectLst/>
                <a:latin typeface="+mn-lt"/>
                <a:ea typeface="+mn-ea"/>
                <a:cs typeface="+mn-cs"/>
              </a:rPr>
              <a:t>Metahara</a:t>
            </a:r>
            <a:r>
              <a:rPr lang="fr-FR" sz="1200" kern="1200" dirty="0">
                <a:solidFill>
                  <a:schemeClr val="tx1"/>
                </a:solidFill>
                <a:effectLst/>
                <a:latin typeface="+mn-lt"/>
                <a:ea typeface="+mn-ea"/>
                <a:cs typeface="+mn-cs"/>
              </a:rPr>
              <a:t>, août 2024</a:t>
            </a:r>
          </a:p>
          <a:p>
            <a:r>
              <a:rPr lang="fr-FR" sz="1200" kern="1200" dirty="0">
                <a:solidFill>
                  <a:schemeClr val="tx1"/>
                </a:solidFill>
                <a:effectLst/>
                <a:latin typeface="+mn-lt"/>
                <a:ea typeface="+mn-ea"/>
                <a:cs typeface="+mn-cs"/>
              </a:rPr>
              <a:t>Légende - description :  </a:t>
            </a:r>
          </a:p>
          <a:p>
            <a:r>
              <a:rPr lang="fr-FR" sz="1200" kern="1200" dirty="0">
                <a:solidFill>
                  <a:schemeClr val="tx1"/>
                </a:solidFill>
                <a:effectLst/>
                <a:latin typeface="+mn-lt"/>
                <a:ea typeface="+mn-ea"/>
                <a:cs typeface="+mn-cs"/>
              </a:rPr>
              <a:t>Consultations et soins dispensés par le dispensaire de </a:t>
            </a:r>
            <a:r>
              <a:rPr lang="fr-FR" sz="1200" kern="1200" dirty="0" err="1">
                <a:solidFill>
                  <a:schemeClr val="tx1"/>
                </a:solidFill>
                <a:effectLst/>
                <a:latin typeface="+mn-lt"/>
                <a:ea typeface="+mn-ea"/>
                <a:cs typeface="+mn-cs"/>
              </a:rPr>
              <a:t>Metahara</a:t>
            </a:r>
            <a:r>
              <a:rPr lang="fr-FR" sz="1200" kern="1200" dirty="0">
                <a:solidFill>
                  <a:schemeClr val="tx1"/>
                </a:solidFill>
                <a:effectLst/>
                <a:latin typeface="+mn-lt"/>
                <a:ea typeface="+mn-ea"/>
                <a:cs typeface="+mn-cs"/>
              </a:rPr>
              <a:t> (région d'Oromia), tenu par les Sœurs Franciscaines Missionnaires de Notre Dame.</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1828800" rtl="0" eaLnBrk="1" fontAlgn="auto" latinLnBrk="0" hangingPunct="1">
              <a:lnSpc>
                <a:spcPct val="100000"/>
              </a:lnSpc>
              <a:spcBef>
                <a:spcPts val="0"/>
              </a:spcBef>
              <a:spcAft>
                <a:spcPts val="0"/>
              </a:spcAft>
              <a:buClrTx/>
              <a:buSzTx/>
              <a:buFontTx/>
              <a:buNone/>
              <a:tabLst/>
              <a:defRPr/>
            </a:pPr>
            <a:fld id="{458C02E1-237D-2C4F-99E7-BDE7C18869E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00" rtl="0" eaLnBrk="1" fontAlgn="auto" latinLnBrk="0" hangingPunct="1">
                <a:lnSpc>
                  <a:spcPct val="100000"/>
                </a:lnSpc>
                <a:spcBef>
                  <a:spcPts val="0"/>
                </a:spcBef>
                <a:spcAft>
                  <a:spcPts val="0"/>
                </a:spcAft>
                <a:buClrTx/>
                <a:buSzTx/>
                <a:buFontTx/>
                <a:buNone/>
                <a:tabLst/>
                <a:defRPr/>
              </a:pPr>
              <a:t>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00866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B700C-914C-755F-9A2B-24460394686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9ACBF5D-6BAF-BFEE-2949-7A1A5AD4361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A443BF8-2F7C-0BE7-079D-D134F52FD7DC}"/>
              </a:ext>
            </a:extLst>
          </p:cNvPr>
          <p:cNvSpPr>
            <a:spLocks noGrp="1"/>
          </p:cNvSpPr>
          <p:nvPr>
            <p:ph type="body" idx="1"/>
          </p:nvPr>
        </p:nvSpPr>
        <p:spPr/>
        <p:txBody>
          <a:bodyPr/>
          <a:lstStyle/>
          <a:p>
            <a:r>
              <a:rPr lang="fr-FR" sz="1800" b="1" kern="1200" dirty="0">
                <a:solidFill>
                  <a:srgbClr val="000000"/>
                </a:solidFill>
                <a:effectLst/>
                <a:latin typeface="Calibri" panose="020F0502020204030204" pitchFamily="34" charset="0"/>
                <a:ea typeface="Times New Roman" panose="02020603050405020304" pitchFamily="18" charset="0"/>
              </a:rPr>
              <a:t>Egypte Alexandrie</a:t>
            </a:r>
          </a:p>
          <a:p>
            <a:r>
              <a:rPr lang="fr-FR" sz="1800" kern="1200" dirty="0">
                <a:solidFill>
                  <a:srgbClr val="000000"/>
                </a:solidFill>
                <a:effectLst/>
                <a:latin typeface="Calibri" panose="020F0502020204030204" pitchFamily="34" charset="0"/>
                <a:ea typeface="Times New Roman" panose="02020603050405020304" pitchFamily="18" charset="0"/>
              </a:rPr>
              <a:t> </a:t>
            </a:r>
            <a:endParaRPr lang="fr-FR" sz="1800" dirty="0">
              <a:effectLst/>
              <a:latin typeface="Times New Roman" panose="02020603050405020304" pitchFamily="18" charset="0"/>
              <a:ea typeface="Times New Roman" panose="02020603050405020304" pitchFamily="18" charset="0"/>
            </a:endParaRPr>
          </a:p>
          <a:p>
            <a:r>
              <a:rPr lang="fr-FR" sz="1800" kern="1200" dirty="0">
                <a:solidFill>
                  <a:srgbClr val="000000"/>
                </a:solidFill>
                <a:effectLst/>
                <a:latin typeface="Calibri" panose="020F0502020204030204" pitchFamily="34" charset="0"/>
                <a:ea typeface="Times New Roman" panose="02020603050405020304" pitchFamily="18" charset="0"/>
              </a:rPr>
              <a:t>Des dizaines de volontaires partent chaque année dans les communautés pour servir aux côtés des chrétiens d’Orient.</a:t>
            </a:r>
          </a:p>
          <a:p>
            <a:endParaRPr lang="fr-FR" sz="1800" kern="1200" dirty="0">
              <a:solidFill>
                <a:srgbClr val="000000"/>
              </a:solidFill>
              <a:effectLst/>
              <a:latin typeface="Calibri" panose="020F0502020204030204" pitchFamily="34" charset="0"/>
              <a:ea typeface="Times New Roman" panose="02020603050405020304" pitchFamily="18" charset="0"/>
            </a:endParaRPr>
          </a:p>
          <a:p>
            <a:r>
              <a:rPr lang="fr-FR" dirty="0"/>
              <a:t>Remettre un visuel en fond</a:t>
            </a:r>
          </a:p>
          <a:p>
            <a:r>
              <a:rPr lang="fr-FR" dirty="0"/>
              <a:t>Lien avec les 4 vidéos de témoignage. </a:t>
            </a:r>
          </a:p>
        </p:txBody>
      </p:sp>
      <p:sp>
        <p:nvSpPr>
          <p:cNvPr id="4" name="Espace réservé du numéro de diapositive 3">
            <a:extLst>
              <a:ext uri="{FF2B5EF4-FFF2-40B4-BE49-F238E27FC236}">
                <a16:creationId xmlns:a16="http://schemas.microsoft.com/office/drawing/2014/main" id="{8A393307-16C7-15BF-6C4E-518DB9DA7951}"/>
              </a:ext>
            </a:extLst>
          </p:cNvPr>
          <p:cNvSpPr>
            <a:spLocks noGrp="1"/>
          </p:cNvSpPr>
          <p:nvPr>
            <p:ph type="sldNum" sz="quarter" idx="5"/>
          </p:nvPr>
        </p:nvSpPr>
        <p:spPr/>
        <p:txBody>
          <a:bodyPr/>
          <a:lstStyle/>
          <a:p>
            <a:pPr marL="0" marR="0" lvl="0" indent="0" algn="r" defTabSz="1828800" rtl="0" eaLnBrk="1" fontAlgn="auto" latinLnBrk="0" hangingPunct="1">
              <a:lnSpc>
                <a:spcPct val="100000"/>
              </a:lnSpc>
              <a:spcBef>
                <a:spcPts val="0"/>
              </a:spcBef>
              <a:spcAft>
                <a:spcPts val="0"/>
              </a:spcAft>
              <a:buClrTx/>
              <a:buSzTx/>
              <a:buFontTx/>
              <a:buNone/>
              <a:tabLst/>
              <a:defRPr/>
            </a:pPr>
            <a:fld id="{458C02E1-237D-2C4F-99E7-BDE7C18869E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00" rtl="0" eaLnBrk="1" fontAlgn="auto" latinLnBrk="0" hangingPunct="1">
                <a:lnSpc>
                  <a:spcPct val="100000"/>
                </a:lnSpc>
                <a:spcBef>
                  <a:spcPts val="0"/>
                </a:spcBef>
                <a:spcAft>
                  <a:spcPts val="0"/>
                </a:spcAft>
                <a:buClrTx/>
                <a:buSzTx/>
                <a:buFontTx/>
                <a:buNone/>
                <a:tabLst/>
                <a:defRPr/>
              </a:pPr>
              <a:t>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1470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Photos :</a:t>
            </a:r>
          </a:p>
          <a:p>
            <a:r>
              <a:rPr lang="fr-FR" b="1" dirty="0"/>
              <a:t>Déplacés Liban Beyrouth suite conflit avec </a:t>
            </a:r>
            <a:r>
              <a:rPr lang="fr-FR" b="1" dirty="0" err="1"/>
              <a:t>Israel</a:t>
            </a:r>
            <a:endParaRPr lang="fr-FR" b="1" dirty="0"/>
          </a:p>
          <a:p>
            <a:r>
              <a:rPr lang="fr-FR" b="1" dirty="0"/>
              <a:t>Liban Beyrouth sud 20215 01 Bande de Gaza </a:t>
            </a:r>
            <a:r>
              <a:rPr lang="fr-FR" dirty="0"/>
              <a:t>: plus de 41 000 morts dont 14 000 enfants ; les femmes et les enfants représentent 60% des victimes; Plus de 96 000 blessés ; déplacement d’1 million de personnes (UNICEF le 30/9/24)</a:t>
            </a:r>
          </a:p>
          <a:p>
            <a:r>
              <a:rPr lang="fr-FR" dirty="0"/>
              <a:t>Les chrétiens de TS ont un rôle à jouer</a:t>
            </a:r>
          </a:p>
          <a:p>
            <a:r>
              <a:rPr lang="fr-FR" dirty="0"/>
              <a:t>Cessez le feu le 15/1/25</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Liban Sud</a:t>
            </a:r>
            <a:r>
              <a:rPr lang="fr-FR" dirty="0"/>
              <a:t>(UNICEF le 30/9/24)</a:t>
            </a:r>
          </a:p>
          <a:p>
            <a:r>
              <a:rPr lang="fr-FR" dirty="0"/>
              <a:t>701 victimes ; dont 50 </a:t>
            </a:r>
            <a:r>
              <a:rPr lang="fr-FR" dirty="0" err="1"/>
              <a:t>nfants</a:t>
            </a:r>
            <a:r>
              <a:rPr lang="fr-FR" dirty="0"/>
              <a:t> </a:t>
            </a:r>
          </a:p>
          <a:p>
            <a:r>
              <a:rPr lang="fr-FR" dirty="0"/>
              <a:t>Cessez le feu le 24/11/24</a:t>
            </a:r>
          </a:p>
          <a:p>
            <a:endParaRPr lang="fr-FR" dirty="0"/>
          </a:p>
          <a:p>
            <a:r>
              <a:rPr lang="fr-FR" b="1" dirty="0"/>
              <a:t>Liban sud / l’Orient le Jour  / le 28 septembre 2024 </a:t>
            </a:r>
          </a:p>
          <a:p>
            <a:r>
              <a:rPr lang="fr-FR" dirty="0"/>
              <a:t>Près d'un million de déplacés au Liban après les frappes israéliennes</a:t>
            </a:r>
          </a:p>
          <a:p>
            <a:r>
              <a:rPr lang="fr-FR" dirty="0"/>
              <a:t>Depuis le 8 octobre 2023, date à laquelle le Hezbollah avait ouvert un front de soutien à Gaza au Liban-Sud face à Israël, le Liban compte aussi 1 640 tués (dont 104 enfants et 194 femmes), 8 404 blessés et nombre de disparus dont les corps n'ont pas été retrouvés sous les décombres, selon les chiffres révélés samedi par le ministre de la Santé, le Dr </a:t>
            </a:r>
            <a:r>
              <a:rPr lang="fr-FR" dirty="0" err="1"/>
              <a:t>Firas</a:t>
            </a:r>
            <a:r>
              <a:rPr lang="fr-FR" dirty="0"/>
              <a:t> </a:t>
            </a:r>
            <a:r>
              <a:rPr lang="fr-FR" dirty="0" err="1"/>
              <a:t>Abiad</a:t>
            </a:r>
            <a:r>
              <a:rPr lang="fr-FR" dirty="0"/>
              <a:t>, dans une conférence de presse.</a:t>
            </a:r>
          </a:p>
          <a:p>
            <a:endParaRPr lang="fr-FR" dirty="0"/>
          </a:p>
          <a:p>
            <a:r>
              <a:rPr lang="fr-FR" dirty="0"/>
              <a:t>Chute du régime de Bachar le 8/12/24 : </a:t>
            </a:r>
            <a:r>
              <a:rPr lang="fr-FR" dirty="0" err="1"/>
              <a:t>espèrance</a:t>
            </a:r>
            <a:r>
              <a:rPr lang="fr-FR" dirty="0"/>
              <a:t> et vigilance</a:t>
            </a:r>
          </a:p>
        </p:txBody>
      </p:sp>
      <p:sp>
        <p:nvSpPr>
          <p:cNvPr id="4" name="Espace réservé du numéro de diapositive 3"/>
          <p:cNvSpPr>
            <a:spLocks noGrp="1"/>
          </p:cNvSpPr>
          <p:nvPr>
            <p:ph type="sldNum" sz="quarter" idx="5"/>
          </p:nvPr>
        </p:nvSpPr>
        <p:spPr/>
        <p:txBody>
          <a:bodyPr/>
          <a:lstStyle/>
          <a:p>
            <a:pPr marL="0" marR="0" lvl="0" indent="0" algn="r" defTabSz="1828800" rtl="0" eaLnBrk="1" fontAlgn="auto" latinLnBrk="0" hangingPunct="1">
              <a:lnSpc>
                <a:spcPct val="100000"/>
              </a:lnSpc>
              <a:spcBef>
                <a:spcPts val="0"/>
              </a:spcBef>
              <a:spcAft>
                <a:spcPts val="0"/>
              </a:spcAft>
              <a:buClrTx/>
              <a:buSzTx/>
              <a:buFontTx/>
              <a:buNone/>
              <a:tabLst/>
              <a:defRPr/>
            </a:pPr>
            <a:fld id="{458C02E1-237D-2C4F-99E7-BDE7C18869E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00" rtl="0" eaLnBrk="1" fontAlgn="auto" latinLnBrk="0" hangingPunct="1">
                <a:lnSpc>
                  <a:spcPct val="100000"/>
                </a:lnSpc>
                <a:spcBef>
                  <a:spcPts val="0"/>
                </a:spcBef>
                <a:spcAft>
                  <a:spcPts val="0"/>
                </a:spcAft>
                <a:buClrTx/>
                <a:buSzTx/>
                <a:buFontTx/>
                <a:buNone/>
                <a:tabLst/>
                <a:defRPr/>
              </a:pPr>
              <a:t>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76278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58C02E1-237D-2C4F-99E7-BDE7C18869ED}" type="slidenum">
              <a:rPr lang="fr-FR" smtClean="0"/>
              <a:t>9</a:t>
            </a:fld>
            <a:endParaRPr lang="fr-FR"/>
          </a:p>
        </p:txBody>
      </p:sp>
    </p:spTree>
    <p:extLst>
      <p:ext uri="{BB962C8B-B14F-4D97-AF65-F5344CB8AC3E}">
        <p14:creationId xmlns:p14="http://schemas.microsoft.com/office/powerpoint/2010/main" val="10437340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JERUSALEM Ville sainte des TROIS RELIGIONS MONOTHEISTES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endParaRPr>
          </a:p>
          <a:p>
            <a:r>
              <a:rPr lang="fr-FR" dirty="0"/>
              <a:t>Premier lieu saint du judaïsme, ce mur est le seul vestige du Deuxième Temple, détruit par Titus en l’an 70. Le Temple était juste au-dessus, à l’emplacement actuel de l’Esplanade des mosquées – mont du Temple pour les juifs.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Esplanade des deux Mosquées   en arabe est "le Mont </a:t>
            </a:r>
            <a:r>
              <a:rPr lang="fr-FR" sz="1200" b="1" kern="150" dirty="0" err="1">
                <a:solidFill>
                  <a:prstClr val="black"/>
                </a:solidFill>
                <a:latin typeface="Times New Roman" panose="02020603050405020304" pitchFamily="18" charset="0"/>
                <a:ea typeface="SimSun" panose="02010600030101010101" pitchFamily="2" charset="-122"/>
                <a:cs typeface="Mangal" panose="02040503050203030202" pitchFamily="18" charset="0"/>
              </a:rPr>
              <a:t>Moriah</a:t>
            </a:r>
            <a:r>
              <a:rPr lang="fr-FR" sz="12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 en hébreu, lieu du sacrifice pour les Juifs d’Abraham de son fils Isaac</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00" dirty="0">
                <a:effectLst/>
                <a:latin typeface="Calibri" panose="020F0502020204030204" pitchFamily="34" charset="0"/>
                <a:ea typeface="Calibri" panose="020F0502020204030204" pitchFamily="34" charset="0"/>
                <a:cs typeface="Calibri" panose="020F0502020204030204" pitchFamily="34" charset="0"/>
              </a:rPr>
              <a:t>IVe siècle 	Hélène mère de l'empereur byzantin Constantin découvre le tombeau du 		Christ et construit le Saint Sépulcre</a:t>
            </a:r>
            <a:endParaRPr lang="fr-FR"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a:p>
            <a:r>
              <a:rPr lang="fr-FR" dirty="0"/>
              <a:t>Esplanade des deux Mosquées   Le Dôme du Rocher, photo , ou Mosquée d'Omar (calife omeyyade)  bâtie sur une précédente église de la Vierge. C'est un bâtiment hexagonal de style martyrium selon la tradition chrétienne.</a:t>
            </a:r>
          </a:p>
          <a:p>
            <a:r>
              <a:rPr lang="fr-FR" dirty="0"/>
              <a:t>La deuxième mosquée  située sur ce mont,  dite "Al </a:t>
            </a:r>
            <a:r>
              <a:rPr lang="fr-FR" dirty="0" err="1"/>
              <a:t>Aqsa</a:t>
            </a:r>
            <a:r>
              <a:rPr lang="fr-FR" dirty="0"/>
              <a:t>" ("la plus éloignée), est construite sur le plan d'une église en longueur et ayant17 nefs.</a:t>
            </a:r>
          </a:p>
          <a:p>
            <a:r>
              <a:rPr lang="fr-FR" dirty="0"/>
              <a:t>Ces bâtiments musulmans ont été construits par des architectes chrétiens, d'où leur style.</a:t>
            </a:r>
          </a:p>
          <a:p>
            <a:endParaRPr lang="fr-FR" dirty="0"/>
          </a:p>
          <a:p>
            <a:r>
              <a:rPr lang="fr-FR" dirty="0"/>
              <a:t>Dans les accords d’Oslo, Il est stipulé que l’esplanade des mosquées reste aux musulmans en échange de quoi les pays arabes voisins n’attaquent pas Israël.</a:t>
            </a:r>
          </a:p>
          <a:p>
            <a:endParaRPr lang="fr-FR" dirty="0"/>
          </a:p>
        </p:txBody>
      </p:sp>
      <p:sp>
        <p:nvSpPr>
          <p:cNvPr id="4" name="Espace réservé du numéro de diapositive 3"/>
          <p:cNvSpPr>
            <a:spLocks noGrp="1"/>
          </p:cNvSpPr>
          <p:nvPr>
            <p:ph type="sldNum" sz="quarter" idx="5"/>
          </p:nvPr>
        </p:nvSpPr>
        <p:spPr/>
        <p:txBody>
          <a:bodyPr/>
          <a:lstStyle/>
          <a:p>
            <a:fld id="{458C02E1-237D-2C4F-99E7-BDE7C18869ED}" type="slidenum">
              <a:rPr lang="fr-FR" smtClean="0"/>
              <a:t>11</a:t>
            </a:fld>
            <a:endParaRPr lang="fr-FR"/>
          </a:p>
        </p:txBody>
      </p:sp>
    </p:spTree>
    <p:extLst>
      <p:ext uri="{BB962C8B-B14F-4D97-AF65-F5344CB8AC3E}">
        <p14:creationId xmlns:p14="http://schemas.microsoft.com/office/powerpoint/2010/main" val="24086648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0" i="0" dirty="0">
                <a:solidFill>
                  <a:srgbClr val="000000"/>
                </a:solidFill>
                <a:effectLst/>
                <a:latin typeface="Plus Jakarta Sans"/>
              </a:rPr>
              <a:t>Les murailles sont édifiées au XVe siècle par le sultan ottoman, Soliman le Magnifique. Elles enserrent quatre quartiers historiques étroitement enchevêtrés – </a:t>
            </a:r>
            <a:r>
              <a:rPr lang="fr-FR" b="0" i="0" u="sng" dirty="0">
                <a:effectLst/>
                <a:latin typeface="Plus Jakarta Sans"/>
                <a:hlinkClick r:id="rId3"/>
              </a:rPr>
              <a:t>juif</a:t>
            </a:r>
            <a:r>
              <a:rPr lang="fr-FR" b="0" i="0" dirty="0">
                <a:solidFill>
                  <a:srgbClr val="000000"/>
                </a:solidFill>
                <a:effectLst/>
                <a:latin typeface="Plus Jakarta Sans"/>
              </a:rPr>
              <a:t>, chrétien, arménien, musulman. À l’est des remparts, trois collines marquées du sceau de l’histoire, du </a:t>
            </a:r>
            <a:r>
              <a:rPr lang="fr-FR" b="1" i="0" dirty="0">
                <a:solidFill>
                  <a:srgbClr val="000000"/>
                </a:solidFill>
                <a:effectLst/>
                <a:latin typeface="Plus Jakarta Sans"/>
              </a:rPr>
              <a:t>mont Sion</a:t>
            </a:r>
            <a:r>
              <a:rPr lang="fr-FR" b="0" i="0" dirty="0">
                <a:solidFill>
                  <a:srgbClr val="000000"/>
                </a:solidFill>
                <a:effectLst/>
                <a:latin typeface="Plus Jakarta Sans"/>
              </a:rPr>
              <a:t> au </a:t>
            </a:r>
            <a:r>
              <a:rPr lang="fr-FR" b="1" i="0" dirty="0">
                <a:solidFill>
                  <a:srgbClr val="000000"/>
                </a:solidFill>
                <a:effectLst/>
                <a:latin typeface="Plus Jakarta Sans"/>
              </a:rPr>
              <a:t>mont Scopus</a:t>
            </a:r>
            <a:r>
              <a:rPr lang="fr-FR" b="0" i="0" dirty="0">
                <a:solidFill>
                  <a:srgbClr val="000000"/>
                </a:solidFill>
                <a:effectLst/>
                <a:latin typeface="Plus Jakarta Sans"/>
              </a:rPr>
              <a:t> en passant par le </a:t>
            </a:r>
            <a:r>
              <a:rPr lang="fr-FR" b="1" i="0" dirty="0">
                <a:solidFill>
                  <a:srgbClr val="000000"/>
                </a:solidFill>
                <a:effectLst/>
                <a:latin typeface="Plus Jakarta Sans"/>
              </a:rPr>
              <a:t>mont des Oliviers</a:t>
            </a:r>
            <a:r>
              <a:rPr lang="fr-FR" b="0" i="0" dirty="0">
                <a:solidFill>
                  <a:srgbClr val="000000"/>
                </a:solidFill>
                <a:effectLst/>
                <a:latin typeface="Plus Jakarta Sans"/>
              </a:rPr>
              <a:t>.</a:t>
            </a:r>
            <a:endParaRPr lang="fr-FR" dirty="0"/>
          </a:p>
        </p:txBody>
      </p:sp>
      <p:sp>
        <p:nvSpPr>
          <p:cNvPr id="4" name="Espace réservé du numéro de diapositive 3"/>
          <p:cNvSpPr>
            <a:spLocks noGrp="1"/>
          </p:cNvSpPr>
          <p:nvPr>
            <p:ph type="sldNum" sz="quarter" idx="5"/>
          </p:nvPr>
        </p:nvSpPr>
        <p:spPr/>
        <p:txBody>
          <a:bodyPr/>
          <a:lstStyle/>
          <a:p>
            <a:fld id="{458C02E1-237D-2C4F-99E7-BDE7C18869ED}" type="slidenum">
              <a:rPr lang="fr-FR" smtClean="0"/>
              <a:t>12</a:t>
            </a:fld>
            <a:endParaRPr lang="fr-FR" dirty="0"/>
          </a:p>
        </p:txBody>
      </p:sp>
    </p:spTree>
    <p:extLst>
      <p:ext uri="{BB962C8B-B14F-4D97-AF65-F5344CB8AC3E}">
        <p14:creationId xmlns:p14="http://schemas.microsoft.com/office/powerpoint/2010/main" val="94997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notes 2"/>
          <p:cNvSpPr>
            <a:spLocks noGrp="1"/>
          </p:cNvSpPr>
          <p:nvPr>
            <p:ph type="body" idx="1"/>
          </p:nvPr>
        </p:nvSpPr>
        <p:spPr/>
        <p:txBody>
          <a:bodyPr/>
          <a:lstStyle/>
          <a:p>
            <a:pPr defTabSz="914035">
              <a:defRPr/>
            </a:pPr>
            <a:r>
              <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Judaïsme:</a:t>
            </a:r>
          </a:p>
          <a:p>
            <a:pPr defTabSz="914035">
              <a:defRPr/>
            </a:pPr>
            <a:r>
              <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Le « mur des lamentations », vestige du (second) Temple (d’Hérode)</a:t>
            </a:r>
          </a:p>
          <a:p>
            <a:pPr defTabSz="914035">
              <a:defRPr/>
            </a:pPr>
            <a:endPar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endParaRPr>
          </a:p>
          <a:p>
            <a:pPr defTabSz="914035">
              <a:defRPr/>
            </a:pPr>
            <a:r>
              <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-1000</a:t>
            </a:r>
            <a:r>
              <a:rPr lang="fr-FR" sz="2000"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 	JÉRUSALEM capitale du ROI DAVID</a:t>
            </a:r>
          </a:p>
          <a:p>
            <a:pPr defTabSz="914035">
              <a:defRPr/>
            </a:pPr>
            <a:r>
              <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-970</a:t>
            </a:r>
            <a:r>
              <a:rPr lang="fr-FR" sz="2000"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  	SALOMON CONSTRUIT LE PREMIER TEMPLE</a:t>
            </a:r>
          </a:p>
          <a:p>
            <a:pPr defTabSz="914035">
              <a:defRPr/>
            </a:pPr>
            <a:r>
              <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-597  	</a:t>
            </a:r>
            <a:r>
              <a:rPr lang="fr-FR" sz="2000"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NABUCHODONOSOR BABYLONIEN DÉTRUIT LE TEMPLE</a:t>
            </a:r>
          </a:p>
          <a:p>
            <a:pPr defTabSz="914035">
              <a:defRPr/>
            </a:pPr>
            <a:r>
              <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Ier siècle</a:t>
            </a:r>
            <a:r>
              <a:rPr lang="fr-FR" sz="2000"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 HÉRODE RECONSTRUIT LE TEMPLE</a:t>
            </a:r>
          </a:p>
          <a:p>
            <a:pPr defTabSz="914035">
              <a:defRPr/>
            </a:pPr>
            <a:r>
              <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+70</a:t>
            </a:r>
            <a:r>
              <a:rPr lang="fr-FR" sz="2000"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        	LES ROMAINS DÉTRUISENT LE NOUVEAU TEMPLE</a:t>
            </a:r>
          </a:p>
          <a:p>
            <a:pPr defTabSz="914035">
              <a:defRPr/>
            </a:pPr>
            <a:endPar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endParaRPr>
          </a:p>
          <a:p>
            <a:pPr marL="0" marR="0" lvl="0" indent="0" algn="l" defTabSz="914035" rtl="0" eaLnBrk="1" fontAlgn="auto" latinLnBrk="0" hangingPunct="1">
              <a:lnSpc>
                <a:spcPct val="100000"/>
              </a:lnSpc>
              <a:spcBef>
                <a:spcPts val="0"/>
              </a:spcBef>
              <a:spcAft>
                <a:spcPts val="0"/>
              </a:spcAft>
              <a:buClrTx/>
              <a:buSzTx/>
              <a:buFontTx/>
              <a:buNone/>
              <a:tabLst/>
              <a:defRPr/>
            </a:pPr>
            <a:r>
              <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Esplanade des deux Mosquées   en arabe est "le Mont Moriah" en hébreu, lieu du sacrifice pour les Juifs d’Abraham de son fils Isaac</a:t>
            </a:r>
          </a:p>
          <a:p>
            <a:pPr marL="0" marR="0" lvl="0" indent="0" algn="l" defTabSz="914035" rtl="0" eaLnBrk="1" fontAlgn="auto" latinLnBrk="0" hangingPunct="1">
              <a:lnSpc>
                <a:spcPct val="100000"/>
              </a:lnSpc>
              <a:spcBef>
                <a:spcPts val="0"/>
              </a:spcBef>
              <a:spcAft>
                <a:spcPts val="0"/>
              </a:spcAft>
              <a:buClrTx/>
              <a:buSzTx/>
              <a:buFontTx/>
              <a:buNone/>
              <a:tabLst/>
              <a:defRPr/>
            </a:pPr>
            <a:endPar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endParaRPr>
          </a:p>
          <a:p>
            <a:pPr marL="0" marR="0" lvl="0" indent="0" algn="l" defTabSz="914035" rtl="0" eaLnBrk="1" fontAlgn="auto" latinLnBrk="0" hangingPunct="1">
              <a:lnSpc>
                <a:spcPct val="100000"/>
              </a:lnSpc>
              <a:spcBef>
                <a:spcPts val="0"/>
              </a:spcBef>
              <a:spcAft>
                <a:spcPts val="0"/>
              </a:spcAft>
              <a:buClrTx/>
              <a:buSzTx/>
              <a:buFontTx/>
              <a:buNone/>
              <a:tabLst/>
              <a:defRPr/>
            </a:pPr>
            <a:r>
              <a:rPr lang="fr-FR" sz="3200" b="0" i="0" dirty="0">
                <a:solidFill>
                  <a:srgbClr val="000000"/>
                </a:solidFill>
                <a:effectLst/>
                <a:latin typeface="Plus Jakarta Sans"/>
              </a:rPr>
              <a:t>Premier lieu saint du </a:t>
            </a:r>
            <a:r>
              <a:rPr lang="fr-FR" sz="3200" b="0" i="0" u="sng" dirty="0">
                <a:effectLst/>
                <a:latin typeface="Plus Jakarta Sans"/>
                <a:hlinkClick r:id="rId3"/>
              </a:rPr>
              <a:t>judaïsme</a:t>
            </a:r>
            <a:r>
              <a:rPr lang="fr-FR" sz="3200" b="0" i="0" dirty="0">
                <a:solidFill>
                  <a:srgbClr val="000000"/>
                </a:solidFill>
                <a:effectLst/>
                <a:latin typeface="Plus Jakarta Sans"/>
              </a:rPr>
              <a:t>, ce mur est le seul vestige du Deuxième Temple, détruit par Titus en l’an 70. Le Temple était juste au-dessus, à l’emplacement actuel de l’Esplanade des </a:t>
            </a:r>
            <a:r>
              <a:rPr lang="fr-FR" sz="3200" b="0" i="0" u="sng" dirty="0">
                <a:effectLst/>
                <a:latin typeface="Plus Jakarta Sans"/>
                <a:hlinkClick r:id="rId4"/>
              </a:rPr>
              <a:t>mosquées</a:t>
            </a:r>
            <a:r>
              <a:rPr lang="fr-FR" sz="3200" b="0" i="0" dirty="0">
                <a:solidFill>
                  <a:srgbClr val="000000"/>
                </a:solidFill>
                <a:effectLst/>
                <a:latin typeface="Plus Jakarta Sans"/>
              </a:rPr>
              <a:t> – mont du Temple pour les juifs.</a:t>
            </a:r>
            <a:endPar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endParaRPr>
          </a:p>
          <a:p>
            <a:pPr defTabSz="914035">
              <a:defRPr/>
            </a:pPr>
            <a:endPar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endParaRPr>
          </a:p>
          <a:p>
            <a:pPr defTabSz="914035">
              <a:defRPr/>
            </a:pPr>
            <a:r>
              <a:rPr lang="fr-FR" sz="3200" b="0" i="0" dirty="0">
                <a:solidFill>
                  <a:srgbClr val="000000"/>
                </a:solidFill>
                <a:effectLst/>
                <a:latin typeface="Plus Jakarta Sans"/>
              </a:rPr>
              <a:t>Pour s’en approcher, un contrôle de sécurité, généralement rapide, est inévitable. Le mur des Lamentations – appellation chrétienne, les juifs le nomment Mur occidental – s’impose sur quinze mètres de haut et cent cinquante mètres de large. De-ci de-là, quelques touffes d’herbe jaillissent des énormes blocs de calcaire. À hauteur d’homme, la pierre est douce et polie, tant elle a été caressée et embrassée par les juifs se balançant comme des métronomes pendant leurs prières. Glissés dans les interstices de la paroi, des milliers de petits bouts de papier enferment leurs vœux les plus chers</a:t>
            </a:r>
            <a:endPar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endParaRPr>
          </a:p>
          <a:p>
            <a:endParaRPr lang="fr-FR" dirty="0"/>
          </a:p>
        </p:txBody>
      </p:sp>
    </p:spTree>
    <p:extLst>
      <p:ext uri="{BB962C8B-B14F-4D97-AF65-F5344CB8AC3E}">
        <p14:creationId xmlns:p14="http://schemas.microsoft.com/office/powerpoint/2010/main" val="40739499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notes 2"/>
          <p:cNvSpPr>
            <a:spLocks noGrp="1"/>
          </p:cNvSpPr>
          <p:nvPr>
            <p:ph type="body" idx="1"/>
          </p:nvPr>
        </p:nvSpPr>
        <p:spPr/>
        <p:txBody>
          <a:bodyPr/>
          <a:lstStyle/>
          <a:p>
            <a:pPr defTabSz="914035">
              <a:defRPr/>
            </a:pPr>
            <a:r>
              <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JERUSALEM Ville sainte des TROIS RELIGIONS MONOTHEISTES</a:t>
            </a:r>
          </a:p>
          <a:p>
            <a:pPr defTabSz="914035">
              <a:defRPr/>
            </a:pPr>
            <a:endPar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endParaRPr>
          </a:p>
          <a:p>
            <a:pPr algn="just">
              <a:lnSpc>
                <a:spcPct val="107000"/>
              </a:lnSpc>
              <a:spcAft>
                <a:spcPts val="800"/>
              </a:spcAft>
            </a:pPr>
            <a:r>
              <a:rPr lang="fr-FR" sz="1800" kern="100" dirty="0">
                <a:effectLst/>
                <a:latin typeface="Calibri" panose="020F0502020204030204" pitchFamily="34" charset="0"/>
                <a:ea typeface="Calibri" panose="020F0502020204030204" pitchFamily="34" charset="0"/>
                <a:cs typeface="Calibri" panose="020F0502020204030204" pitchFamily="34" charset="0"/>
              </a:rPr>
              <a:t>IVe siècle 	Hélène mère de l'empereur byzantin Constantin découvre le tombeau du 		Christ et construit le Saint Sépulcre</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1800" kern="100" dirty="0">
                <a:effectLst/>
                <a:latin typeface="Calibri" panose="020F0502020204030204" pitchFamily="34" charset="0"/>
                <a:ea typeface="Calibri" panose="020F0502020204030204" pitchFamily="34" charset="0"/>
                <a:cs typeface="Calibri" panose="020F0502020204030204" pitchFamily="34" charset="0"/>
              </a:rPr>
              <a:t>1099 		les Croisés prennent Jérusalem</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1800" kern="100" dirty="0">
                <a:effectLst/>
                <a:latin typeface="Calibri" panose="020F0502020204030204" pitchFamily="34" charset="0"/>
                <a:ea typeface="Calibri" panose="020F0502020204030204" pitchFamily="34" charset="0"/>
                <a:cs typeface="Calibri" panose="020F0502020204030204" pitchFamily="34" charset="0"/>
              </a:rPr>
              <a:t>1187 		Saladin reprend Jérusalem</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1800" kern="100" dirty="0">
                <a:effectLst/>
                <a:latin typeface="Calibri" panose="020F0502020204030204" pitchFamily="34" charset="0"/>
                <a:ea typeface="Calibri" panose="020F0502020204030204" pitchFamily="34" charset="0"/>
                <a:cs typeface="Calibri" panose="020F0502020204030204" pitchFamily="34" charset="0"/>
              </a:rPr>
              <a:t>1342 		Les franciscains sont gardiens des lieux saints</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defTabSz="914035">
              <a:defRPr/>
            </a:pPr>
            <a:endPar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endParaRPr>
          </a:p>
          <a:p>
            <a:pPr defTabSz="914035">
              <a:defRPr/>
            </a:pPr>
            <a:r>
              <a:rPr lang="fr-FR" sz="3200" b="0" i="0" dirty="0">
                <a:solidFill>
                  <a:srgbClr val="000000"/>
                </a:solidFill>
                <a:effectLst/>
                <a:latin typeface="Plus Jakarta Sans"/>
              </a:rPr>
              <a:t>ST Sépulcre : les différentes communautés chrétiennes régnant sur ce lieu, au premier rang desquelles les franciscains, les Grecs orthodoxes et les Arméniens, suivis des Coptes, Syriaques et Éthiopiens. À l’entrée, la</a:t>
            </a:r>
            <a:endPar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endParaRPr>
          </a:p>
          <a:p>
            <a:endParaRPr lang="fr-FR" dirty="0"/>
          </a:p>
        </p:txBody>
      </p:sp>
    </p:spTree>
    <p:extLst>
      <p:ext uri="{BB962C8B-B14F-4D97-AF65-F5344CB8AC3E}">
        <p14:creationId xmlns:p14="http://schemas.microsoft.com/office/powerpoint/2010/main" val="22212221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notes 2"/>
          <p:cNvSpPr>
            <a:spLocks noGrp="1"/>
          </p:cNvSpPr>
          <p:nvPr>
            <p:ph type="body" idx="1"/>
          </p:nvPr>
        </p:nvSpPr>
        <p:spPr/>
        <p:txBody>
          <a:bodyPr/>
          <a:lstStyle/>
          <a:p>
            <a:pPr algn="just"/>
            <a:r>
              <a:rPr lang="en-US" sz="3200" dirty="0" err="1">
                <a:solidFill>
                  <a:srgbClr val="000000"/>
                </a:solidFill>
                <a:latin typeface="Raleway" pitchFamily="2" charset="0"/>
              </a:rPr>
              <a:t>L'esplanade</a:t>
            </a:r>
            <a:r>
              <a:rPr lang="en-US" sz="3200" dirty="0">
                <a:solidFill>
                  <a:srgbClr val="000000"/>
                </a:solidFill>
                <a:latin typeface="Raleway" pitchFamily="2" charset="0"/>
              </a:rPr>
              <a:t> </a:t>
            </a:r>
            <a:r>
              <a:rPr lang="en-US" sz="3200" dirty="0" err="1">
                <a:solidFill>
                  <a:srgbClr val="000000"/>
                </a:solidFill>
                <a:latin typeface="Raleway" pitchFamily="2" charset="0"/>
              </a:rPr>
              <a:t>occupe</a:t>
            </a:r>
            <a:r>
              <a:rPr lang="en-US" sz="3200" dirty="0">
                <a:solidFill>
                  <a:srgbClr val="000000"/>
                </a:solidFill>
                <a:latin typeface="Raleway" pitchFamily="2" charset="0"/>
              </a:rPr>
              <a:t>  la majeure </a:t>
            </a:r>
            <a:r>
              <a:rPr lang="en-US" sz="3200" dirty="0" err="1">
                <a:solidFill>
                  <a:srgbClr val="000000"/>
                </a:solidFill>
                <a:latin typeface="Raleway" pitchFamily="2" charset="0"/>
              </a:rPr>
              <a:t>partie</a:t>
            </a:r>
            <a:r>
              <a:rPr lang="en-US" sz="3200" dirty="0">
                <a:solidFill>
                  <a:srgbClr val="000000"/>
                </a:solidFill>
                <a:latin typeface="Raleway" pitchFamily="2" charset="0"/>
              </a:rPr>
              <a:t> du </a:t>
            </a:r>
            <a:r>
              <a:rPr lang="en-US" sz="3200" dirty="0" err="1">
                <a:solidFill>
                  <a:srgbClr val="000000"/>
                </a:solidFill>
                <a:latin typeface="Raleway" pitchFamily="2" charset="0"/>
              </a:rPr>
              <a:t>mont</a:t>
            </a:r>
            <a:r>
              <a:rPr lang="en-US" sz="3200" dirty="0">
                <a:solidFill>
                  <a:srgbClr val="000000"/>
                </a:solidFill>
                <a:latin typeface="Raleway" pitchFamily="2" charset="0"/>
              </a:rPr>
              <a:t> du Temple, lieu </a:t>
            </a:r>
            <a:r>
              <a:rPr lang="en-US" sz="3200" dirty="0" err="1">
                <a:solidFill>
                  <a:srgbClr val="000000"/>
                </a:solidFill>
                <a:latin typeface="Raleway" pitchFamily="2" charset="0"/>
              </a:rPr>
              <a:t>ayant</a:t>
            </a:r>
            <a:r>
              <a:rPr lang="en-US" sz="3200" dirty="0">
                <a:solidFill>
                  <a:srgbClr val="000000"/>
                </a:solidFill>
                <a:latin typeface="Raleway" pitchFamily="2" charset="0"/>
              </a:rPr>
              <a:t> </a:t>
            </a:r>
            <a:r>
              <a:rPr lang="en-US" sz="3200" dirty="0" err="1">
                <a:solidFill>
                  <a:srgbClr val="000000"/>
                </a:solidFill>
                <a:latin typeface="Raleway" pitchFamily="2" charset="0"/>
              </a:rPr>
              <a:t>accueilli</a:t>
            </a:r>
            <a:r>
              <a:rPr lang="en-US" sz="3200" dirty="0">
                <a:solidFill>
                  <a:srgbClr val="000000"/>
                </a:solidFill>
                <a:latin typeface="Raleway" pitchFamily="2" charset="0"/>
              </a:rPr>
              <a:t>  le Second Temple de </a:t>
            </a:r>
            <a:r>
              <a:rPr lang="en-US" sz="3200" dirty="0" err="1">
                <a:solidFill>
                  <a:srgbClr val="000000"/>
                </a:solidFill>
                <a:latin typeface="Raleway" pitchFamily="2" charset="0"/>
              </a:rPr>
              <a:t>Jérusalem</a:t>
            </a:r>
            <a:r>
              <a:rPr lang="en-US" sz="3200" dirty="0">
                <a:solidFill>
                  <a:srgbClr val="000000"/>
                </a:solidFill>
                <a:latin typeface="Raleway" pitchFamily="2" charset="0"/>
              </a:rPr>
              <a:t>.</a:t>
            </a:r>
          </a:p>
          <a:p>
            <a:pPr algn="just"/>
            <a:r>
              <a:rPr lang="en-US" sz="3200" dirty="0">
                <a:solidFill>
                  <a:srgbClr val="000000"/>
                </a:solidFill>
                <a:latin typeface="Raleway" pitchFamily="2" charset="0"/>
              </a:rPr>
              <a:t>Elle est le 3ème lieu saint de </a:t>
            </a:r>
            <a:r>
              <a:rPr lang="en-US" sz="3200" b="1" dirty="0" err="1">
                <a:solidFill>
                  <a:srgbClr val="D7BA62"/>
                </a:solidFill>
                <a:latin typeface="Raleway" pitchFamily="2" charset="0"/>
              </a:rPr>
              <a:t>l'Islam</a:t>
            </a:r>
            <a:r>
              <a:rPr lang="en-US" sz="3200" b="1" dirty="0">
                <a:solidFill>
                  <a:srgbClr val="D7BA62"/>
                </a:solidFill>
                <a:latin typeface="Raleway" pitchFamily="2" charset="0"/>
              </a:rPr>
              <a:t>. </a:t>
            </a:r>
          </a:p>
          <a:p>
            <a:endParaRPr lang="fr-FR" sz="3200" b="0" i="0" dirty="0">
              <a:solidFill>
                <a:srgbClr val="000000"/>
              </a:solidFill>
              <a:effectLst/>
              <a:latin typeface="Plus Jakarta Sans"/>
            </a:endParaRPr>
          </a:p>
          <a:p>
            <a:r>
              <a:rPr lang="fr-FR" sz="3200" b="0" i="0" dirty="0">
                <a:solidFill>
                  <a:srgbClr val="000000"/>
                </a:solidFill>
                <a:effectLst/>
                <a:latin typeface="Plus Jakarta Sans"/>
              </a:rPr>
              <a:t>’</a:t>
            </a:r>
            <a:r>
              <a:rPr lang="fr-FR" sz="3200" b="1" i="0" dirty="0">
                <a:solidFill>
                  <a:srgbClr val="000000"/>
                </a:solidFill>
                <a:effectLst/>
                <a:latin typeface="Plus Jakarta Sans"/>
              </a:rPr>
              <a:t>Esplanade</a:t>
            </a:r>
            <a:r>
              <a:rPr lang="fr-FR" sz="3200" b="0" i="0" dirty="0">
                <a:solidFill>
                  <a:srgbClr val="000000"/>
                </a:solidFill>
                <a:effectLst/>
                <a:latin typeface="Plus Jakarta Sans"/>
              </a:rPr>
              <a:t> – le Haram el Sherif, Noble Sanctuaire, troisième lieu saint de l’Islam après La Mecque et Médine et qui, chaque année, rassemble cent cinquante à deux cent cinquante mille fidèles musulmans palestiniens pendant le Ramadan – s’étend sur une immense terrasse de douze hectares. Le Dôme du Rocher, flamboyant au milieu des cyprès et des oliviers, n’est pas une mosquée mais un lieu de commémoration. Édifice octogonal édifié à la fin du VIIe siècle sous le règne du calife omeyyade </a:t>
            </a:r>
            <a:r>
              <a:rPr lang="fr-FR" sz="3200" b="0" i="0" dirty="0" err="1">
                <a:solidFill>
                  <a:srgbClr val="000000"/>
                </a:solidFill>
                <a:effectLst/>
                <a:latin typeface="Plus Jakarta Sans"/>
              </a:rPr>
              <a:t>Abd</a:t>
            </a:r>
            <a:r>
              <a:rPr lang="fr-FR" sz="3200" b="0" i="0" dirty="0">
                <a:solidFill>
                  <a:srgbClr val="000000"/>
                </a:solidFill>
                <a:effectLst/>
                <a:latin typeface="Plus Jakarta Sans"/>
              </a:rPr>
              <a:t> el Malik, il abrite un rocher sacré d’où, selon la tradition musulmane, Mahomet serait monté au ciel. De loin, le sanctuaire d’un bleu franc, presque marine, paraît serti de l’azur du ciel. De près, sa façade est un camaïeu de mosaïques bleues, mais aussi jaunes, blanches, vertes et turquoise, représentant des figures géométriques.</a:t>
            </a:r>
            <a:endParaRPr lang="fr-FR" sz="2000" dirty="0">
              <a:latin typeface="Calibri" panose="020F0502020204030204" pitchFamily="34" charset="0"/>
              <a:ea typeface="Calibri" panose="020F0502020204030204" pitchFamily="34" charset="0"/>
            </a:endParaRPr>
          </a:p>
          <a:p>
            <a:endParaRPr lang="fr-FR" sz="2000" dirty="0">
              <a:latin typeface="Calibri" panose="020F0502020204030204" pitchFamily="34" charset="0"/>
              <a:ea typeface="Calibri" panose="020F0502020204030204" pitchFamily="34" charset="0"/>
            </a:endParaRPr>
          </a:p>
          <a:p>
            <a:r>
              <a:rPr lang="fr-FR" sz="3200" b="0" i="0" dirty="0">
                <a:solidFill>
                  <a:srgbClr val="000000"/>
                </a:solidFill>
                <a:effectLst/>
                <a:latin typeface="Plus Jakarta Sans"/>
              </a:rPr>
              <a:t>À l’extrémité sud de l’Esplanade, légèrement en contrebas du Dôme du Rocher, la mosquée </a:t>
            </a:r>
            <a:r>
              <a:rPr lang="fr-FR" sz="3200" b="1" i="0" dirty="0">
                <a:solidFill>
                  <a:srgbClr val="000000"/>
                </a:solidFill>
                <a:effectLst/>
                <a:latin typeface="Plus Jakarta Sans"/>
              </a:rPr>
              <a:t>El </a:t>
            </a:r>
            <a:r>
              <a:rPr lang="fr-FR" sz="3200" b="1" i="0" dirty="0" err="1">
                <a:solidFill>
                  <a:srgbClr val="000000"/>
                </a:solidFill>
                <a:effectLst/>
                <a:latin typeface="Plus Jakarta Sans"/>
              </a:rPr>
              <a:t>Asqa</a:t>
            </a:r>
            <a:r>
              <a:rPr lang="fr-FR" sz="3200" b="0" i="0" dirty="0">
                <a:solidFill>
                  <a:srgbClr val="000000"/>
                </a:solidFill>
                <a:effectLst/>
                <a:latin typeface="Plus Jakarta Sans"/>
              </a:rPr>
              <a:t> – ce qui veut dire éloignée en </a:t>
            </a:r>
            <a:r>
              <a:rPr lang="fr-FR" sz="3200" b="0" i="0" u="sng" dirty="0">
                <a:effectLst/>
                <a:latin typeface="Plus Jakarta Sans"/>
                <a:hlinkClick r:id="rId3"/>
              </a:rPr>
              <a:t>arabe</a:t>
            </a:r>
            <a:r>
              <a:rPr lang="fr-FR" sz="3200" b="0" i="0" dirty="0">
                <a:solidFill>
                  <a:srgbClr val="000000"/>
                </a:solidFill>
                <a:effectLst/>
                <a:latin typeface="Plus Jakarta Sans"/>
              </a:rPr>
              <a:t>, par opposition à la mosquée proche (Kaba) de La Mecque. Surmontée d’une coupole noire, la mosquée construite au VIIIe siècle est aussi sobre que le Dôme du Rocher est étincelant.</a:t>
            </a:r>
          </a:p>
          <a:p>
            <a:endParaRPr lang="fr-FR" sz="3200" b="0" i="0" dirty="0">
              <a:solidFill>
                <a:srgbClr val="000000"/>
              </a:solidFill>
              <a:effectLst/>
              <a:latin typeface="Plus Jakarta Sans"/>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2000" dirty="0">
                <a:effectLst/>
                <a:latin typeface="Calibri" panose="020F0502020204030204" pitchFamily="34" charset="0"/>
                <a:ea typeface="Times New Roman" panose="02020603050405020304" pitchFamily="18" charset="0"/>
              </a:rPr>
              <a:t>Les musulmans appellent Jérusalem « La Sainte » ( Al </a:t>
            </a:r>
            <a:r>
              <a:rPr lang="fr-FR" sz="2000" dirty="0" err="1">
                <a:effectLst/>
                <a:latin typeface="Calibri" panose="020F0502020204030204" pitchFamily="34" charset="0"/>
                <a:ea typeface="Times New Roman" panose="02020603050405020304" pitchFamily="18" charset="0"/>
              </a:rPr>
              <a:t>Quds</a:t>
            </a:r>
            <a:r>
              <a:rPr lang="fr-FR" sz="2000" dirty="0">
                <a:effectLst/>
                <a:latin typeface="Calibri" panose="020F0502020204030204" pitchFamily="34" charset="0"/>
                <a:ea typeface="Times New Roman" panose="02020603050405020304" pitchFamily="18" charset="0"/>
              </a:rPr>
              <a:t>). Du temps de Mohamed, pendant 17 mois, la prière musulmane se faisait en direction de Jérusalem. La mosquée du Rocher a été construite autour de 691. La Mosquée al </a:t>
            </a:r>
            <a:r>
              <a:rPr lang="fr-FR" sz="2000" dirty="0" err="1">
                <a:effectLst/>
                <a:latin typeface="Calibri" panose="020F0502020204030204" pitchFamily="34" charset="0"/>
                <a:ea typeface="Times New Roman" panose="02020603050405020304" pitchFamily="18" charset="0"/>
              </a:rPr>
              <a:t>Aqsa</a:t>
            </a:r>
            <a:r>
              <a:rPr lang="fr-FR" sz="2000" dirty="0">
                <a:effectLst/>
                <a:latin typeface="Calibri" panose="020F0502020204030204" pitchFamily="34" charset="0"/>
                <a:ea typeface="Times New Roman" panose="02020603050405020304" pitchFamily="18" charset="0"/>
              </a:rPr>
              <a:t> autour de 780.</a:t>
            </a:r>
            <a:endParaRPr lang="fr-FR" sz="2000" dirty="0">
              <a:effectLst/>
              <a:latin typeface="Calibri" panose="020F0502020204030204" pitchFamily="34" charset="0"/>
              <a:ea typeface="Calibri" panose="020F0502020204030204" pitchFamily="34" charset="0"/>
            </a:endParaRPr>
          </a:p>
          <a:p>
            <a:endParaRPr lang="fr-FR" sz="2000" dirty="0">
              <a:latin typeface="Calibri" panose="020F0502020204030204" pitchFamily="34" charset="0"/>
              <a:ea typeface="Calibri" panose="020F0502020204030204" pitchFamily="34" charset="0"/>
            </a:endParaRPr>
          </a:p>
          <a:p>
            <a:endParaRPr lang="fr-FR" sz="2000" dirty="0">
              <a:latin typeface="Calibri" panose="020F0502020204030204" pitchFamily="34" charset="0"/>
              <a:ea typeface="Calibri" panose="020F0502020204030204" pitchFamily="34" charset="0"/>
            </a:endParaRPr>
          </a:p>
          <a:p>
            <a:r>
              <a:rPr lang="fr-FR" sz="2000" dirty="0">
                <a:latin typeface="Calibri" panose="020F0502020204030204" pitchFamily="34" charset="0"/>
                <a:ea typeface="Calibri" panose="020F0502020204030204" pitchFamily="34" charset="0"/>
              </a:rPr>
              <a:t>Par CL</a:t>
            </a:r>
          </a:p>
          <a:p>
            <a:pPr defTabSz="914035">
              <a:defRPr/>
            </a:pPr>
            <a:endPar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endParaRPr>
          </a:p>
          <a:p>
            <a:pPr defTabSz="914035">
              <a:defRPr/>
            </a:pPr>
            <a:r>
              <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Islam:</a:t>
            </a:r>
          </a:p>
          <a:p>
            <a:pPr defTabSz="914035">
              <a:defRPr/>
            </a:pPr>
            <a:r>
              <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Esplanade des deux Mosquées   en arabe est "le Mont Moriah" en hébreu, lieu du sacrifice pour les Juifs d’Abraham de son fils Isaac</a:t>
            </a:r>
          </a:p>
          <a:p>
            <a:pPr defTabSz="914035">
              <a:defRPr/>
            </a:pPr>
            <a:r>
              <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Le Dôme du Rocher, photo , ou Mosquée d'Omar (calife omeyyade)  bâtie sur une précédente église de la Vierge. C'est un bâtiment hexagonal de style martyrium selon la tradition chrétienne.</a:t>
            </a:r>
          </a:p>
          <a:p>
            <a:pPr defTabSz="914035">
              <a:defRPr/>
            </a:pPr>
            <a:r>
              <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La deuxième mosquée  située sur ce mont,  dite "Al </a:t>
            </a:r>
            <a:r>
              <a:rPr lang="fr-FR" sz="2000" b="1" kern="150" dirty="0" err="1">
                <a:solidFill>
                  <a:prstClr val="black"/>
                </a:solidFill>
                <a:latin typeface="Times New Roman" panose="02020603050405020304" pitchFamily="18" charset="0"/>
                <a:ea typeface="SimSun" panose="02010600030101010101" pitchFamily="2" charset="-122"/>
                <a:cs typeface="Mangal" panose="02040503050203030202" pitchFamily="18" charset="0"/>
              </a:rPr>
              <a:t>Aqsa</a:t>
            </a:r>
            <a:r>
              <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 ("la plus éloignée), est construite sur le plan d'une église en longueur et ayant17 nefs.</a:t>
            </a:r>
          </a:p>
          <a:p>
            <a:pPr defTabSz="914035">
              <a:defRPr/>
            </a:pPr>
            <a:r>
              <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Ces bâtiments musulmans ont été construits par des architectes chrétiens, d'où leur style.</a:t>
            </a:r>
          </a:p>
          <a:p>
            <a:pPr defTabSz="914035">
              <a:defRPr/>
            </a:pPr>
            <a:endPar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333A39"/>
                </a:solidFill>
                <a:latin typeface="Raleway" pitchFamily="2" charset="0"/>
              </a:rPr>
              <a:t>Dans les accords </a:t>
            </a:r>
            <a:r>
              <a:rPr lang="en-US" sz="1200" dirty="0" err="1">
                <a:solidFill>
                  <a:srgbClr val="333A39"/>
                </a:solidFill>
                <a:latin typeface="Raleway" pitchFamily="2" charset="0"/>
              </a:rPr>
              <a:t>d’Oslo</a:t>
            </a:r>
            <a:r>
              <a:rPr lang="en-US" sz="1200" dirty="0">
                <a:solidFill>
                  <a:srgbClr val="333A39"/>
                </a:solidFill>
                <a:latin typeface="Raleway" pitchFamily="2" charset="0"/>
              </a:rPr>
              <a:t>, Il </a:t>
            </a:r>
            <a:r>
              <a:rPr lang="en-US" sz="1200" dirty="0" err="1">
                <a:solidFill>
                  <a:srgbClr val="333A39"/>
                </a:solidFill>
                <a:latin typeface="Raleway" pitchFamily="2" charset="0"/>
              </a:rPr>
              <a:t>est</a:t>
            </a:r>
            <a:r>
              <a:rPr lang="en-US" sz="1200" dirty="0">
                <a:solidFill>
                  <a:srgbClr val="333A39"/>
                </a:solidFill>
                <a:latin typeface="Raleway" pitchFamily="2" charset="0"/>
              </a:rPr>
              <a:t> </a:t>
            </a:r>
            <a:r>
              <a:rPr lang="en-US" sz="1200" dirty="0" err="1">
                <a:solidFill>
                  <a:srgbClr val="333A39"/>
                </a:solidFill>
                <a:latin typeface="Raleway" pitchFamily="2" charset="0"/>
              </a:rPr>
              <a:t>stipulé</a:t>
            </a:r>
            <a:r>
              <a:rPr lang="en-US" sz="1200" dirty="0">
                <a:solidFill>
                  <a:srgbClr val="333A39"/>
                </a:solidFill>
                <a:latin typeface="Raleway" pitchFamily="2" charset="0"/>
              </a:rPr>
              <a:t> que </a:t>
            </a:r>
            <a:r>
              <a:rPr lang="en-US" sz="1200" dirty="0" err="1">
                <a:solidFill>
                  <a:srgbClr val="333A39"/>
                </a:solidFill>
                <a:latin typeface="Raleway" pitchFamily="2" charset="0"/>
              </a:rPr>
              <a:t>l’esplanade</a:t>
            </a:r>
            <a:r>
              <a:rPr lang="en-US" sz="1200" dirty="0">
                <a:solidFill>
                  <a:srgbClr val="333A39"/>
                </a:solidFill>
                <a:latin typeface="Raleway" pitchFamily="2" charset="0"/>
              </a:rPr>
              <a:t> des </a:t>
            </a:r>
            <a:r>
              <a:rPr lang="en-US" sz="1200" dirty="0" err="1">
                <a:solidFill>
                  <a:srgbClr val="333A39"/>
                </a:solidFill>
                <a:latin typeface="Raleway" pitchFamily="2" charset="0"/>
              </a:rPr>
              <a:t>mosquées</a:t>
            </a:r>
            <a:r>
              <a:rPr lang="en-US" sz="1200" dirty="0">
                <a:solidFill>
                  <a:srgbClr val="333A39"/>
                </a:solidFill>
                <a:latin typeface="Raleway" pitchFamily="2" charset="0"/>
              </a:rPr>
              <a:t> </a:t>
            </a:r>
            <a:r>
              <a:rPr lang="en-US" sz="1200" dirty="0" err="1">
                <a:solidFill>
                  <a:srgbClr val="333A39"/>
                </a:solidFill>
                <a:latin typeface="Raleway" pitchFamily="2" charset="0"/>
              </a:rPr>
              <a:t>reste</a:t>
            </a:r>
            <a:r>
              <a:rPr lang="en-US" sz="1200" dirty="0">
                <a:solidFill>
                  <a:srgbClr val="333A39"/>
                </a:solidFill>
                <a:latin typeface="Raleway" pitchFamily="2" charset="0"/>
              </a:rPr>
              <a:t> aux </a:t>
            </a:r>
            <a:r>
              <a:rPr lang="en-US" sz="1200" dirty="0" err="1">
                <a:solidFill>
                  <a:srgbClr val="333A39"/>
                </a:solidFill>
                <a:latin typeface="Raleway" pitchFamily="2" charset="0"/>
              </a:rPr>
              <a:t>musulmans</a:t>
            </a:r>
            <a:r>
              <a:rPr lang="en-US" sz="1200" dirty="0">
                <a:solidFill>
                  <a:srgbClr val="333A39"/>
                </a:solidFill>
                <a:latin typeface="Raleway" pitchFamily="2" charset="0"/>
              </a:rPr>
              <a:t> </a:t>
            </a:r>
            <a:r>
              <a:rPr lang="en-US" sz="1200" dirty="0" err="1">
                <a:solidFill>
                  <a:srgbClr val="333A39"/>
                </a:solidFill>
                <a:latin typeface="Raleway" pitchFamily="2" charset="0"/>
              </a:rPr>
              <a:t>en</a:t>
            </a:r>
            <a:r>
              <a:rPr lang="en-US" sz="1200" dirty="0">
                <a:solidFill>
                  <a:srgbClr val="333A39"/>
                </a:solidFill>
                <a:latin typeface="Raleway" pitchFamily="2" charset="0"/>
              </a:rPr>
              <a:t> </a:t>
            </a:r>
            <a:r>
              <a:rPr lang="en-US" sz="1200" dirty="0" err="1">
                <a:solidFill>
                  <a:srgbClr val="333A39"/>
                </a:solidFill>
                <a:latin typeface="Raleway" pitchFamily="2" charset="0"/>
              </a:rPr>
              <a:t>échange</a:t>
            </a:r>
            <a:r>
              <a:rPr lang="en-US" sz="1200" dirty="0">
                <a:solidFill>
                  <a:srgbClr val="333A39"/>
                </a:solidFill>
                <a:latin typeface="Raleway" pitchFamily="2" charset="0"/>
              </a:rPr>
              <a:t> de quoi les pays </a:t>
            </a:r>
            <a:r>
              <a:rPr lang="en-US" sz="1200" dirty="0" err="1">
                <a:solidFill>
                  <a:srgbClr val="333A39"/>
                </a:solidFill>
                <a:latin typeface="Raleway" pitchFamily="2" charset="0"/>
              </a:rPr>
              <a:t>arabes</a:t>
            </a:r>
            <a:r>
              <a:rPr lang="en-US" sz="1200" dirty="0">
                <a:solidFill>
                  <a:srgbClr val="333A39"/>
                </a:solidFill>
                <a:latin typeface="Raleway" pitchFamily="2" charset="0"/>
              </a:rPr>
              <a:t> </a:t>
            </a:r>
            <a:r>
              <a:rPr lang="en-US" sz="1200" dirty="0" err="1">
                <a:solidFill>
                  <a:srgbClr val="333A39"/>
                </a:solidFill>
                <a:latin typeface="Raleway" pitchFamily="2" charset="0"/>
              </a:rPr>
              <a:t>voisins</a:t>
            </a:r>
            <a:r>
              <a:rPr lang="en-US" sz="1200" dirty="0">
                <a:solidFill>
                  <a:srgbClr val="333A39"/>
                </a:solidFill>
                <a:latin typeface="Raleway" pitchFamily="2" charset="0"/>
              </a:rPr>
              <a:t> </a:t>
            </a:r>
            <a:r>
              <a:rPr lang="en-US" sz="1200" dirty="0" err="1">
                <a:solidFill>
                  <a:srgbClr val="333A39"/>
                </a:solidFill>
                <a:latin typeface="Raleway" pitchFamily="2" charset="0"/>
              </a:rPr>
              <a:t>n’attaquent</a:t>
            </a:r>
            <a:r>
              <a:rPr lang="en-US" sz="1200" dirty="0">
                <a:solidFill>
                  <a:srgbClr val="333A39"/>
                </a:solidFill>
                <a:latin typeface="Raleway" pitchFamily="2" charset="0"/>
              </a:rPr>
              <a:t> pas </a:t>
            </a:r>
            <a:r>
              <a:rPr lang="en-US" sz="1200" dirty="0" err="1">
                <a:solidFill>
                  <a:srgbClr val="333A39"/>
                </a:solidFill>
                <a:latin typeface="Raleway" pitchFamily="2" charset="0"/>
              </a:rPr>
              <a:t>Israël</a:t>
            </a:r>
            <a:r>
              <a:rPr lang="en-US" sz="1200" dirty="0">
                <a:solidFill>
                  <a:srgbClr val="333A39"/>
                </a:solidFill>
                <a:latin typeface="Raleway" pitchFamily="2" charset="0"/>
              </a:rPr>
              <a:t>.</a:t>
            </a:r>
          </a:p>
        </p:txBody>
      </p:sp>
    </p:spTree>
    <p:extLst>
      <p:ext uri="{BB962C8B-B14F-4D97-AF65-F5344CB8AC3E}">
        <p14:creationId xmlns:p14="http://schemas.microsoft.com/office/powerpoint/2010/main" val="583493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17575" y="744538"/>
            <a:ext cx="4962525" cy="3722687"/>
          </a:xfrm>
        </p:spPr>
      </p:sp>
      <p:sp>
        <p:nvSpPr>
          <p:cNvPr id="3" name="Espace réservé des notes 2"/>
          <p:cNvSpPr>
            <a:spLocks noGrp="1"/>
          </p:cNvSpPr>
          <p:nvPr>
            <p:ph type="body" idx="1"/>
          </p:nvPr>
        </p:nvSpPr>
        <p:spPr/>
        <p:txBody>
          <a:bodyPr/>
          <a:lstStyle/>
          <a:p>
            <a:pPr>
              <a:lnSpc>
                <a:spcPct val="107000"/>
              </a:lnSpc>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Abraham</a:t>
            </a:r>
          </a:p>
          <a:p>
            <a:pPr>
              <a:lnSpc>
                <a:spcPct val="107000"/>
              </a:lnSpc>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Trois religions, un ancêtre commun</a:t>
            </a:r>
          </a:p>
          <a:p>
            <a:pPr>
              <a:lnSpc>
                <a:spcPct val="107000"/>
              </a:lnSpc>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 Les trois religions le considèrent comme leur ancêtre, celui qui a reçu la révélation du Dieu unique et universel</a:t>
            </a:r>
          </a:p>
          <a:p>
            <a:pPr>
              <a:lnSpc>
                <a:spcPct val="107000"/>
              </a:lnSpc>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Son histoire est racontée dans la Genèse, premier livre de la Torah juive et de la bible chrétienne</a:t>
            </a:r>
          </a:p>
          <a:p>
            <a:pPr>
              <a:lnSpc>
                <a:spcPct val="107000"/>
              </a:lnSpc>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C’est le modèle du croyant qui écoute la parole de son Dieu et qui lui fait confiance</a:t>
            </a:r>
          </a:p>
          <a:p>
            <a:pPr>
              <a:lnSpc>
                <a:spcPct val="107000"/>
              </a:lnSpc>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 Les juifs et les chrétiens se considèrent comme les descendants d’Isaac, deuxième fils d’Abraham avec Sara sa femme</a:t>
            </a:r>
          </a:p>
          <a:p>
            <a:pPr>
              <a:lnSpc>
                <a:spcPct val="107000"/>
              </a:lnSpc>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Les musulmans considèrent Mohamed comme un descendant d’Ismaël, premier fils d’Abraham avec Agar, l’esclave égyptienne de son épouse Sara </a:t>
            </a:r>
          </a:p>
          <a:p>
            <a:pPr>
              <a:lnSpc>
                <a:spcPct val="107000"/>
              </a:lnSpc>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Apres la mort de Sara, Abraham prend pour femme </a:t>
            </a:r>
            <a:r>
              <a:rPr lang="fr-FR" sz="1800" dirty="0" err="1">
                <a:effectLst/>
                <a:latin typeface="Calibri" panose="020F0502020204030204" pitchFamily="34" charset="0"/>
                <a:ea typeface="Calibri" panose="020F0502020204030204" pitchFamily="34" charset="0"/>
                <a:cs typeface="Times New Roman" panose="02020603050405020304" pitchFamily="18" charset="0"/>
              </a:rPr>
              <a:t>Qetoura</a:t>
            </a:r>
            <a:r>
              <a:rPr lang="fr-FR" sz="1800" dirty="0">
                <a:effectLst/>
                <a:latin typeface="Calibri" panose="020F0502020204030204" pitchFamily="34" charset="0"/>
                <a:ea typeface="Calibri" panose="020F0502020204030204" pitchFamily="34" charset="0"/>
                <a:cs typeface="Times New Roman" panose="02020603050405020304" pitchFamily="18" charset="0"/>
              </a:rPr>
              <a:t> avec laquelle il aura 6 fils. </a:t>
            </a:r>
          </a:p>
          <a:p>
            <a:pPr>
              <a:lnSpc>
                <a:spcPct val="107000"/>
              </a:lnSpc>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 Selon la bible, Abraham est né à Our en Mésopotamie actuellement Tell al-</a:t>
            </a:r>
            <a:r>
              <a:rPr lang="fr-FR" sz="1800" dirty="0" err="1">
                <a:effectLst/>
                <a:latin typeface="Calibri" panose="020F0502020204030204" pitchFamily="34" charset="0"/>
                <a:ea typeface="Calibri" panose="020F0502020204030204" pitchFamily="34" charset="0"/>
                <a:cs typeface="Times New Roman" panose="02020603050405020304" pitchFamily="18" charset="0"/>
              </a:rPr>
              <a:t>Muqayyar</a:t>
            </a:r>
            <a:r>
              <a:rPr lang="fr-FR" sz="1800" dirty="0">
                <a:effectLst/>
                <a:latin typeface="Calibri" panose="020F0502020204030204" pitchFamily="34" charset="0"/>
                <a:ea typeface="Calibri" panose="020F0502020204030204" pitchFamily="34" charset="0"/>
                <a:cs typeface="Times New Roman" panose="02020603050405020304" pitchFamily="18" charset="0"/>
              </a:rPr>
              <a:t> </a:t>
            </a:r>
            <a:r>
              <a:rPr lang="fr-FR" sz="18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rPr>
              <a:t>SOMMES EN ORIENT</a:t>
            </a:r>
          </a:p>
          <a:p>
            <a:pPr>
              <a:lnSpc>
                <a:spcPct val="107000"/>
              </a:lnSpc>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puis a vécu au nord à </a:t>
            </a:r>
            <a:r>
              <a:rPr lang="fr-FR" sz="1800" dirty="0" err="1">
                <a:effectLst/>
                <a:latin typeface="Calibri" panose="020F0502020204030204" pitchFamily="34" charset="0"/>
                <a:ea typeface="Calibri" panose="020F0502020204030204" pitchFamily="34" charset="0"/>
                <a:cs typeface="Times New Roman" panose="02020603050405020304" pitchFamily="18" charset="0"/>
              </a:rPr>
              <a:t>Harran</a:t>
            </a:r>
            <a:r>
              <a:rPr lang="fr-FR" sz="1800" dirty="0">
                <a:effectLst/>
                <a:latin typeface="Calibri" panose="020F0502020204030204" pitchFamily="34" charset="0"/>
                <a:ea typeface="Calibri" panose="020F0502020204030204" pitchFamily="34" charset="0"/>
                <a:cs typeface="Times New Roman" panose="02020603050405020304" pitchFamily="18" charset="0"/>
              </a:rPr>
              <a:t> avant de migrer au ^pays de Canaan (territoire situé entre méditerranée et le Jourdain ( = Israël , territoires palestiniens, ouest Jordanie sud Syrie et sud Liban) </a:t>
            </a:r>
          </a:p>
          <a:p>
            <a:pPr defTabSz="914035">
              <a:defRPr/>
            </a:pPr>
            <a:endPar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endParaRPr>
          </a:p>
          <a:p>
            <a:pPr defTabSz="914035">
              <a:defRPr/>
            </a:pPr>
            <a:endPar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endParaRPr>
          </a:p>
          <a:p>
            <a:pPr defTabSz="914035">
              <a:defRPr/>
            </a:pPr>
            <a:endPar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endParaRPr>
          </a:p>
          <a:p>
            <a:pPr defTabSz="914035">
              <a:defRPr/>
            </a:pPr>
            <a:endPar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endParaRPr>
          </a:p>
          <a:p>
            <a:pPr defTabSz="914035">
              <a:defRPr/>
            </a:pPr>
            <a:endParaRPr lang="fr-FR" sz="2000" b="1" kern="150" dirty="0">
              <a:solidFill>
                <a:prstClr val="black"/>
              </a:solidFill>
              <a:latin typeface="Times New Roman" panose="02020603050405020304" pitchFamily="18" charset="0"/>
              <a:ea typeface="SimSun" panose="02010600030101010101" pitchFamily="2" charset="-122"/>
              <a:cs typeface="Mangal" panose="02040503050203030202" pitchFamily="18" charset="0"/>
            </a:endParaRPr>
          </a:p>
          <a:p>
            <a:endParaRPr lang="fr-FR" dirty="0"/>
          </a:p>
          <a:p>
            <a:endParaRPr lang="fr-FR" dirty="0"/>
          </a:p>
        </p:txBody>
      </p:sp>
    </p:spTree>
    <p:extLst>
      <p:ext uri="{BB962C8B-B14F-4D97-AF65-F5344CB8AC3E}">
        <p14:creationId xmlns:p14="http://schemas.microsoft.com/office/powerpoint/2010/main" val="11909451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a:p>
            <a:r>
              <a:rPr lang="fr-FR" dirty="0"/>
              <a:t>Naissance de Jésus à Bethléem (Noel)</a:t>
            </a:r>
          </a:p>
          <a:p>
            <a:r>
              <a:rPr lang="fr-FR" dirty="0"/>
              <a:t>Crucifixion de Jésus à Jérusalem </a:t>
            </a:r>
          </a:p>
          <a:p>
            <a:r>
              <a:rPr lang="fr-FR" dirty="0"/>
              <a:t>Résurrection de Jésus ; les femmes trouvent le tombeau vide ; Expliquer Pâques </a:t>
            </a:r>
          </a:p>
          <a:p>
            <a:r>
              <a:rPr lang="fr-FR" dirty="0"/>
              <a:t>Les chrétiens croient à la Résurrection de Jésus, que Jésus est le fils de Dieu, le Messie.</a:t>
            </a:r>
          </a:p>
          <a:p>
            <a:r>
              <a:rPr lang="fr-FR" dirty="0"/>
              <a:t>Pentecôte</a:t>
            </a:r>
          </a:p>
        </p:txBody>
      </p:sp>
      <p:sp>
        <p:nvSpPr>
          <p:cNvPr id="4" name="Espace réservé du numéro de diapositive 3"/>
          <p:cNvSpPr>
            <a:spLocks noGrp="1"/>
          </p:cNvSpPr>
          <p:nvPr>
            <p:ph type="sldNum" sz="quarter" idx="5"/>
          </p:nvPr>
        </p:nvSpPr>
        <p:spPr/>
        <p:txBody>
          <a:bodyPr/>
          <a:lstStyle/>
          <a:p>
            <a:pPr marL="0" marR="0" lvl="0" indent="0" algn="r" defTabSz="1828800" rtl="0" eaLnBrk="1" fontAlgn="auto" latinLnBrk="0" hangingPunct="1">
              <a:lnSpc>
                <a:spcPct val="100000"/>
              </a:lnSpc>
              <a:spcBef>
                <a:spcPts val="0"/>
              </a:spcBef>
              <a:spcAft>
                <a:spcPts val="0"/>
              </a:spcAft>
              <a:buClrTx/>
              <a:buSzTx/>
              <a:buFontTx/>
              <a:buNone/>
              <a:tabLst/>
              <a:defRPr/>
            </a:pPr>
            <a:fld id="{458C02E1-237D-2C4F-99E7-BDE7C18869E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00" rtl="0" eaLnBrk="1" fontAlgn="auto" latinLnBrk="0" hangingPunct="1">
                <a:lnSpc>
                  <a:spcPct val="100000"/>
                </a:lnSpc>
                <a:spcBef>
                  <a:spcPts val="0"/>
                </a:spcBef>
                <a:spcAft>
                  <a:spcPts val="0"/>
                </a:spcAft>
                <a:buClrTx/>
                <a:buSzTx/>
                <a:buFontTx/>
                <a:buNone/>
                <a:tabLst/>
                <a:defRPr/>
              </a:pPr>
              <a:t>17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53551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Evoquer la première Pentecôte</a:t>
            </a:r>
          </a:p>
          <a:p>
            <a:r>
              <a:rPr lang="fr-FR" dirty="0"/>
              <a:t>Actes des Apôtres  </a:t>
            </a:r>
          </a:p>
          <a:p>
            <a:endParaRPr lang="fr-FR" dirty="0"/>
          </a:p>
          <a:p>
            <a:pPr eaLnBrk="1" hangingPunct="1"/>
            <a:r>
              <a:rPr lang="fr-FR" altLang="fr-FR" sz="1200" b="1" dirty="0">
                <a:latin typeface="Arial" panose="020B0604020202020204" pitchFamily="34" charset="0"/>
              </a:rPr>
              <a:t>Que</a:t>
            </a:r>
            <a:r>
              <a:rPr lang="fr-FR" altLang="fr-FR" sz="1200" b="1" dirty="0">
                <a:solidFill>
                  <a:srgbClr val="7030A0"/>
                </a:solidFill>
                <a:latin typeface="Arial" panose="020B0604020202020204" pitchFamily="34" charset="0"/>
              </a:rPr>
              <a:t> s’est-il passé après la mort du Christ ?  </a:t>
            </a:r>
            <a:r>
              <a:rPr lang="fr-FR" altLang="fr-FR" sz="1200" b="1" dirty="0">
                <a:latin typeface="Arial" panose="020B0604020202020204" pitchFamily="34" charset="0"/>
              </a:rPr>
              <a:t>: La Pentecôte :   apôtres et disciples partent évangéliser l’empire romain</a:t>
            </a:r>
          </a:p>
          <a:p>
            <a:pPr eaLnBrk="1" hangingPunct="1"/>
            <a:endParaRPr lang="fr-FR" altLang="fr-FR" sz="1200" b="1" dirty="0">
              <a:latin typeface="Arial" panose="020B0604020202020204" pitchFamily="34" charset="0"/>
            </a:endParaRPr>
          </a:p>
          <a:p>
            <a:pPr eaLnBrk="1" hangingPunct="1"/>
            <a:r>
              <a:rPr lang="fr-FR" altLang="fr-FR" sz="1200" b="1" dirty="0">
                <a:solidFill>
                  <a:srgbClr val="7030A0"/>
                </a:solidFill>
                <a:latin typeface="Arial" panose="020B0604020202020204" pitchFamily="34" charset="0"/>
              </a:rPr>
              <a:t>Cite les 12 apôtres </a:t>
            </a:r>
            <a:r>
              <a:rPr lang="fr-FR" altLang="fr-FR" sz="1200" b="1" dirty="0">
                <a:latin typeface="Arial" panose="020B0604020202020204" pitchFamily="34" charset="0"/>
              </a:rPr>
              <a:t>: Simon appelé Pierre, André frère de Simon Pierre, Simon le Zélote, Jean, Matthieu, Barthélemy, Philippe, Jude ou Thadée, Jacques fils de Zébédée, Jacques, Thomas, Judas remplacé par Mathias.	</a:t>
            </a:r>
          </a:p>
          <a:p>
            <a:pPr eaLnBrk="1" hangingPunct="1"/>
            <a:endParaRPr lang="fr-FR" altLang="fr-FR" sz="1200" b="1" dirty="0">
              <a:latin typeface="Arial" panose="020B0604020202020204" pitchFamily="34" charset="0"/>
            </a:endParaRPr>
          </a:p>
          <a:p>
            <a:pPr eaLnBrk="1" hangingPunct="1"/>
            <a:r>
              <a:rPr lang="fr-FR" altLang="fr-FR" sz="1200" dirty="0">
                <a:latin typeface="Arial" panose="020B0604020202020204" pitchFamily="34" charset="0"/>
              </a:rPr>
              <a:t>. </a:t>
            </a:r>
            <a:r>
              <a:rPr lang="fr-FR" altLang="fr-FR" sz="1200" b="1" u="sng" dirty="0">
                <a:solidFill>
                  <a:srgbClr val="FF0000"/>
                </a:solidFill>
                <a:latin typeface="Arial" panose="020B0604020202020204" pitchFamily="34" charset="0"/>
              </a:rPr>
              <a:t>Pierre</a:t>
            </a:r>
            <a:r>
              <a:rPr lang="fr-FR" altLang="fr-FR" sz="1200" dirty="0">
                <a:latin typeface="Arial" panose="020B0604020202020204" pitchFamily="34" charset="0"/>
              </a:rPr>
              <a:t> passe à Antioche (située autrefois dans la grande province romaine de Syrie, aujourd'hui Antakya en Turquie) et va à Rome.</a:t>
            </a:r>
          </a:p>
          <a:p>
            <a:pPr eaLnBrk="1" hangingPunct="1">
              <a:lnSpc>
                <a:spcPct val="80000"/>
              </a:lnSpc>
            </a:pPr>
            <a:r>
              <a:rPr lang="fr-FR" altLang="fr-FR" sz="1200" b="1" u="sng" dirty="0">
                <a:solidFill>
                  <a:srgbClr val="FF0000"/>
                </a:solidFill>
                <a:latin typeface="Arial" panose="020B0604020202020204" pitchFamily="34" charset="0"/>
              </a:rPr>
              <a:t>Jean</a:t>
            </a:r>
            <a:r>
              <a:rPr lang="fr-FR" altLang="fr-FR" sz="1200" u="sng" dirty="0">
                <a:latin typeface="Arial" panose="020B0604020202020204" pitchFamily="34" charset="0"/>
              </a:rPr>
              <a:t> </a:t>
            </a:r>
            <a:r>
              <a:rPr lang="fr-FR" altLang="fr-FR" sz="1200" dirty="0">
                <a:latin typeface="Arial" panose="020B0604020202020204" pitchFamily="34" charset="0"/>
              </a:rPr>
              <a:t>va en Asie Mineure (Turquie).</a:t>
            </a:r>
          </a:p>
          <a:p>
            <a:pPr eaLnBrk="1" hangingPunct="1">
              <a:lnSpc>
                <a:spcPct val="80000"/>
              </a:lnSpc>
            </a:pPr>
            <a:r>
              <a:rPr lang="fr-FR" altLang="fr-FR" sz="1200" b="1" u="sng" dirty="0">
                <a:solidFill>
                  <a:srgbClr val="FF0000"/>
                </a:solidFill>
                <a:latin typeface="Arial" panose="020B0604020202020204" pitchFamily="34" charset="0"/>
              </a:rPr>
              <a:t>Thomas</a:t>
            </a:r>
            <a:r>
              <a:rPr lang="fr-FR" altLang="fr-FR" sz="1200" dirty="0">
                <a:latin typeface="Arial" panose="020B0604020202020204" pitchFamily="34" charset="0"/>
              </a:rPr>
              <a:t> atteint la Babylonie (actuelle Irak), l’Iran et va jusqu’en Inde. (Cf Églises chaldéenne, malabare et malankare)</a:t>
            </a:r>
          </a:p>
          <a:p>
            <a:pPr eaLnBrk="1" hangingPunct="1">
              <a:lnSpc>
                <a:spcPct val="80000"/>
              </a:lnSpc>
            </a:pPr>
            <a:r>
              <a:rPr lang="fr-FR" altLang="fr-FR" sz="1200" b="1" u="sng" dirty="0">
                <a:solidFill>
                  <a:srgbClr val="FF0000"/>
                </a:solidFill>
                <a:latin typeface="Arial" panose="020B0604020202020204" pitchFamily="34" charset="0"/>
              </a:rPr>
              <a:t>Matthieu</a:t>
            </a:r>
            <a:r>
              <a:rPr lang="fr-FR" altLang="fr-FR" sz="1200" dirty="0">
                <a:latin typeface="Arial" panose="020B0604020202020204" pitchFamily="34" charset="0"/>
              </a:rPr>
              <a:t> s’installe en Perse puis en Éthiopie et en Babylonie.</a:t>
            </a:r>
          </a:p>
          <a:p>
            <a:pPr eaLnBrk="1" hangingPunct="1">
              <a:lnSpc>
                <a:spcPct val="80000"/>
              </a:lnSpc>
            </a:pPr>
            <a:r>
              <a:rPr lang="fr-FR" altLang="fr-FR" sz="1200" b="1" dirty="0">
                <a:solidFill>
                  <a:srgbClr val="FF0000"/>
                </a:solidFill>
                <a:latin typeface="Arial" panose="020B0604020202020204" pitchFamily="34" charset="0"/>
              </a:rPr>
              <a:t>Marc</a:t>
            </a:r>
            <a:r>
              <a:rPr lang="fr-FR" altLang="fr-FR" sz="1200" dirty="0">
                <a:latin typeface="Arial" panose="020B0604020202020204" pitchFamily="34" charset="0"/>
              </a:rPr>
              <a:t> atteint l’Égypte. ( cf. Église copte)</a:t>
            </a:r>
          </a:p>
          <a:p>
            <a:pPr eaLnBrk="1" hangingPunct="1">
              <a:lnSpc>
                <a:spcPct val="80000"/>
              </a:lnSpc>
            </a:pPr>
            <a:r>
              <a:rPr lang="fr-FR" altLang="fr-FR" sz="1200" b="1" dirty="0">
                <a:solidFill>
                  <a:srgbClr val="FF0000"/>
                </a:solidFill>
                <a:latin typeface="Arial" panose="020B0604020202020204" pitchFamily="34" charset="0"/>
              </a:rPr>
              <a:t>Paul</a:t>
            </a:r>
            <a:r>
              <a:rPr lang="fr-FR" altLang="fr-FR" sz="1200" dirty="0">
                <a:latin typeface="Arial" panose="020B0604020202020204" pitchFamily="34" charset="0"/>
              </a:rPr>
              <a:t> (ce n’est pas un apôtre! Mais on l’a nommé Apôtre des Nations) se dirige vers Occident en passant par Antioche. </a:t>
            </a:r>
            <a:r>
              <a:rPr lang="fr-FR" altLang="fr-FR" sz="1200" dirty="0">
                <a:solidFill>
                  <a:srgbClr val="3333FF"/>
                </a:solidFill>
                <a:latin typeface="Arial" panose="020B0604020202020204" pitchFamily="34" charset="0"/>
              </a:rPr>
              <a:t>(parcours de Paul vu en 6è).</a:t>
            </a:r>
          </a:p>
          <a:p>
            <a:pPr eaLnBrk="1" hangingPunct="1">
              <a:lnSpc>
                <a:spcPct val="80000"/>
              </a:lnSpc>
            </a:pPr>
            <a:r>
              <a:rPr lang="fr-FR" altLang="fr-FR" sz="1200" b="1" u="sng" dirty="0">
                <a:latin typeface="Arial" panose="020B0604020202020204" pitchFamily="34" charset="0"/>
              </a:rPr>
              <a:t>Barthélemy</a:t>
            </a:r>
            <a:r>
              <a:rPr lang="fr-FR" altLang="fr-FR" sz="1200" u="sng" dirty="0">
                <a:latin typeface="Arial" panose="020B0604020202020204" pitchFamily="34" charset="0"/>
              </a:rPr>
              <a:t> </a:t>
            </a:r>
            <a:r>
              <a:rPr lang="fr-FR" altLang="fr-FR" sz="1200" dirty="0">
                <a:latin typeface="Arial" panose="020B0604020202020204" pitchFamily="34" charset="0"/>
              </a:rPr>
              <a:t>va en Inde.</a:t>
            </a:r>
          </a:p>
          <a:p>
            <a:pPr eaLnBrk="1" hangingPunct="1">
              <a:lnSpc>
                <a:spcPct val="80000"/>
              </a:lnSpc>
            </a:pPr>
            <a:r>
              <a:rPr lang="fr-FR" altLang="fr-FR" sz="1200" b="1" u="sng" dirty="0">
                <a:latin typeface="Arial" panose="020B0604020202020204" pitchFamily="34" charset="0"/>
              </a:rPr>
              <a:t>Mathias, Jude et Simon</a:t>
            </a:r>
            <a:r>
              <a:rPr lang="fr-FR" altLang="fr-FR" sz="1200" u="sng" dirty="0">
                <a:latin typeface="Arial" panose="020B0604020202020204" pitchFamily="34" charset="0"/>
              </a:rPr>
              <a:t> </a:t>
            </a:r>
            <a:r>
              <a:rPr lang="fr-FR" altLang="fr-FR" sz="1200" dirty="0">
                <a:latin typeface="Arial" panose="020B0604020202020204" pitchFamily="34" charset="0"/>
              </a:rPr>
              <a:t>vont au sud de l’Anatolie.(Turquie)</a:t>
            </a:r>
          </a:p>
          <a:p>
            <a:pPr eaLnBrk="1" hangingPunct="1">
              <a:lnSpc>
                <a:spcPct val="80000"/>
              </a:lnSpc>
            </a:pPr>
            <a:r>
              <a:rPr lang="fr-FR" altLang="fr-FR" sz="1200" b="1" u="sng" dirty="0">
                <a:latin typeface="Arial" panose="020B0604020202020204" pitchFamily="34" charset="0"/>
              </a:rPr>
              <a:t>André</a:t>
            </a:r>
            <a:r>
              <a:rPr lang="fr-FR" altLang="fr-FR" sz="1200" dirty="0">
                <a:latin typeface="Arial" panose="020B0604020202020204" pitchFamily="34" charset="0"/>
              </a:rPr>
              <a:t> va au bord de la Mer Noire.</a:t>
            </a:r>
          </a:p>
          <a:p>
            <a:pPr eaLnBrk="1" hangingPunct="1">
              <a:lnSpc>
                <a:spcPct val="80000"/>
              </a:lnSpc>
            </a:pPr>
            <a:r>
              <a:rPr lang="fr-FR" altLang="fr-FR" sz="1200" b="1" u="sng" dirty="0">
                <a:latin typeface="Arial" panose="020B0604020202020204" pitchFamily="34" charset="0"/>
              </a:rPr>
              <a:t>Philippe</a:t>
            </a:r>
            <a:r>
              <a:rPr lang="fr-FR" altLang="fr-FR" sz="1200" dirty="0">
                <a:latin typeface="Arial" panose="020B0604020202020204" pitchFamily="34" charset="0"/>
              </a:rPr>
              <a:t> va jusqu’au Nord ouest de l’Asie Mineure.</a:t>
            </a:r>
          </a:p>
          <a:p>
            <a:pPr eaLnBrk="1" hangingPunct="1"/>
            <a:endParaRPr lang="fr-FR" altLang="fr-FR" sz="1200" b="1" dirty="0">
              <a:latin typeface="Arial" panose="020B0604020202020204" pitchFamily="34" charset="0"/>
            </a:endParaRPr>
          </a:p>
          <a:p>
            <a:r>
              <a:rPr lang="fr-FR" altLang="fr-FR" sz="1200" dirty="0">
                <a:solidFill>
                  <a:srgbClr val="7030A0"/>
                </a:solidFill>
                <a:latin typeface="Arial" panose="020B0604020202020204" pitchFamily="34" charset="0"/>
              </a:rPr>
              <a:t>Savez-vous qui sont les deux apôtres de Jésus qui sont morts à Rome ? </a:t>
            </a:r>
            <a:r>
              <a:rPr lang="fr-FR" altLang="fr-FR" sz="1200" i="1" dirty="0">
                <a:latin typeface="Arial" panose="020B0604020202020204" pitchFamily="34" charset="0"/>
              </a:rPr>
              <a:t>(Paul et Pierre)</a:t>
            </a:r>
          </a:p>
          <a:p>
            <a:r>
              <a:rPr lang="fr-FR" altLang="fr-FR" sz="1200" dirty="0">
                <a:latin typeface="Arial" panose="020B0604020202020204" pitchFamily="34" charset="0"/>
              </a:rPr>
              <a:t>Connaissez-vous le nom des quatre évangélistes ? Par quel symbole sont-ils représentés ? </a:t>
            </a:r>
            <a:r>
              <a:rPr lang="fr-FR" altLang="fr-FR" sz="1200" i="1" dirty="0">
                <a:latin typeface="Arial" panose="020B0604020202020204" pitchFamily="34" charset="0"/>
              </a:rPr>
              <a:t>Luc = taureau, Marc = lion, Jean = aigle, Matthieu = homme.</a:t>
            </a:r>
            <a:endParaRPr lang="fr-FR" altLang="fr-FR" sz="1200" u="sng" dirty="0">
              <a:latin typeface="Arial" panose="020B0604020202020204" pitchFamily="34" charset="0"/>
            </a:endParaRPr>
          </a:p>
          <a:p>
            <a:pPr eaLnBrk="1" hangingPunct="1"/>
            <a:endParaRPr lang="fr-FR" altLang="fr-FR" sz="1200" dirty="0">
              <a:latin typeface="Arial" panose="020B0604020202020204" pitchFamily="34" charset="0"/>
            </a:endParaRPr>
          </a:p>
          <a:p>
            <a:pPr eaLnBrk="1" hangingPunct="1"/>
            <a:r>
              <a:rPr lang="fr-FR" altLang="fr-FR" sz="1200" b="1" dirty="0">
                <a:latin typeface="Arial" panose="020B0604020202020204" pitchFamily="34" charset="0"/>
              </a:rPr>
              <a:t>Fin du 1</a:t>
            </a:r>
            <a:r>
              <a:rPr lang="fr-FR" altLang="fr-FR" sz="1200" b="1" baseline="30000" dirty="0">
                <a:latin typeface="Arial" panose="020B0604020202020204" pitchFamily="34" charset="0"/>
              </a:rPr>
              <a:t>er</a:t>
            </a:r>
            <a:r>
              <a:rPr lang="fr-FR" altLang="fr-FR" sz="1200" b="1" dirty="0">
                <a:latin typeface="Arial" panose="020B0604020202020204" pitchFamily="34" charset="0"/>
              </a:rPr>
              <a:t> siècle, plus de cent Églises sont fondées dans le monde, la plupart en Orient.</a:t>
            </a:r>
            <a:r>
              <a:rPr lang="fr-FR" altLang="fr-FR" sz="1200" dirty="0">
                <a:latin typeface="Arial" panose="020B0604020202020204" pitchFamily="34" charset="0"/>
              </a:rPr>
              <a:t> </a:t>
            </a:r>
          </a:p>
          <a:p>
            <a:pPr eaLnBrk="1" hangingPunct="1"/>
            <a:r>
              <a:rPr lang="fr-FR" altLang="fr-FR" sz="1200" dirty="0">
                <a:latin typeface="Arial" panose="020B0604020202020204" pitchFamily="34" charset="0"/>
              </a:rPr>
              <a:t>Les apôtres et leurs disciples ont annoncé la Bonne Nouvelle dans le monde, jusqu’en Italie et en France. </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1828800" rtl="0" eaLnBrk="1" fontAlgn="auto" latinLnBrk="0" hangingPunct="1">
              <a:lnSpc>
                <a:spcPct val="100000"/>
              </a:lnSpc>
              <a:spcBef>
                <a:spcPts val="0"/>
              </a:spcBef>
              <a:spcAft>
                <a:spcPts val="0"/>
              </a:spcAft>
              <a:buClrTx/>
              <a:buSzTx/>
              <a:buFontTx/>
              <a:buNone/>
              <a:tabLst/>
              <a:defRPr/>
            </a:pPr>
            <a:fld id="{458C02E1-237D-2C4F-99E7-BDE7C18869E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00" rtl="0" eaLnBrk="1" fontAlgn="auto" latinLnBrk="0" hangingPunct="1">
                <a:lnSpc>
                  <a:spcPct val="100000"/>
                </a:lnSpc>
                <a:spcBef>
                  <a:spcPts val="0"/>
                </a:spcBef>
                <a:spcAft>
                  <a:spcPts val="0"/>
                </a:spcAft>
                <a:buClrTx/>
                <a:buSzTx/>
                <a:buFontTx/>
                <a:buNone/>
                <a:tabLst/>
                <a:defRPr/>
              </a:pPr>
              <a:t>18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36967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Espace réservé de l'image des diapositives 1">
            <a:extLst>
              <a:ext uri="{FF2B5EF4-FFF2-40B4-BE49-F238E27FC236}">
                <a16:creationId xmlns:a16="http://schemas.microsoft.com/office/drawing/2014/main" id="{2060E4E9-8AB8-4205-9992-032270586BA4}"/>
              </a:ext>
            </a:extLst>
          </p:cNvPr>
          <p:cNvSpPr>
            <a:spLocks noGrp="1" noRot="1" noChangeAspect="1" noTextEdit="1"/>
          </p:cNvSpPr>
          <p:nvPr>
            <p:ph type="sldImg"/>
          </p:nvPr>
        </p:nvSpPr>
        <p:spPr>
          <a:ln/>
        </p:spPr>
      </p:sp>
      <p:sp>
        <p:nvSpPr>
          <p:cNvPr id="68611" name="Espace réservé des commentaires 2">
            <a:extLst>
              <a:ext uri="{FF2B5EF4-FFF2-40B4-BE49-F238E27FC236}">
                <a16:creationId xmlns:a16="http://schemas.microsoft.com/office/drawing/2014/main" id="{02D7B4B4-FF46-4017-825C-B95BB8877223}"/>
              </a:ext>
            </a:extLst>
          </p:cNvPr>
          <p:cNvSpPr>
            <a:spLocks noGrp="1"/>
          </p:cNvSpPr>
          <p:nvPr>
            <p:ph type="body" idx="1"/>
          </p:nvPr>
        </p:nvSpPr>
        <p:spPr>
          <a:xfrm>
            <a:off x="0" y="4689475"/>
            <a:ext cx="6669088" cy="51831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b="1" dirty="0">
                <a:solidFill>
                  <a:srgbClr val="7030A0"/>
                </a:solidFill>
                <a:latin typeface="Arial" panose="020B0604020202020204" pitchFamily="34" charset="0"/>
              </a:rPr>
              <a:t>Conclusion : Les Églises des chrétiens d’Orient sont les plus anciennes communautés chrétiennes. </a:t>
            </a:r>
          </a:p>
          <a:p>
            <a:r>
              <a:rPr lang="fr-FR" altLang="fr-FR" b="1" dirty="0">
                <a:solidFill>
                  <a:srgbClr val="7030A0"/>
                </a:solidFill>
                <a:latin typeface="Arial" panose="020B0604020202020204" pitchFamily="34" charset="0"/>
              </a:rPr>
              <a:t>Ils sont chez eux, depuis les débuts du christianisme. </a:t>
            </a:r>
          </a:p>
          <a:p>
            <a:endParaRPr lang="fr-FR" altLang="fr-FR" dirty="0">
              <a:latin typeface="Arial" panose="020B0604020202020204" pitchFamily="34" charset="0"/>
            </a:endParaRPr>
          </a:p>
          <a:p>
            <a:r>
              <a:rPr lang="fr-FR" altLang="fr-FR" i="1" dirty="0">
                <a:latin typeface="Arial" panose="020B0604020202020204" pitchFamily="34" charset="0"/>
              </a:rPr>
              <a:t>Image de fond :</a:t>
            </a:r>
          </a:p>
          <a:p>
            <a:r>
              <a:rPr lang="fr-FR" altLang="fr-FR" dirty="0">
                <a:latin typeface="Arial" panose="020B0604020202020204" pitchFamily="34" charset="0"/>
              </a:rPr>
              <a:t>Photo de Jérusalem et du </a:t>
            </a:r>
            <a:r>
              <a:rPr lang="fr-FR" altLang="fr-FR" dirty="0" err="1">
                <a:latin typeface="Arial" panose="020B0604020202020204" pitchFamily="34" charset="0"/>
              </a:rPr>
              <a:t>sT</a:t>
            </a:r>
            <a:r>
              <a:rPr lang="fr-FR" altLang="fr-FR" dirty="0">
                <a:latin typeface="Arial" panose="020B0604020202020204" pitchFamily="34" charset="0"/>
              </a:rPr>
              <a:t> Sépulcre </a:t>
            </a:r>
          </a:p>
          <a:p>
            <a:r>
              <a:rPr lang="fr-FR" altLang="fr-FR" dirty="0">
                <a:latin typeface="Arial" panose="020B0604020202020204" pitchFamily="34" charset="0"/>
              </a:rPr>
              <a:t> Un baptistère byzantin à Emmaüs Nicopolis (30km Jérusalem)</a:t>
            </a:r>
          </a:p>
          <a:p>
            <a:endParaRPr lang="fr-FR" altLang="fr-FR" b="1" dirty="0">
              <a:latin typeface="Arial" panose="020B0604020202020204" pitchFamily="34" charset="0"/>
            </a:endParaRPr>
          </a:p>
          <a:p>
            <a:endParaRPr lang="fr-FR" altLang="fr-FR" dirty="0">
              <a:latin typeface="Arial" panose="020B0604020202020204" pitchFamily="34" charset="0"/>
            </a:endParaRPr>
          </a:p>
        </p:txBody>
      </p:sp>
      <p:sp>
        <p:nvSpPr>
          <p:cNvPr id="68612" name="Espace réservé de l'en-tête 4">
            <a:extLst>
              <a:ext uri="{FF2B5EF4-FFF2-40B4-BE49-F238E27FC236}">
                <a16:creationId xmlns:a16="http://schemas.microsoft.com/office/drawing/2014/main" id="{A9B9382A-6717-4101-AB5B-364C7F1C8359}"/>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31838" indent="-280988">
              <a:spcBef>
                <a:spcPct val="30000"/>
              </a:spcBef>
              <a:defRPr sz="1200">
                <a:solidFill>
                  <a:schemeClr val="tx1"/>
                </a:solidFill>
                <a:latin typeface="Arial" panose="020B0604020202020204" pitchFamily="34" charset="0"/>
              </a:defRPr>
            </a:lvl2pPr>
            <a:lvl3pPr marL="1125538" indent="-223838">
              <a:spcBef>
                <a:spcPct val="30000"/>
              </a:spcBef>
              <a:defRPr sz="1200">
                <a:solidFill>
                  <a:schemeClr val="tx1"/>
                </a:solidFill>
                <a:latin typeface="Arial" panose="020B0604020202020204" pitchFamily="34" charset="0"/>
              </a:defRPr>
            </a:lvl3pPr>
            <a:lvl4pPr marL="1576388" indent="-223838">
              <a:spcBef>
                <a:spcPct val="30000"/>
              </a:spcBef>
              <a:defRPr sz="1200">
                <a:solidFill>
                  <a:schemeClr val="tx1"/>
                </a:solidFill>
                <a:latin typeface="Arial" panose="020B0604020202020204" pitchFamily="34" charset="0"/>
              </a:defRPr>
            </a:lvl4pPr>
            <a:lvl5pPr marL="2027238" indent="-223838">
              <a:spcBef>
                <a:spcPct val="30000"/>
              </a:spcBef>
              <a:defRPr sz="1200">
                <a:solidFill>
                  <a:schemeClr val="tx1"/>
                </a:solidFill>
                <a:latin typeface="Arial" panose="020B0604020202020204" pitchFamily="34" charset="0"/>
              </a:defRPr>
            </a:lvl5pPr>
            <a:lvl6pPr marL="2484438" indent="-223838" eaLnBrk="0" fontAlgn="base" hangingPunct="0">
              <a:spcBef>
                <a:spcPct val="30000"/>
              </a:spcBef>
              <a:spcAft>
                <a:spcPct val="0"/>
              </a:spcAft>
              <a:defRPr sz="1200">
                <a:solidFill>
                  <a:schemeClr val="tx1"/>
                </a:solidFill>
                <a:latin typeface="Arial" panose="020B0604020202020204" pitchFamily="34" charset="0"/>
              </a:defRPr>
            </a:lvl6pPr>
            <a:lvl7pPr marL="2941638" indent="-223838" eaLnBrk="0" fontAlgn="base" hangingPunct="0">
              <a:spcBef>
                <a:spcPct val="30000"/>
              </a:spcBef>
              <a:spcAft>
                <a:spcPct val="0"/>
              </a:spcAft>
              <a:defRPr sz="1200">
                <a:solidFill>
                  <a:schemeClr val="tx1"/>
                </a:solidFill>
                <a:latin typeface="Arial" panose="020B0604020202020204" pitchFamily="34" charset="0"/>
              </a:defRPr>
            </a:lvl7pPr>
            <a:lvl8pPr marL="3398838" indent="-223838" eaLnBrk="0" fontAlgn="base" hangingPunct="0">
              <a:spcBef>
                <a:spcPct val="30000"/>
              </a:spcBef>
              <a:spcAft>
                <a:spcPct val="0"/>
              </a:spcAft>
              <a:defRPr sz="1200">
                <a:solidFill>
                  <a:schemeClr val="tx1"/>
                </a:solidFill>
                <a:latin typeface="Arial" panose="020B0604020202020204" pitchFamily="34" charset="0"/>
              </a:defRPr>
            </a:lvl8pPr>
            <a:lvl9pPr marL="3856038" indent="-223838"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l" defTabSz="1828800" rtl="0" eaLnBrk="1" fontAlgn="auto" latinLnBrk="0" hangingPunct="1">
              <a:lnSpc>
                <a:spcPct val="100000"/>
              </a:lnSpc>
              <a:spcBef>
                <a:spcPct val="0"/>
              </a:spcBef>
              <a:spcAft>
                <a:spcPts val="0"/>
              </a:spcAft>
              <a:buClrTx/>
              <a:buSzTx/>
              <a:buFontTx/>
              <a:buNone/>
              <a:tabLst/>
              <a:defRPr/>
            </a:pPr>
            <a:r>
              <a:rPr kumimoji="0" lang="fr-FR" altLang="fr-FR"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t>Oeuvre d'Orient - Réseau Barnabé</a:t>
            </a:r>
          </a:p>
        </p:txBody>
      </p:sp>
    </p:spTree>
    <p:extLst>
      <p:ext uri="{BB962C8B-B14F-4D97-AF65-F5344CB8AC3E}">
        <p14:creationId xmlns:p14="http://schemas.microsoft.com/office/powerpoint/2010/main" val="32153787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8D377-3FAD-01F3-6F8C-9636F43FBF0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72D337B-F49E-A542-DBAC-B65BD164CCF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D544C21-A2CB-85DC-A7DC-D39993706DD1}"/>
              </a:ext>
            </a:extLst>
          </p:cNvPr>
          <p:cNvSpPr>
            <a:spLocks noGrp="1"/>
          </p:cNvSpPr>
          <p:nvPr>
            <p:ph type="body" idx="1"/>
          </p:nvPr>
        </p:nvSpPr>
        <p:spPr/>
        <p:txBody>
          <a:bodyPr/>
          <a:lstStyle/>
          <a:p>
            <a:r>
              <a:rPr lang="fr-FR" b="0" i="0" dirty="0">
                <a:solidFill>
                  <a:srgbClr val="747474"/>
                </a:solidFill>
                <a:effectLst/>
                <a:latin typeface="Open Sans" panose="020B0606030504020204" pitchFamily="34" charset="0"/>
              </a:rPr>
              <a:t>Par AF :</a:t>
            </a:r>
          </a:p>
          <a:p>
            <a:r>
              <a:rPr lang="fr-FR" b="0" i="0" dirty="0">
                <a:solidFill>
                  <a:srgbClr val="747474"/>
                </a:solidFill>
                <a:effectLst/>
                <a:latin typeface="Open Sans" panose="020B0606030504020204" pitchFamily="34" charset="0"/>
              </a:rPr>
              <a:t>La TS désigne la région ou vécut Jésus- Christ ; Jérusalem, lieu de sa mort et de résurrection y revêt une importance particulière</a:t>
            </a:r>
          </a:p>
          <a:p>
            <a:r>
              <a:rPr lang="fr-FR" b="0" i="0" dirty="0">
                <a:solidFill>
                  <a:srgbClr val="747474"/>
                </a:solidFill>
                <a:effectLst/>
                <a:latin typeface="Open Sans" panose="020B0606030504020204" pitchFamily="34" charset="0"/>
              </a:rPr>
              <a:t>Identifiée parfois à la Terre promise de l’Ancien Testament, la TS se trouve actuellement en </a:t>
            </a:r>
            <a:r>
              <a:rPr lang="fr-FR" b="0" i="0" dirty="0" err="1">
                <a:solidFill>
                  <a:srgbClr val="747474"/>
                </a:solidFill>
                <a:effectLst/>
                <a:latin typeface="Open Sans" panose="020B0606030504020204" pitchFamily="34" charset="0"/>
              </a:rPr>
              <a:t>Israel</a:t>
            </a:r>
            <a:r>
              <a:rPr lang="fr-FR" b="0" i="0" dirty="0">
                <a:solidFill>
                  <a:srgbClr val="747474"/>
                </a:solidFill>
                <a:effectLst/>
                <a:latin typeface="Open Sans" panose="020B0606030504020204" pitchFamily="34" charset="0"/>
              </a:rPr>
              <a:t> Palestine</a:t>
            </a:r>
          </a:p>
          <a:p>
            <a:r>
              <a:rPr lang="fr-FR" b="0" i="0" dirty="0">
                <a:solidFill>
                  <a:srgbClr val="747474"/>
                </a:solidFill>
                <a:effectLst/>
                <a:latin typeface="Open Sans" panose="020B0606030504020204" pitchFamily="34" charset="0"/>
              </a:rPr>
              <a:t>Elle se trouve actuellement dans des territoires appartenant au Liban, Syrie, Jordanie et Egypte</a:t>
            </a:r>
          </a:p>
          <a:p>
            <a:endParaRPr lang="fr-FR" b="0" i="0" dirty="0">
              <a:solidFill>
                <a:srgbClr val="747474"/>
              </a:solidFill>
              <a:effectLst/>
              <a:latin typeface="Open Sans" panose="020B0606030504020204" pitchFamily="34" charset="0"/>
            </a:endParaRPr>
          </a:p>
          <a:p>
            <a:r>
              <a:rPr lang="fr-FR" b="1" i="0" dirty="0">
                <a:solidFill>
                  <a:srgbClr val="747474"/>
                </a:solidFill>
                <a:effectLst/>
                <a:latin typeface="Open Sans" panose="020B0606030504020204" pitchFamily="34" charset="0"/>
              </a:rPr>
              <a:t>Langage diplomatique du St Siège, cela désigne Israël Palestine ( Cisjordanie + Gaza + Jérusalem est) et souvent la Jordanie aussi </a:t>
            </a:r>
          </a:p>
          <a:p>
            <a:endParaRPr lang="fr-FR" b="0" i="0" dirty="0">
              <a:solidFill>
                <a:srgbClr val="747474"/>
              </a:solidFill>
              <a:effectLst/>
              <a:latin typeface="Open Sans" panose="020B0606030504020204" pitchFamily="34" charset="0"/>
            </a:endParaRPr>
          </a:p>
          <a:p>
            <a:r>
              <a:rPr lang="fr-FR" b="0" i="0" dirty="0">
                <a:solidFill>
                  <a:srgbClr val="747474"/>
                </a:solidFill>
                <a:effectLst/>
                <a:latin typeface="Open Sans" panose="020B0606030504020204" pitchFamily="34" charset="0"/>
              </a:rPr>
              <a:t>Parfois utilisée pour éviter les termes Israël ou Palestine </a:t>
            </a:r>
          </a:p>
          <a:p>
            <a:endParaRPr lang="fr-FR" b="0" i="0" dirty="0">
              <a:solidFill>
                <a:srgbClr val="747474"/>
              </a:solidFill>
              <a:effectLst/>
              <a:latin typeface="Open Sans" panose="020B0606030504020204" pitchFamily="34" charset="0"/>
            </a:endParaRPr>
          </a:p>
          <a:p>
            <a:r>
              <a:rPr lang="fr-FR" b="0" i="0" dirty="0">
                <a:solidFill>
                  <a:srgbClr val="747474"/>
                </a:solidFill>
                <a:effectLst/>
                <a:latin typeface="Open Sans" panose="020B0606030504020204" pitchFamily="34" charset="0"/>
              </a:rPr>
              <a:t>Bethléem est en Cisjordanie / Palestine</a:t>
            </a:r>
          </a:p>
          <a:p>
            <a:r>
              <a:rPr lang="fr-FR" b="0" i="0" dirty="0">
                <a:solidFill>
                  <a:srgbClr val="747474"/>
                </a:solidFill>
                <a:effectLst/>
                <a:latin typeface="Open Sans" panose="020B0606030504020204" pitchFamily="34" charset="0"/>
              </a:rPr>
              <a:t>Tibériade; pèche miraculeuse</a:t>
            </a:r>
          </a:p>
          <a:p>
            <a:endParaRPr lang="fr-FR" b="0" i="0" dirty="0">
              <a:solidFill>
                <a:srgbClr val="747474"/>
              </a:solidFill>
              <a:effectLst/>
              <a:latin typeface="Open Sans" panose="020B0606030504020204" pitchFamily="34" charset="0"/>
            </a:endParaRPr>
          </a:p>
          <a:p>
            <a:r>
              <a:rPr lang="fr-FR" b="0" i="0" dirty="0">
                <a:solidFill>
                  <a:srgbClr val="747474"/>
                </a:solidFill>
                <a:effectLst/>
                <a:latin typeface="Open Sans" panose="020B0606030504020204" pitchFamily="34" charset="0"/>
              </a:rPr>
              <a:t>Par l’OO:</a:t>
            </a:r>
          </a:p>
          <a:p>
            <a:r>
              <a:rPr lang="fr-FR" b="0" i="0" dirty="0">
                <a:solidFill>
                  <a:srgbClr val="747474"/>
                </a:solidFill>
                <a:effectLst/>
                <a:latin typeface="Open Sans" panose="020B0606030504020204" pitchFamily="34" charset="0"/>
              </a:rPr>
              <a:t>La Terre sainte est le nom donné par les chrétiens à la région où est né et a vécu Jésus-Christ. Si l’on reprend les sites mentionnés dans les Évangiles ayant été visités par Jésus-Christ, la Terre sainte correspond géographiquement aujourd’hui :</a:t>
            </a:r>
          </a:p>
          <a:p>
            <a:r>
              <a:rPr lang="fr-FR" b="0" i="0" dirty="0">
                <a:solidFill>
                  <a:srgbClr val="747474"/>
                </a:solidFill>
                <a:effectLst/>
                <a:latin typeface="Open Sans" panose="020B0606030504020204" pitchFamily="34" charset="0"/>
              </a:rPr>
              <a:t>à Israël, y compris le territoire syrien annexé du Golan (environs de la région de </a:t>
            </a:r>
            <a:r>
              <a:rPr lang="fr-FR" b="0" i="0" dirty="0" err="1">
                <a:solidFill>
                  <a:srgbClr val="747474"/>
                </a:solidFill>
                <a:effectLst/>
                <a:latin typeface="Open Sans" panose="020B0606030504020204" pitchFamily="34" charset="0"/>
              </a:rPr>
              <a:t>Baniyas</a:t>
            </a:r>
            <a:r>
              <a:rPr lang="fr-FR" b="0" i="0" dirty="0">
                <a:solidFill>
                  <a:srgbClr val="747474"/>
                </a:solidFill>
                <a:effectLst/>
                <a:latin typeface="Open Sans" panose="020B0606030504020204" pitchFamily="34" charset="0"/>
              </a:rPr>
              <a:t>, </a:t>
            </a:r>
            <a:r>
              <a:rPr lang="fr-FR" b="0" i="0" dirty="0" err="1">
                <a:solidFill>
                  <a:srgbClr val="747474"/>
                </a:solidFill>
                <a:effectLst/>
                <a:latin typeface="Open Sans" panose="020B0606030504020204" pitchFamily="34" charset="0"/>
              </a:rPr>
              <a:t>Panéas</a:t>
            </a:r>
            <a:r>
              <a:rPr lang="fr-FR" b="0" i="0" dirty="0">
                <a:solidFill>
                  <a:srgbClr val="747474"/>
                </a:solidFill>
                <a:effectLst/>
                <a:latin typeface="Open Sans" panose="020B0606030504020204" pitchFamily="34" charset="0"/>
              </a:rPr>
              <a:t> ou Césarée de Philippe),</a:t>
            </a:r>
          </a:p>
          <a:p>
            <a:r>
              <a:rPr lang="fr-FR" b="0" i="0" dirty="0">
                <a:solidFill>
                  <a:srgbClr val="747474"/>
                </a:solidFill>
                <a:effectLst/>
                <a:latin typeface="Open Sans" panose="020B0606030504020204" pitchFamily="34" charset="0"/>
              </a:rPr>
              <a:t>aux territoires sous autorité palestinienne (Cisjordanie et bande de Gaza),</a:t>
            </a:r>
          </a:p>
          <a:p>
            <a:r>
              <a:rPr lang="fr-FR" b="0" i="0" dirty="0">
                <a:solidFill>
                  <a:srgbClr val="747474"/>
                </a:solidFill>
                <a:effectLst/>
                <a:latin typeface="Open Sans" panose="020B0606030504020204" pitchFamily="34" charset="0"/>
              </a:rPr>
              <a:t>à la côte méridionale du Liban (avec Tyr et Sidon),</a:t>
            </a:r>
          </a:p>
          <a:p>
            <a:r>
              <a:rPr lang="fr-FR" b="0" i="0" dirty="0">
                <a:solidFill>
                  <a:srgbClr val="747474"/>
                </a:solidFill>
                <a:effectLst/>
                <a:latin typeface="Open Sans" panose="020B0606030504020204" pitchFamily="34" charset="0"/>
              </a:rPr>
              <a:t>et à la Jordanie (Béthanie-au-delà-du-Jourdain),</a:t>
            </a:r>
          </a:p>
          <a:p>
            <a:r>
              <a:rPr lang="fr-FR" b="0" i="0" dirty="0">
                <a:solidFill>
                  <a:srgbClr val="747474"/>
                </a:solidFill>
                <a:effectLst/>
                <a:latin typeface="Open Sans" panose="020B0606030504020204" pitchFamily="34" charset="0"/>
              </a:rPr>
              <a:t>ainsi que l’épisode de la fuite en Égypte.</a:t>
            </a:r>
          </a:p>
          <a:p>
            <a:endParaRPr lang="fr-FR" b="0" i="0" dirty="0">
              <a:solidFill>
                <a:srgbClr val="747474"/>
              </a:solidFill>
              <a:effectLst/>
              <a:latin typeface="Open Sans" panose="020B0606030504020204" pitchFamily="34" charset="0"/>
            </a:endParaRPr>
          </a:p>
          <a:p>
            <a:endParaRPr lang="fr-FR" b="0" i="0" dirty="0">
              <a:solidFill>
                <a:srgbClr val="747474"/>
              </a:solidFill>
              <a:effectLst/>
              <a:latin typeface="Open Sans" panose="020B0606030504020204" pitchFamily="34" charset="0"/>
            </a:endParaRPr>
          </a:p>
          <a:p>
            <a:endParaRPr lang="fr-FR" b="0" i="0" dirty="0">
              <a:solidFill>
                <a:srgbClr val="747474"/>
              </a:solidFill>
              <a:effectLst/>
              <a:latin typeface="Open Sans" panose="020B0606030504020204" pitchFamily="34" charset="0"/>
            </a:endParaRPr>
          </a:p>
          <a:p>
            <a:endParaRPr lang="fr-FR" b="0" i="0" dirty="0">
              <a:solidFill>
                <a:srgbClr val="747474"/>
              </a:solidFill>
              <a:effectLst/>
              <a:latin typeface="Open Sans" panose="020B0606030504020204" pitchFamily="34" charset="0"/>
            </a:endParaRPr>
          </a:p>
          <a:p>
            <a:endParaRPr lang="fr-FR" b="0" i="0" dirty="0">
              <a:solidFill>
                <a:srgbClr val="747474"/>
              </a:solidFill>
              <a:effectLst/>
              <a:latin typeface="Open Sans" panose="020B0606030504020204" pitchFamily="34" charset="0"/>
            </a:endParaRPr>
          </a:p>
        </p:txBody>
      </p:sp>
      <p:sp>
        <p:nvSpPr>
          <p:cNvPr id="4" name="Espace réservé du numéro de diapositive 3">
            <a:extLst>
              <a:ext uri="{FF2B5EF4-FFF2-40B4-BE49-F238E27FC236}">
                <a16:creationId xmlns:a16="http://schemas.microsoft.com/office/drawing/2014/main" id="{5A9CC8DD-AD32-52E9-C0AA-C66C18776235}"/>
              </a:ext>
            </a:extLst>
          </p:cNvPr>
          <p:cNvSpPr>
            <a:spLocks noGrp="1"/>
          </p:cNvSpPr>
          <p:nvPr>
            <p:ph type="sldNum" sz="quarter" idx="5"/>
          </p:nvPr>
        </p:nvSpPr>
        <p:spPr/>
        <p:txBody>
          <a:bodyPr/>
          <a:lstStyle/>
          <a:p>
            <a:pPr marL="0" marR="0" lvl="0" indent="0" algn="r" defTabSz="1828800" rtl="0" eaLnBrk="1" fontAlgn="auto" latinLnBrk="0" hangingPunct="1">
              <a:lnSpc>
                <a:spcPct val="100000"/>
              </a:lnSpc>
              <a:spcBef>
                <a:spcPts val="0"/>
              </a:spcBef>
              <a:spcAft>
                <a:spcPts val="0"/>
              </a:spcAft>
              <a:buClrTx/>
              <a:buSzTx/>
              <a:buFontTx/>
              <a:buNone/>
              <a:tabLst/>
              <a:defRPr/>
            </a:pPr>
            <a:fld id="{458C02E1-237D-2C4F-99E7-BDE7C18869E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00" rtl="0" eaLnBrk="1" fontAlgn="auto" latinLnBrk="0" hangingPunct="1">
                <a:lnSpc>
                  <a:spcPct val="100000"/>
                </a:lnSpc>
                <a:spcBef>
                  <a:spcPts val="0"/>
                </a:spcBef>
                <a:spcAft>
                  <a:spcPts val="0"/>
                </a:spcAft>
                <a:buClrTx/>
                <a:buSzTx/>
                <a:buFontTx/>
                <a:buNone/>
                <a:tabLst/>
                <a:defRPr/>
              </a:pPr>
              <a:t>20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55784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EDEB6-5C4F-356C-2EA8-32DC2B445ED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4667E55-A422-4333-B0BC-2EEF8375472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E6CAAEE-A44C-D0BC-D159-245376292A76}"/>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69A3E173-5BC7-0D61-4B82-C45BC27A78FD}"/>
              </a:ext>
            </a:extLst>
          </p:cNvPr>
          <p:cNvSpPr>
            <a:spLocks noGrp="1"/>
          </p:cNvSpPr>
          <p:nvPr>
            <p:ph type="sldNum" sz="quarter" idx="5"/>
          </p:nvPr>
        </p:nvSpPr>
        <p:spPr/>
        <p:txBody>
          <a:bodyPr/>
          <a:lstStyle/>
          <a:p>
            <a:fld id="{458C02E1-237D-2C4F-99E7-BDE7C18869ED}" type="slidenum">
              <a:rPr lang="fr-FR" smtClean="0"/>
              <a:t>21</a:t>
            </a:fld>
            <a:endParaRPr lang="fr-FR"/>
          </a:p>
        </p:txBody>
      </p:sp>
    </p:spTree>
    <p:extLst>
      <p:ext uri="{BB962C8B-B14F-4D97-AF65-F5344CB8AC3E}">
        <p14:creationId xmlns:p14="http://schemas.microsoft.com/office/powerpoint/2010/main" val="26883373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Procession des rameaux, Jérusalem, 2022 (1)</a:t>
            </a:r>
          </a:p>
          <a:p>
            <a:r>
              <a:rPr lang="fr-FR" dirty="0"/>
              <a:t>Vigile pascale, Abou </a:t>
            </a:r>
            <a:r>
              <a:rPr lang="fr-FR" dirty="0" err="1"/>
              <a:t>Gosh</a:t>
            </a:r>
            <a:r>
              <a:rPr lang="fr-FR" dirty="0"/>
              <a:t>, 2022</a:t>
            </a:r>
          </a:p>
          <a:p>
            <a:r>
              <a:rPr lang="fr-FR" dirty="0"/>
              <a:t>Arrivée de la procession du Chemin de croix au Saint Sépulcre, 2022</a:t>
            </a:r>
          </a:p>
        </p:txBody>
      </p:sp>
      <p:sp>
        <p:nvSpPr>
          <p:cNvPr id="4" name="Espace réservé du numéro de diapositive 3"/>
          <p:cNvSpPr>
            <a:spLocks noGrp="1"/>
          </p:cNvSpPr>
          <p:nvPr>
            <p:ph type="sldNum" sz="quarter" idx="5"/>
          </p:nvPr>
        </p:nvSpPr>
        <p:spPr/>
        <p:txBody>
          <a:bodyPr/>
          <a:lstStyle/>
          <a:p>
            <a:pPr marL="0" marR="0" lvl="0" indent="0" algn="r" defTabSz="1828800" rtl="0" eaLnBrk="1" fontAlgn="auto" latinLnBrk="0" hangingPunct="1">
              <a:lnSpc>
                <a:spcPct val="100000"/>
              </a:lnSpc>
              <a:spcBef>
                <a:spcPts val="0"/>
              </a:spcBef>
              <a:spcAft>
                <a:spcPts val="0"/>
              </a:spcAft>
              <a:buClrTx/>
              <a:buSzTx/>
              <a:buFontTx/>
              <a:buNone/>
              <a:tabLst/>
              <a:defRPr/>
            </a:pPr>
            <a:fld id="{458C02E1-237D-2C4F-99E7-BDE7C18869E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00" rtl="0" eaLnBrk="1" fontAlgn="auto" latinLnBrk="0" hangingPunct="1">
                <a:lnSpc>
                  <a:spcPct val="100000"/>
                </a:lnSpc>
                <a:spcBef>
                  <a:spcPts val="0"/>
                </a:spcBef>
                <a:spcAft>
                  <a:spcPts val="0"/>
                </a:spcAft>
                <a:buClrTx/>
                <a:buSzTx/>
                <a:buFontTx/>
                <a:buNone/>
                <a:tabLst/>
                <a:defRPr/>
              </a:pPr>
              <a:t>22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5007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Croix de Jérusalem ou de Ts des croisés ou à béquilles</a:t>
            </a:r>
          </a:p>
          <a:p>
            <a:r>
              <a:rPr lang="fr-FR" dirty="0"/>
              <a:t>Composée de 5 croix grecques, formées de 4 branches égales et une béquille.</a:t>
            </a:r>
          </a:p>
          <a:p>
            <a:r>
              <a:rPr lang="fr-FR" dirty="0"/>
              <a:t>Rendue célèbre avec les croisades à partir du IX et devenue le symbole de Jérusalem pour les C.</a:t>
            </a:r>
          </a:p>
          <a:p>
            <a:r>
              <a:rPr lang="fr-FR" dirty="0"/>
              <a:t>Rouge serait le sang du Christ</a:t>
            </a:r>
          </a:p>
          <a:p>
            <a:r>
              <a:rPr lang="fr-FR" dirty="0"/>
              <a:t>Les 5 croix = les 5 plaies ou le Pentateuque ou le Christ et les 4 évangélistes</a:t>
            </a:r>
          </a:p>
          <a:p>
            <a:r>
              <a:rPr lang="fr-FR" dirty="0"/>
              <a:t>Logo OO et custodie franciscaine de TS</a:t>
            </a:r>
          </a:p>
          <a:p>
            <a:endParaRPr lang="fr-FR" dirty="0"/>
          </a:p>
          <a:p>
            <a:r>
              <a:rPr lang="fr-FR" dirty="0"/>
              <a:t>Diversité des CO en TS</a:t>
            </a:r>
          </a:p>
          <a:p>
            <a:endParaRPr lang="fr-FR" dirty="0"/>
          </a:p>
          <a:p>
            <a:r>
              <a:rPr lang="fr-FR" dirty="0"/>
              <a:t>Eglise syriaque catholique st Joseph à Bethléem 12/2024 </a:t>
            </a:r>
          </a:p>
        </p:txBody>
      </p:sp>
      <p:sp>
        <p:nvSpPr>
          <p:cNvPr id="4" name="Espace réservé du numéro de diapositive 3"/>
          <p:cNvSpPr>
            <a:spLocks noGrp="1"/>
          </p:cNvSpPr>
          <p:nvPr>
            <p:ph type="sldNum" sz="quarter" idx="5"/>
          </p:nvPr>
        </p:nvSpPr>
        <p:spPr/>
        <p:txBody>
          <a:bodyPr/>
          <a:lstStyle/>
          <a:p>
            <a:fld id="{458C02E1-237D-2C4F-99E7-BDE7C18869ED}" type="slidenum">
              <a:rPr lang="fr-FR" smtClean="0"/>
              <a:t>23</a:t>
            </a:fld>
            <a:endParaRPr lang="fr-FR"/>
          </a:p>
        </p:txBody>
      </p:sp>
    </p:spTree>
    <p:extLst>
      <p:ext uri="{BB962C8B-B14F-4D97-AF65-F5344CB8AC3E}">
        <p14:creationId xmlns:p14="http://schemas.microsoft.com/office/powerpoint/2010/main" val="28980015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3:notes"/>
          <p:cNvSpPr>
            <a:spLocks noGrp="1" noRot="1" noChangeAspect="1"/>
          </p:cNvSpPr>
          <p:nvPr>
            <p:ph type="sldImg" idx="2"/>
          </p:nvPr>
        </p:nvSpPr>
        <p:spPr>
          <a:xfrm>
            <a:off x="674688" y="808038"/>
            <a:ext cx="5389562" cy="40433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4" name="Google Shape;54;p3:notes"/>
          <p:cNvSpPr txBox="1">
            <a:spLocks noGrp="1"/>
          </p:cNvSpPr>
          <p:nvPr>
            <p:ph type="body" idx="1"/>
          </p:nvPr>
        </p:nvSpPr>
        <p:spPr>
          <a:xfrm>
            <a:off x="898597" y="5120363"/>
            <a:ext cx="4942266" cy="4850869"/>
          </a:xfrm>
          <a:prstGeom prst="rect">
            <a:avLst/>
          </a:prstGeom>
          <a:noFill/>
          <a:ln>
            <a:noFill/>
          </a:ln>
        </p:spPr>
        <p:txBody>
          <a:bodyPr spcFirstLastPara="1" wrap="square" lIns="91389" tIns="45681" rIns="91389" bIns="45681" anchor="t" anchorCtr="0">
            <a:noAutofit/>
          </a:bodyPr>
          <a:lstStyle/>
          <a:p>
            <a:r>
              <a:rPr lang="fr-FR" altLang="fr-FR" i="1" dirty="0">
                <a:latin typeface="Arial" panose="020B0604020202020204" pitchFamily="34" charset="0"/>
              </a:rPr>
              <a:t>DIVERSITE DES CROIX CHRETIENNES ORIENTALES </a:t>
            </a:r>
          </a:p>
          <a:p>
            <a:endParaRPr lang="fr-FR" altLang="fr-FR" i="1" dirty="0">
              <a:latin typeface="Arial" panose="020B0604020202020204" pitchFamily="34" charset="0"/>
            </a:endParaRPr>
          </a:p>
          <a:p>
            <a:r>
              <a:rPr lang="fr-FR" altLang="fr-FR" b="1" dirty="0">
                <a:latin typeface="Arial" panose="020B0604020202020204" pitchFamily="34" charset="0"/>
              </a:rPr>
              <a:t>A retenir : on a tous le même symbole des chrétiens, mais avec des styles différents.</a:t>
            </a:r>
          </a:p>
          <a:p>
            <a:endParaRPr lang="fr-FR" altLang="fr-FR" i="1" dirty="0">
              <a:latin typeface="Arial" panose="020B0604020202020204" pitchFamily="34" charset="0"/>
            </a:endParaRPr>
          </a:p>
          <a:p>
            <a:r>
              <a:rPr lang="fr-FR" altLang="fr-FR" b="1" dirty="0">
                <a:latin typeface="Arial" panose="020B0604020202020204" pitchFamily="34" charset="0"/>
              </a:rPr>
              <a:t>Questions pour les élèves</a:t>
            </a:r>
          </a:p>
          <a:p>
            <a:r>
              <a:rPr lang="fr-FR" altLang="fr-FR" dirty="0">
                <a:latin typeface="Arial" panose="020B0604020202020204" pitchFamily="34" charset="0"/>
              </a:rPr>
              <a:t>-&gt; que symbolise la croix ?</a:t>
            </a:r>
          </a:p>
          <a:p>
            <a:r>
              <a:rPr lang="fr-FR" altLang="fr-FR" dirty="0">
                <a:latin typeface="Arial" panose="020B0604020202020204" pitchFamily="34" charset="0"/>
              </a:rPr>
              <a:t>-&gt; est-ce que vous en reconnaissez certaines ?</a:t>
            </a:r>
          </a:p>
          <a:p>
            <a:endParaRPr lang="fr-FR" altLang="fr-FR" i="1" dirty="0">
              <a:latin typeface="Arial" panose="020B0604020202020204" pitchFamily="34" charset="0"/>
            </a:endParaRPr>
          </a:p>
          <a:p>
            <a:r>
              <a:rPr lang="fr-FR" altLang="fr-FR" i="1" dirty="0">
                <a:latin typeface="Arial" panose="020B0604020202020204" pitchFamily="34" charset="0"/>
              </a:rPr>
              <a:t>La croix scoute rouge =  la croix de Jérusalem (les 4 croix = les 4 apôtres).</a:t>
            </a:r>
          </a:p>
          <a:p>
            <a:r>
              <a:rPr lang="fr-FR" altLang="fr-FR" i="1" dirty="0">
                <a:latin typeface="Arial" panose="020B0604020202020204" pitchFamily="34" charset="0"/>
              </a:rPr>
              <a:t>Coptes : la petite croix dorée.</a:t>
            </a:r>
          </a:p>
          <a:p>
            <a:r>
              <a:rPr lang="fr-FR" altLang="fr-FR" i="1" dirty="0">
                <a:latin typeface="Arial" panose="020B0604020202020204" pitchFamily="34" charset="0"/>
              </a:rPr>
              <a:t>Maronites : la croix avec les 3 barres horizontales.</a:t>
            </a:r>
          </a:p>
          <a:p>
            <a:r>
              <a:rPr lang="fr-FR" altLang="fr-FR" i="1" dirty="0">
                <a:latin typeface="Arial" panose="020B0604020202020204" pitchFamily="34" charset="0"/>
              </a:rPr>
              <a:t>Arméniens : la croix en bois.</a:t>
            </a:r>
          </a:p>
          <a:p>
            <a:r>
              <a:rPr lang="fr-FR" altLang="fr-FR" i="1" dirty="0">
                <a:latin typeface="Arial" panose="020B0604020202020204" pitchFamily="34" charset="0"/>
              </a:rPr>
              <a:t>Croix dorée avec icône est une croix indienne.</a:t>
            </a:r>
          </a:p>
          <a:p>
            <a:r>
              <a:rPr lang="fr-FR" altLang="fr-FR" i="1" dirty="0">
                <a:latin typeface="Arial" panose="020B0604020202020204" pitchFamily="34" charset="0"/>
              </a:rPr>
              <a:t>Celle en bleu, avec des points est la croix des …?</a:t>
            </a:r>
          </a:p>
          <a:p>
            <a:r>
              <a:rPr lang="fr-FR" altLang="fr-FR" i="1" dirty="0">
                <a:latin typeface="Arial" panose="020B0604020202020204" pitchFamily="34" charset="0"/>
              </a:rPr>
              <a:t>La croix chaldéenne est en bas à droite toute</a:t>
            </a:r>
          </a:p>
          <a:p>
            <a:pPr marL="457017">
              <a:buSzPts val="1400"/>
            </a:pPr>
            <a:endParaRPr dirty="0"/>
          </a:p>
        </p:txBody>
      </p:sp>
    </p:spTree>
    <p:extLst>
      <p:ext uri="{BB962C8B-B14F-4D97-AF65-F5344CB8AC3E}">
        <p14:creationId xmlns:p14="http://schemas.microsoft.com/office/powerpoint/2010/main" val="18864425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6847584F-4619-4DB9-AAEA-C0E4198E892F}"/>
              </a:ext>
            </a:extLst>
          </p:cNvPr>
          <p:cNvSpPr>
            <a:spLocks noGrp="1" noRot="1" noChangeAspect="1" noChangeArrowheads="1" noTextEdit="1"/>
          </p:cNvSpPr>
          <p:nvPr>
            <p:ph type="sldImg"/>
          </p:nvPr>
        </p:nvSpPr>
        <p:spPr>
          <a:ln/>
        </p:spPr>
      </p:sp>
      <p:sp>
        <p:nvSpPr>
          <p:cNvPr id="18435" name="Rectangle 3">
            <a:extLst>
              <a:ext uri="{FF2B5EF4-FFF2-40B4-BE49-F238E27FC236}">
                <a16:creationId xmlns:a16="http://schemas.microsoft.com/office/drawing/2014/main" id="{201CDD4F-4F13-47C5-8222-5ECB5B715C70}"/>
              </a:ext>
            </a:extLst>
          </p:cNvPr>
          <p:cNvSpPr>
            <a:spLocks noGrp="1" noChangeArrowheads="1"/>
          </p:cNvSpPr>
          <p:nvPr>
            <p:ph type="body" idx="1"/>
          </p:nvPr>
        </p:nvSpPr>
        <p:spPr>
          <a:xfrm>
            <a:off x="0" y="4716463"/>
            <a:ext cx="6799263" cy="5213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fr-FR" altLang="fr-FR" sz="1000" dirty="0">
                <a:latin typeface="Arial" panose="020B0604020202020204" pitchFamily="34" charset="0"/>
              </a:rPr>
              <a:t>France diplomatie 10/23</a:t>
            </a:r>
          </a:p>
          <a:p>
            <a:pPr>
              <a:lnSpc>
                <a:spcPct val="107000"/>
              </a:lnSpc>
              <a:spcAft>
                <a:spcPts val="800"/>
              </a:spcAft>
            </a:pPr>
            <a:r>
              <a:rPr lang="fr-FR" sz="1800" b="1" kern="100" dirty="0">
                <a:effectLst/>
                <a:latin typeface="Calibri" panose="020F0502020204030204" pitchFamily="34" charset="0"/>
                <a:ea typeface="Calibri" panose="020F0502020204030204" pitchFamily="34" charset="0"/>
                <a:cs typeface="Calibri" panose="020F0502020204030204" pitchFamily="34" charset="0"/>
              </a:rPr>
              <a:t>LES RELIGIONS CHRETIENNES EN ISRAËL</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fr-FR" sz="1800" dirty="0">
                <a:solidFill>
                  <a:srgbClr val="000000"/>
                </a:solidFill>
                <a:latin typeface="Raleway" pitchFamily="2" charset="0"/>
              </a:rPr>
              <a:t>La plus haute autorité catholique latine d’Orient porte le titre de Patriarche latin de Jérusalem. Depuis le retrait de sa Béatitude Fouad </a:t>
            </a:r>
            <a:r>
              <a:rPr lang="fr-FR" sz="1800" dirty="0" err="1">
                <a:solidFill>
                  <a:srgbClr val="000000"/>
                </a:solidFill>
                <a:latin typeface="Raleway" pitchFamily="2" charset="0"/>
              </a:rPr>
              <a:t>Twal</a:t>
            </a:r>
            <a:r>
              <a:rPr lang="fr-FR" sz="1800" dirty="0">
                <a:solidFill>
                  <a:srgbClr val="000000"/>
                </a:solidFill>
                <a:latin typeface="Raleway" pitchFamily="2" charset="0"/>
              </a:rPr>
              <a:t> le 24 juin 2016, le patriarcat est sous l’autorité d’un administrateur apostolique, l’archevêque franciscain </a:t>
            </a:r>
            <a:r>
              <a:rPr lang="fr-FR" sz="1800" dirty="0" err="1">
                <a:solidFill>
                  <a:srgbClr val="000000"/>
                </a:solidFill>
                <a:latin typeface="Raleway" pitchFamily="2" charset="0"/>
              </a:rPr>
              <a:t>Pierbattista</a:t>
            </a:r>
            <a:r>
              <a:rPr lang="fr-FR" sz="1800" dirty="0">
                <a:solidFill>
                  <a:srgbClr val="000000"/>
                </a:solidFill>
                <a:latin typeface="Raleway" pitchFamily="2" charset="0"/>
              </a:rPr>
              <a:t> </a:t>
            </a:r>
            <a:r>
              <a:rPr lang="fr-FR" sz="1800" dirty="0" err="1">
                <a:solidFill>
                  <a:srgbClr val="000000"/>
                </a:solidFill>
                <a:latin typeface="Raleway" pitchFamily="2" charset="0"/>
              </a:rPr>
              <a:t>Pizzaballa</a:t>
            </a:r>
            <a:r>
              <a:rPr lang="fr-FR" sz="1800" dirty="0">
                <a:solidFill>
                  <a:srgbClr val="000000"/>
                </a:solidFill>
                <a:latin typeface="Raleway" pitchFamily="2" charset="0"/>
              </a:rPr>
              <a:t> et cardinal depuis 09/23</a:t>
            </a:r>
          </a:p>
          <a:p>
            <a:pPr>
              <a:lnSpc>
                <a:spcPct val="107000"/>
              </a:lnSpc>
              <a:spcAft>
                <a:spcPts val="80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kern="100" dirty="0">
                <a:effectLst/>
                <a:latin typeface="Calibri" panose="020F0502020204030204" pitchFamily="34" charset="0"/>
                <a:ea typeface="Calibri" panose="020F0502020204030204" pitchFamily="34" charset="0"/>
                <a:cs typeface="Calibri" panose="020F0502020204030204" pitchFamily="34"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fr-FR" sz="1800" kern="100" dirty="0">
                <a:effectLst/>
                <a:latin typeface="Calibri" panose="020F0502020204030204" pitchFamily="34" charset="0"/>
                <a:ea typeface="Calibri" panose="020F0502020204030204" pitchFamily="34" charset="0"/>
                <a:cs typeface="Calibri" panose="020F0502020204030204" pitchFamily="34" charset="0"/>
              </a:rPr>
              <a:t>les chrétiens  palestiniens sont les descendants des premiers chrétiens</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fr-FR" sz="1800" kern="100" dirty="0" err="1">
                <a:effectLst/>
                <a:latin typeface="Calibri" panose="020F0502020204030204" pitchFamily="34" charset="0"/>
                <a:ea typeface="Calibri" panose="020F0502020204030204" pitchFamily="34" charset="0"/>
                <a:cs typeface="Calibri" panose="020F0502020204030204" pitchFamily="34" charset="0"/>
              </a:rPr>
              <a:t>auj</a:t>
            </a:r>
            <a:r>
              <a:rPr lang="fr-FR" sz="1800" kern="100" dirty="0">
                <a:effectLst/>
                <a:latin typeface="Calibri" panose="020F0502020204030204" pitchFamily="34" charset="0"/>
                <a:ea typeface="Calibri" panose="020F0502020204030204" pitchFamily="34" charset="0"/>
                <a:cs typeface="Calibri" panose="020F0502020204030204" pitchFamily="34" charset="0"/>
              </a:rPr>
              <a:t> : 13 confessions différentes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fr-FR" sz="1800" kern="100" dirty="0">
                <a:effectLst/>
                <a:latin typeface="Calibri" panose="020F0502020204030204" pitchFamily="34" charset="0"/>
                <a:ea typeface="Calibri" panose="020F0502020204030204" pitchFamily="34" charset="0"/>
                <a:cs typeface="Calibri" panose="020F0502020204030204" pitchFamily="34" charset="0"/>
              </a:rPr>
              <a:t>le mariage est célébré dans le rite c du mari ainsi que le baptême à Jérusalem</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fr-FR" sz="1800" kern="100" dirty="0">
                <a:effectLst/>
                <a:latin typeface="Calibri" panose="020F0502020204030204" pitchFamily="34" charset="0"/>
                <a:ea typeface="Calibri" panose="020F0502020204030204" pitchFamily="34" charset="0"/>
                <a:cs typeface="Calibri" panose="020F0502020204030204" pitchFamily="34" charset="0"/>
              </a:rPr>
              <a:t>13 Eglises à Jérusalem : st Sépulcre partagé entre orthodoxes, Latins, Arméniens, Ethiopiens, Coptes, Syriaques.</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fr-FR" sz="1800" kern="100" dirty="0">
                <a:effectLst/>
                <a:latin typeface="Calibri" panose="020F0502020204030204" pitchFamily="34" charset="0"/>
                <a:ea typeface="Calibri" panose="020F0502020204030204" pitchFamily="34" charset="0"/>
                <a:cs typeface="Calibri" panose="020F0502020204030204" pitchFamily="34" charset="0"/>
              </a:rPr>
              <a:t>en minorité 2% de chrétiens</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kern="100" dirty="0">
                <a:effectLst/>
                <a:latin typeface="Calibri" panose="020F0502020204030204" pitchFamily="34" charset="0"/>
                <a:ea typeface="Calibri" panose="020F0502020204030204" pitchFamily="34" charset="0"/>
                <a:cs typeface="Calibri" panose="020F0502020204030204" pitchFamily="34" charset="0"/>
              </a:rPr>
              <a:t>A Gaza : à peine 1000 chrétiens majoritairement orthodoxes sur 2 Millions d’ hbts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kern="100" dirty="0">
                <a:effectLst/>
                <a:latin typeface="Calibri" panose="020F0502020204030204" pitchFamily="34" charset="0"/>
                <a:ea typeface="Calibri" panose="020F0502020204030204" pitchFamily="34" charset="0"/>
                <a:cs typeface="Calibri" panose="020F0502020204030204" pitchFamily="34" charset="0"/>
              </a:rPr>
              <a:t>entre 10 000 et 15 000 chrétiens  à Jérusalem</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b="1" kern="10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1000 c ortho à gaza</a:t>
            </a:r>
            <a:r>
              <a:rPr lang="fr-FR" sz="1800" kern="10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 et 134 latins source bulletin 805 12/21</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kern="100" dirty="0">
                <a:effectLst/>
                <a:latin typeface="Calibri" panose="020F0502020204030204" pitchFamily="34" charset="0"/>
                <a:ea typeface="Calibri" panose="020F0502020204030204" pitchFamily="34" charset="0"/>
                <a:cs typeface="Calibri" panose="020F0502020204030204" pitchFamily="34"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fr-FR" sz="1800" kern="100" dirty="0">
                <a:effectLst/>
                <a:latin typeface="Calibri" panose="020F0502020204030204" pitchFamily="34" charset="0"/>
                <a:ea typeface="Calibri" panose="020F0502020204030204" pitchFamily="34" charset="0"/>
                <a:cs typeface="Calibri" panose="020F0502020204030204" pitchFamily="34" charset="0"/>
              </a:rPr>
              <a:t>Émigration car pas d’avenir économique : ostracisés comme palestiniens/ discriminations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kern="100" dirty="0">
                <a:effectLst/>
                <a:latin typeface="Calibri" panose="020F0502020204030204" pitchFamily="34" charset="0"/>
                <a:ea typeface="Calibri" panose="020F0502020204030204" pitchFamily="34" charset="0"/>
                <a:cs typeface="Calibri" panose="020F0502020204030204" pitchFamily="34" charset="0"/>
              </a:rPr>
              <a:t>Cf </a:t>
            </a:r>
            <a:r>
              <a:rPr lang="fr-FR"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Bulletin OO numéro 799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Chrétien et palestinien : pas facile / DISCRIMINATION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 km entre Jérusalem et Bethléem mais depuis 2005, se dresse un mur de 8 m de haut construit par Israël pour se protéger des attentats</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Carlos, chrétien palestinien habitant Bethléem et travaillant à Jérusalem doit renouveler son laissez passer  tous les 3 mois auprès  des autorités palestiniennes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Difficile de pratiquer car interdictions et clôtures par </a:t>
            </a:r>
            <a:r>
              <a:rPr lang="fr-FR" sz="1800" kern="12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etat</a:t>
            </a:r>
            <a:r>
              <a:rPr lang="fr-FR"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israélien</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fr-FR" sz="1800" kern="100" dirty="0">
                <a:effectLst/>
                <a:latin typeface="Calibri" panose="020F0502020204030204" pitchFamily="34" charset="0"/>
                <a:ea typeface="Calibri" panose="020F0502020204030204" pitchFamily="34" charset="0"/>
                <a:cs typeface="Calibri" panose="020F0502020204030204" pitchFamily="34" charset="0"/>
              </a:rPr>
              <a:t>Rôle des chrétiens (</a:t>
            </a:r>
            <a:r>
              <a:rPr lang="fr-FR" sz="1800" kern="100" dirty="0" err="1">
                <a:effectLst/>
                <a:latin typeface="Calibri" panose="020F0502020204030204" pitchFamily="34" charset="0"/>
                <a:ea typeface="Calibri" panose="020F0502020204030204" pitchFamily="34" charset="0"/>
                <a:cs typeface="Calibri" panose="020F0502020204030204" pitchFamily="34" charset="0"/>
              </a:rPr>
              <a:t>PALquier</a:t>
            </a:r>
            <a:r>
              <a:rPr lang="fr-FR" sz="1800" kern="100" dirty="0">
                <a:effectLst/>
                <a:latin typeface="Calibri" panose="020F0502020204030204" pitchFamily="34" charset="0"/>
                <a:ea typeface="Calibri" panose="020F0502020204030204" pitchFamily="34" charset="0"/>
                <a:cs typeface="Calibri" panose="020F0502020204030204" pitchFamily="34" charset="0"/>
              </a:rPr>
              <a: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b="1" kern="100" dirty="0">
                <a:effectLst/>
                <a:latin typeface="Calibri" panose="020F0502020204030204" pitchFamily="34" charset="0"/>
                <a:ea typeface="Calibri" panose="020F0502020204030204" pitchFamily="34" charset="0"/>
                <a:cs typeface="Calibri" panose="020F0502020204030204" pitchFamily="34" charset="0"/>
              </a:rPr>
              <a:t>Les communautés chrétiennes </a:t>
            </a:r>
            <a:r>
              <a:rPr lang="fr-FR" sz="1800" kern="100" dirty="0">
                <a:effectLst/>
                <a:latin typeface="Calibri" panose="020F0502020204030204" pitchFamily="34" charset="0"/>
                <a:ea typeface="Calibri" panose="020F0502020204030204" pitchFamily="34" charset="0"/>
                <a:cs typeface="Calibri" panose="020F0502020204030204" pitchFamily="34" charset="0"/>
              </a:rPr>
              <a:t>sont très appréciées, principalement les catholiques, quel que soit le rite, </a:t>
            </a:r>
            <a:r>
              <a:rPr lang="fr-FR" sz="1800" b="1" kern="100" dirty="0">
                <a:effectLst/>
                <a:latin typeface="Calibri" panose="020F0502020204030204" pitchFamily="34" charset="0"/>
                <a:ea typeface="Calibri" panose="020F0502020204030204" pitchFamily="34" charset="0"/>
                <a:cs typeface="Calibri" panose="020F0502020204030204" pitchFamily="34" charset="0"/>
              </a:rPr>
              <a:t>car elles sont extrêmement</a:t>
            </a:r>
            <a:r>
              <a:rPr lang="fr-FR" sz="1800" b="1" kern="100" spc="-190" dirty="0">
                <a:effectLst/>
                <a:latin typeface="Calibri" panose="020F0502020204030204" pitchFamily="34" charset="0"/>
                <a:ea typeface="Calibri" panose="020F0502020204030204" pitchFamily="34" charset="0"/>
                <a:cs typeface="Calibri" panose="020F0502020204030204" pitchFamily="34" charset="0"/>
              </a:rPr>
              <a:t> </a:t>
            </a:r>
            <a:r>
              <a:rPr lang="fr-FR" sz="1800" b="1" kern="100" dirty="0">
                <a:effectLst/>
                <a:latin typeface="Calibri" panose="020F0502020204030204" pitchFamily="34" charset="0"/>
                <a:ea typeface="Calibri" panose="020F0502020204030204" pitchFamily="34" charset="0"/>
                <a:cs typeface="Calibri" panose="020F0502020204030204" pitchFamily="34" charset="0"/>
              </a:rPr>
              <a:t>actives</a:t>
            </a:r>
            <a:r>
              <a:rPr lang="fr-FR" sz="1800" kern="100" dirty="0">
                <a:effectLst/>
                <a:latin typeface="Calibri" panose="020F0502020204030204" pitchFamily="34" charset="0"/>
                <a:ea typeface="Calibri" panose="020F0502020204030204" pitchFamily="34" charset="0"/>
                <a:cs typeface="Calibri" panose="020F0502020204030204" pitchFamily="34" charset="0"/>
              </a:rPr>
              <a:t>. Il est certain que les orthodoxes sont beaucoup moins actifs avec peu d’écoles ou d’établissements de soins.</a:t>
            </a:r>
          </a:p>
          <a:p>
            <a:pPr>
              <a:lnSpc>
                <a:spcPct val="107000"/>
              </a:lnSpc>
              <a:spcAft>
                <a:spcPts val="800"/>
              </a:spcAft>
            </a:pPr>
            <a:r>
              <a:rPr lang="fr-FR" sz="1800" kern="100" dirty="0">
                <a:effectLst/>
                <a:latin typeface="Calibri" panose="020F0502020204030204" pitchFamily="34" charset="0"/>
                <a:ea typeface="Calibri" panose="020F0502020204030204" pitchFamily="34" charset="0"/>
                <a:cs typeface="Calibri" panose="020F0502020204030204" pitchFamily="34" charset="0"/>
              </a:rPr>
              <a:t>Les écoles sont</a:t>
            </a:r>
            <a:r>
              <a:rPr lang="fr-FR" sz="1800" kern="100" spc="5" dirty="0">
                <a:effectLst/>
                <a:latin typeface="Calibri" panose="020F0502020204030204" pitchFamily="34" charset="0"/>
                <a:ea typeface="Calibri" panose="020F0502020204030204" pitchFamily="34" charset="0"/>
                <a:cs typeface="Calibri" panose="020F0502020204030204" pitchFamily="34" charset="0"/>
              </a:rPr>
              <a:t> </a:t>
            </a:r>
            <a:r>
              <a:rPr lang="fr-FR" sz="1800" kern="100" dirty="0">
                <a:effectLst/>
                <a:latin typeface="Calibri" panose="020F0502020204030204" pitchFamily="34" charset="0"/>
                <a:ea typeface="Calibri" panose="020F0502020204030204" pitchFamily="34" charset="0"/>
                <a:cs typeface="Calibri" panose="020F0502020204030204" pitchFamily="34" charset="0"/>
              </a:rPr>
              <a:t>très</a:t>
            </a:r>
            <a:r>
              <a:rPr lang="fr-FR" sz="1800" kern="100" spc="-10" dirty="0">
                <a:effectLst/>
                <a:latin typeface="Calibri" panose="020F0502020204030204" pitchFamily="34" charset="0"/>
                <a:ea typeface="Calibri" panose="020F0502020204030204" pitchFamily="34" charset="0"/>
                <a:cs typeface="Calibri" panose="020F0502020204030204" pitchFamily="34" charset="0"/>
              </a:rPr>
              <a:t> </a:t>
            </a:r>
            <a:r>
              <a:rPr lang="fr-FR" sz="1800" kern="100" dirty="0">
                <a:effectLst/>
                <a:latin typeface="Calibri" panose="020F0502020204030204" pitchFamily="34" charset="0"/>
                <a:ea typeface="Calibri" panose="020F0502020204030204" pitchFamily="34" charset="0"/>
                <a:cs typeface="Calibri" panose="020F0502020204030204" pitchFamily="34" charset="0"/>
              </a:rPr>
              <a:t>appréciées</a:t>
            </a:r>
            <a:r>
              <a:rPr lang="fr-FR" sz="1800" kern="100" spc="-10" dirty="0">
                <a:effectLst/>
                <a:latin typeface="Calibri" panose="020F0502020204030204" pitchFamily="34" charset="0"/>
                <a:ea typeface="Calibri" panose="020F0502020204030204" pitchFamily="34" charset="0"/>
                <a:cs typeface="Calibri" panose="020F0502020204030204" pitchFamily="34" charset="0"/>
              </a:rPr>
              <a:t> </a:t>
            </a:r>
            <a:r>
              <a:rPr lang="fr-FR" sz="1800" kern="100" dirty="0">
                <a:effectLst/>
                <a:latin typeface="Calibri" panose="020F0502020204030204" pitchFamily="34" charset="0"/>
                <a:ea typeface="Calibri" panose="020F0502020204030204" pitchFamily="34" charset="0"/>
                <a:cs typeface="Calibri" panose="020F0502020204030204" pitchFamily="34" charset="0"/>
              </a:rPr>
              <a:t>des</a:t>
            </a:r>
            <a:r>
              <a:rPr lang="fr-FR" sz="1800" kern="100" spc="-5" dirty="0">
                <a:effectLst/>
                <a:latin typeface="Calibri" panose="020F0502020204030204" pitchFamily="34" charset="0"/>
                <a:ea typeface="Calibri" panose="020F0502020204030204" pitchFamily="34" charset="0"/>
                <a:cs typeface="Calibri" panose="020F0502020204030204" pitchFamily="34" charset="0"/>
              </a:rPr>
              <a:t> </a:t>
            </a:r>
            <a:r>
              <a:rPr lang="fr-FR" sz="1800" kern="100" dirty="0">
                <a:effectLst/>
                <a:latin typeface="Calibri" panose="020F0502020204030204" pitchFamily="34" charset="0"/>
                <a:ea typeface="Calibri" panose="020F0502020204030204" pitchFamily="34" charset="0"/>
                <a:cs typeface="Calibri" panose="020F0502020204030204" pitchFamily="34" charset="0"/>
              </a:rPr>
              <a:t>musulmans</a:t>
            </a:r>
            <a:r>
              <a:rPr lang="fr-FR" sz="1800" kern="100" spc="-10" dirty="0">
                <a:effectLst/>
                <a:latin typeface="Calibri" panose="020F0502020204030204" pitchFamily="34" charset="0"/>
                <a:ea typeface="Calibri" panose="020F0502020204030204" pitchFamily="34" charset="0"/>
                <a:cs typeface="Calibri" panose="020F0502020204030204" pitchFamily="34" charset="0"/>
              </a:rPr>
              <a:t> </a:t>
            </a:r>
            <a:r>
              <a:rPr lang="fr-FR" sz="1800" kern="100" dirty="0">
                <a:effectLst/>
                <a:latin typeface="Calibri" panose="020F0502020204030204" pitchFamily="34" charset="0"/>
                <a:ea typeface="Calibri" panose="020F0502020204030204" pitchFamily="34" charset="0"/>
                <a:cs typeface="Calibri" panose="020F0502020204030204" pitchFamily="34" charset="0"/>
              </a:rPr>
              <a:t>car</a:t>
            </a:r>
            <a:r>
              <a:rPr lang="fr-FR" sz="1800" kern="100" spc="-5" dirty="0">
                <a:effectLst/>
                <a:latin typeface="Calibri" panose="020F0502020204030204" pitchFamily="34" charset="0"/>
                <a:ea typeface="Calibri" panose="020F0502020204030204" pitchFamily="34" charset="0"/>
                <a:cs typeface="Calibri" panose="020F0502020204030204" pitchFamily="34" charset="0"/>
              </a:rPr>
              <a:t> </a:t>
            </a:r>
            <a:r>
              <a:rPr lang="fr-FR" sz="1800" kern="100" dirty="0">
                <a:effectLst/>
                <a:latin typeface="Calibri" panose="020F0502020204030204" pitchFamily="34" charset="0"/>
                <a:ea typeface="Calibri" panose="020F0502020204030204" pitchFamily="34" charset="0"/>
                <a:cs typeface="Calibri" panose="020F0502020204030204" pitchFamily="34" charset="0"/>
              </a:rPr>
              <a:t>le</a:t>
            </a:r>
            <a:r>
              <a:rPr lang="fr-FR" sz="1800" kern="100" spc="-10" dirty="0">
                <a:effectLst/>
                <a:latin typeface="Calibri" panose="020F0502020204030204" pitchFamily="34" charset="0"/>
                <a:ea typeface="Calibri" panose="020F0502020204030204" pitchFamily="34" charset="0"/>
                <a:cs typeface="Calibri" panose="020F0502020204030204" pitchFamily="34" charset="0"/>
              </a:rPr>
              <a:t> </a:t>
            </a:r>
            <a:r>
              <a:rPr lang="fr-FR" sz="1800" kern="100" dirty="0">
                <a:effectLst/>
                <a:latin typeface="Calibri" panose="020F0502020204030204" pitchFamily="34" charset="0"/>
                <a:ea typeface="Calibri" panose="020F0502020204030204" pitchFamily="34" charset="0"/>
                <a:cs typeface="Calibri" panose="020F0502020204030204" pitchFamily="34" charset="0"/>
              </a:rPr>
              <a:t>niveau</a:t>
            </a:r>
            <a:r>
              <a:rPr lang="fr-FR" sz="1800" kern="100" spc="-5" dirty="0">
                <a:effectLst/>
                <a:latin typeface="Calibri" panose="020F0502020204030204" pitchFamily="34" charset="0"/>
                <a:ea typeface="Calibri" panose="020F0502020204030204" pitchFamily="34" charset="0"/>
                <a:cs typeface="Calibri" panose="020F0502020204030204" pitchFamily="34" charset="0"/>
              </a:rPr>
              <a:t> </a:t>
            </a:r>
            <a:r>
              <a:rPr lang="fr-FR" sz="1800" kern="100" dirty="0">
                <a:effectLst/>
                <a:latin typeface="Calibri" panose="020F0502020204030204" pitchFamily="34" charset="0"/>
                <a:ea typeface="Calibri" panose="020F0502020204030204" pitchFamily="34" charset="0"/>
                <a:cs typeface="Calibri" panose="020F0502020204030204" pitchFamily="34" charset="0"/>
              </a:rPr>
              <a:t>y</a:t>
            </a:r>
            <a:r>
              <a:rPr lang="fr-FR" sz="1800" kern="100" spc="-5" dirty="0">
                <a:effectLst/>
                <a:latin typeface="Calibri" panose="020F0502020204030204" pitchFamily="34" charset="0"/>
                <a:ea typeface="Calibri" panose="020F0502020204030204" pitchFamily="34" charset="0"/>
                <a:cs typeface="Calibri" panose="020F0502020204030204" pitchFamily="34" charset="0"/>
              </a:rPr>
              <a:t> </a:t>
            </a:r>
            <a:r>
              <a:rPr lang="fr-FR" sz="1800" kern="100" dirty="0">
                <a:effectLst/>
                <a:latin typeface="Calibri" panose="020F0502020204030204" pitchFamily="34" charset="0"/>
                <a:ea typeface="Calibri" panose="020F0502020204030204" pitchFamily="34" charset="0"/>
                <a:cs typeface="Calibri" panose="020F0502020204030204" pitchFamily="34" charset="0"/>
              </a:rPr>
              <a:t>est</a:t>
            </a:r>
            <a:r>
              <a:rPr lang="fr-FR" sz="1800" kern="100" spc="5" dirty="0">
                <a:effectLst/>
                <a:latin typeface="Calibri" panose="020F0502020204030204" pitchFamily="34" charset="0"/>
                <a:ea typeface="Calibri" panose="020F0502020204030204" pitchFamily="34" charset="0"/>
                <a:cs typeface="Calibri" panose="020F0502020204030204" pitchFamily="34" charset="0"/>
              </a:rPr>
              <a:t> </a:t>
            </a:r>
            <a:r>
              <a:rPr lang="fr-FR" sz="1800" kern="100" dirty="0">
                <a:effectLst/>
                <a:latin typeface="Calibri" panose="020F0502020204030204" pitchFamily="34" charset="0"/>
                <a:ea typeface="Calibri" panose="020F0502020204030204" pitchFamily="34" charset="0"/>
                <a:cs typeface="Calibri" panose="020F0502020204030204" pitchFamily="34" charset="0"/>
              </a:rPr>
              <a:t>excellent et les responsables</a:t>
            </a:r>
            <a:r>
              <a:rPr lang="fr-FR" sz="1800" kern="100" spc="-5" dirty="0">
                <a:effectLst/>
                <a:latin typeface="Calibri" panose="020F0502020204030204" pitchFamily="34" charset="0"/>
                <a:ea typeface="Calibri" panose="020F0502020204030204" pitchFamily="34" charset="0"/>
                <a:cs typeface="Calibri" panose="020F0502020204030204" pitchFamily="34" charset="0"/>
              </a:rPr>
              <a:t> </a:t>
            </a:r>
            <a:r>
              <a:rPr lang="fr-FR" sz="1800" kern="100" dirty="0">
                <a:effectLst/>
                <a:latin typeface="Calibri" panose="020F0502020204030204" pitchFamily="34" charset="0"/>
                <a:ea typeface="Calibri" panose="020F0502020204030204" pitchFamily="34" charset="0"/>
                <a:cs typeface="Calibri" panose="020F0502020204030204" pitchFamily="34" charset="0"/>
              </a:rPr>
              <a:t>politiques</a:t>
            </a:r>
            <a:r>
              <a:rPr lang="fr-FR" sz="1800" kern="100" spc="10" dirty="0">
                <a:effectLst/>
                <a:latin typeface="Calibri" panose="020F0502020204030204" pitchFamily="34" charset="0"/>
                <a:ea typeface="Calibri" panose="020F0502020204030204" pitchFamily="34" charset="0"/>
                <a:cs typeface="Calibri" panose="020F0502020204030204" pitchFamily="34" charset="0"/>
              </a:rPr>
              <a:t> </a:t>
            </a:r>
            <a:r>
              <a:rPr lang="fr-FR" sz="1800" kern="100" dirty="0">
                <a:effectLst/>
                <a:latin typeface="Calibri" panose="020F0502020204030204" pitchFamily="34" charset="0"/>
                <a:ea typeface="Calibri" panose="020F0502020204030204" pitchFamily="34" charset="0"/>
                <a:cs typeface="Calibri" panose="020F0502020204030204" pitchFamily="34" charset="0"/>
              </a:rPr>
              <a:t>y mettent</a:t>
            </a:r>
            <a:r>
              <a:rPr lang="fr-FR" sz="1800" kern="100" spc="-5" dirty="0">
                <a:effectLst/>
                <a:latin typeface="Calibri" panose="020F0502020204030204" pitchFamily="34" charset="0"/>
                <a:ea typeface="Calibri" panose="020F0502020204030204" pitchFamily="34" charset="0"/>
                <a:cs typeface="Calibri" panose="020F0502020204030204" pitchFamily="34" charset="0"/>
              </a:rPr>
              <a:t> </a:t>
            </a:r>
            <a:r>
              <a:rPr lang="fr-FR" sz="1800" kern="100" dirty="0">
                <a:effectLst/>
                <a:latin typeface="Calibri" panose="020F0502020204030204" pitchFamily="34" charset="0"/>
                <a:ea typeface="Calibri" panose="020F0502020204030204" pitchFamily="34" charset="0"/>
                <a:cs typeface="Calibri" panose="020F0502020204030204" pitchFamily="34" charset="0"/>
              </a:rPr>
              <a:t>leurs</a:t>
            </a:r>
            <a:r>
              <a:rPr lang="fr-FR" sz="1800" kern="100" spc="-5" dirty="0">
                <a:effectLst/>
                <a:latin typeface="Calibri" panose="020F0502020204030204" pitchFamily="34" charset="0"/>
                <a:ea typeface="Calibri" panose="020F0502020204030204" pitchFamily="34" charset="0"/>
                <a:cs typeface="Calibri" panose="020F0502020204030204" pitchFamily="34" charset="0"/>
              </a:rPr>
              <a:t> </a:t>
            </a:r>
            <a:r>
              <a:rPr lang="fr-FR" sz="1800" kern="100" dirty="0">
                <a:effectLst/>
                <a:latin typeface="Calibri" panose="020F0502020204030204" pitchFamily="34" charset="0"/>
                <a:ea typeface="Calibri" panose="020F0502020204030204" pitchFamily="34" charset="0"/>
                <a:cs typeface="Calibri" panose="020F0502020204030204" pitchFamily="34" charset="0"/>
              </a:rPr>
              <a:t>enfants. écoles. Celles-ci constituent un réseau de 47 établissements enseignant 35.700 élèves suivies par l’Institut Français.</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R="680085" algn="just">
              <a:lnSpc>
                <a:spcPct val="107000"/>
              </a:lnSpc>
              <a:spcBef>
                <a:spcPts val="805"/>
              </a:spcBef>
              <a:spcAft>
                <a:spcPts val="0"/>
              </a:spcAft>
            </a:pPr>
            <a:r>
              <a:rPr lang="fr-FR" sz="1800" dirty="0">
                <a:effectLst/>
                <a:latin typeface="Calibri" panose="020F0502020204030204" pitchFamily="34" charset="0"/>
                <a:ea typeface="Calibri" panose="020F0502020204030204" pitchFamily="34" charset="0"/>
                <a:cs typeface="Calibri" panose="020F0502020204030204" pitchFamily="34" charset="0"/>
              </a:rPr>
              <a:t> L’attitude</a:t>
            </a:r>
            <a:r>
              <a:rPr lang="fr-FR" sz="1800" spc="-15"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des</a:t>
            </a:r>
            <a:r>
              <a:rPr lang="fr-FR" sz="1800" spc="-10"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Israéliens</a:t>
            </a:r>
            <a:r>
              <a:rPr lang="fr-FR" sz="1800" spc="-10"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vis-à-vis des</a:t>
            </a:r>
            <a:r>
              <a:rPr lang="fr-FR" sz="1800" spc="-10"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chrétiens</a:t>
            </a:r>
            <a:r>
              <a:rPr lang="fr-FR" sz="1800" spc="-10"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reste</a:t>
            </a:r>
            <a:r>
              <a:rPr lang="fr-FR" sz="1800" spc="-20"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neutre,</a:t>
            </a:r>
            <a:r>
              <a:rPr lang="fr-FR" sz="1800" spc="-5"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mais pas</a:t>
            </a:r>
            <a:r>
              <a:rPr lang="fr-FR" sz="1800" spc="-10"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hostile</a:t>
            </a:r>
            <a:r>
              <a:rPr lang="fr-FR" sz="1800" spc="5"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à</a:t>
            </a:r>
            <a:r>
              <a:rPr lang="fr-FR" sz="1800" spc="-15"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ce</a:t>
            </a:r>
            <a:r>
              <a:rPr lang="fr-FR" sz="1800" spc="-10"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stade,</a:t>
            </a:r>
            <a:r>
              <a:rPr lang="fr-FR" sz="1800" spc="-5"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bien</a:t>
            </a:r>
            <a:r>
              <a:rPr lang="fr-FR" sz="1800" spc="-10"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que</a:t>
            </a:r>
            <a:r>
              <a:rPr lang="fr-FR" sz="1800" spc="-10"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le</a:t>
            </a:r>
            <a:r>
              <a:rPr lang="fr-FR" sz="1800" spc="-5"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rêve</a:t>
            </a:r>
            <a:r>
              <a:rPr lang="fr-FR" sz="1800" spc="-15"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à</a:t>
            </a:r>
            <a:r>
              <a:rPr lang="fr-FR" sz="1800" spc="-10"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long</a:t>
            </a:r>
            <a:r>
              <a:rPr lang="fr-FR" sz="1800" spc="-10"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terme</a:t>
            </a:r>
            <a:r>
              <a:rPr lang="fr-FR" sz="1800" spc="-5"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reste</a:t>
            </a:r>
            <a:r>
              <a:rPr lang="fr-FR" sz="1800" spc="-10"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de</a:t>
            </a:r>
            <a:r>
              <a:rPr lang="fr-FR" sz="1800" spc="-10"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n’avoir</a:t>
            </a:r>
            <a:r>
              <a:rPr lang="fr-FR" sz="1800" spc="-195"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que des juifs dans le pays. Les écoles chrétiennes, accueillent peu de juifs, mais une importante majorité de musulmans. Elles</a:t>
            </a:r>
            <a:r>
              <a:rPr lang="fr-FR" sz="1800" spc="5"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constituent</a:t>
            </a:r>
            <a:r>
              <a:rPr lang="fr-FR" sz="1800" spc="-10"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par</a:t>
            </a:r>
            <a:r>
              <a:rPr lang="fr-FR" sz="1800" spc="-15"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conséquent</a:t>
            </a:r>
            <a:r>
              <a:rPr lang="fr-FR" sz="1800" spc="-5"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le</a:t>
            </a:r>
            <a:r>
              <a:rPr lang="fr-FR" sz="1800" spc="-15"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meilleur</a:t>
            </a:r>
            <a:r>
              <a:rPr lang="fr-FR" sz="1800" spc="-10"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lieu</a:t>
            </a:r>
            <a:r>
              <a:rPr lang="fr-FR" sz="1800" spc="-10"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de</a:t>
            </a:r>
            <a:r>
              <a:rPr lang="fr-FR" sz="1800" spc="-15"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dialogue</a:t>
            </a:r>
            <a:r>
              <a:rPr lang="fr-FR" sz="1800" spc="-10"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islamo-chrétien.</a:t>
            </a:r>
            <a:r>
              <a:rPr lang="fr-FR" sz="1800" spc="-15"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Seule</a:t>
            </a:r>
            <a:r>
              <a:rPr lang="fr-FR" sz="1800" spc="-10"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l’Ecole</a:t>
            </a:r>
            <a:r>
              <a:rPr lang="fr-FR" sz="1800" spc="-15"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des</a:t>
            </a:r>
            <a:r>
              <a:rPr lang="fr-FR" sz="1800" spc="-15"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Frères</a:t>
            </a:r>
            <a:r>
              <a:rPr lang="fr-FR" sz="1800" spc="-10"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des</a:t>
            </a:r>
            <a:r>
              <a:rPr lang="fr-FR" sz="1800" spc="-15"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Ecoles</a:t>
            </a:r>
            <a:r>
              <a:rPr lang="fr-FR" sz="1800" spc="-10"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Chrétiennes</a:t>
            </a:r>
            <a:r>
              <a:rPr lang="fr-FR" sz="1800" spc="-15"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de</a:t>
            </a:r>
            <a:r>
              <a:rPr lang="fr-FR" sz="1800" spc="-10"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Jaffa</a:t>
            </a:r>
            <a:r>
              <a:rPr lang="fr-FR" sz="1800" spc="-10"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a</a:t>
            </a:r>
            <a:r>
              <a:rPr lang="fr-FR" sz="1800" spc="-15"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des</a:t>
            </a:r>
            <a:r>
              <a:rPr lang="fr-FR" sz="1800" spc="5"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élèves des trois religions. Le catéchisme est partout enseigné pour les catholiques dans les écoles, mais assez peu par les imams pour</a:t>
            </a:r>
            <a:r>
              <a:rPr lang="fr-FR" sz="1800" spc="5"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les</a:t>
            </a:r>
            <a:r>
              <a:rPr lang="fr-FR" sz="1800" spc="-10"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musulmans. </a:t>
            </a:r>
            <a:r>
              <a:rPr lang="fr-FR" sz="18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Le rôle des écoles</a:t>
            </a:r>
            <a:r>
              <a:rPr lang="fr-FR" sz="1800" b="1" spc="-5"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r>
              <a:rPr lang="fr-FR" sz="18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catholiques est donc</a:t>
            </a:r>
            <a:r>
              <a:rPr lang="fr-FR" sz="1800" b="1" spc="-5"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r>
              <a:rPr lang="fr-FR" sz="18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absolument essentiel. Y compris à Gaza ; les écoles chrétiennes accueillent </a:t>
            </a:r>
            <a:r>
              <a:rPr lang="fr-FR" sz="1800" b="1" dirty="0">
                <a:effectLst/>
                <a:latin typeface="Calibri" panose="020F0502020204030204" pitchFamily="34" charset="0"/>
                <a:ea typeface="Calibri" panose="020F0502020204030204" pitchFamily="34" charset="0"/>
                <a:cs typeface="Calibri" panose="020F0502020204030204" pitchFamily="34" charset="0"/>
              </a:rPr>
              <a:t>les enfants des </a:t>
            </a:r>
            <a:r>
              <a:rPr lang="fr-FR" sz="1800" dirty="0">
                <a:effectLst/>
                <a:latin typeface="Calibri" panose="020F0502020204030204" pitchFamily="34" charset="0"/>
                <a:ea typeface="Calibri" panose="020F0502020204030204" pitchFamily="34" charset="0"/>
                <a:cs typeface="Calibri" panose="020F0502020204030204" pitchFamily="34" charset="0"/>
              </a:rPr>
              <a:t>membres</a:t>
            </a:r>
            <a:r>
              <a:rPr lang="fr-FR" sz="1800" spc="-10"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du</a:t>
            </a:r>
            <a:r>
              <a:rPr lang="fr-FR" sz="1800" spc="-15"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Hamas</a:t>
            </a:r>
            <a:r>
              <a:rPr lang="fr-FR" sz="1800" spc="20"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qui</a:t>
            </a:r>
            <a:r>
              <a:rPr lang="fr-FR" sz="1800" spc="-5"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y</a:t>
            </a:r>
            <a:r>
              <a:rPr lang="fr-FR" sz="1800" spc="-5"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scolarisent</a:t>
            </a:r>
            <a:r>
              <a:rPr lang="fr-FR" sz="1800" spc="-10"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leurs</a:t>
            </a:r>
            <a:r>
              <a:rPr lang="fr-FR" sz="1800" spc="-10" dirty="0">
                <a:effectLst/>
                <a:latin typeface="Calibri" panose="020F0502020204030204" pitchFamily="34" charset="0"/>
                <a:ea typeface="Calibri" panose="020F0502020204030204" pitchFamily="34" charset="0"/>
                <a:cs typeface="Calibri" panose="020F0502020204030204" pitchFamily="34" charset="0"/>
              </a:rPr>
              <a:t> </a:t>
            </a:r>
            <a:r>
              <a:rPr lang="fr-FR" sz="1800" dirty="0">
                <a:effectLst/>
                <a:latin typeface="Calibri" panose="020F0502020204030204" pitchFamily="34" charset="0"/>
                <a:ea typeface="Calibri" panose="020F0502020204030204" pitchFamily="34" charset="0"/>
                <a:cs typeface="Calibri" panose="020F0502020204030204" pitchFamily="34" charset="0"/>
              </a:rPr>
              <a:t>enfants.</a:t>
            </a:r>
            <a:endParaRPr lang="fr-FR" sz="1800" dirty="0">
              <a:effectLst/>
              <a:latin typeface="Calibri" panose="020F0502020204030204" pitchFamily="34" charset="0"/>
              <a:ea typeface="Calibri" panose="020F0502020204030204" pitchFamily="34" charset="0"/>
            </a:endParaRPr>
          </a:p>
          <a:p>
            <a:endParaRPr lang="fr-FR" altLang="fr-FR" sz="1000" dirty="0">
              <a:latin typeface="Arial" panose="020B0604020202020204" pitchFamily="34" charset="0"/>
            </a:endParaRPr>
          </a:p>
        </p:txBody>
      </p:sp>
    </p:spTree>
    <p:extLst>
      <p:ext uri="{BB962C8B-B14F-4D97-AF65-F5344CB8AC3E}">
        <p14:creationId xmlns:p14="http://schemas.microsoft.com/office/powerpoint/2010/main" val="13586176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073CE-0CB5-203F-F9A3-7D5C33960DA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AA181CF-5634-972D-50E1-C16DE193AE9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D7DF98D-6809-22A5-ED74-281D21064061}"/>
              </a:ext>
            </a:extLst>
          </p:cNvPr>
          <p:cNvSpPr>
            <a:spLocks noGrp="1"/>
          </p:cNvSpPr>
          <p:nvPr>
            <p:ph type="body" idx="1"/>
          </p:nvPr>
        </p:nvSpPr>
        <p:spPr/>
        <p:txBody>
          <a:bodyPr/>
          <a:lstStyle/>
          <a:p>
            <a:r>
              <a:rPr lang="fr-FR" dirty="0"/>
              <a:t>7 octobre 2023 : attaque coordonnée dans 22 localités israélienne proche de la frontière avec la bande de Gaza</a:t>
            </a:r>
          </a:p>
          <a:p>
            <a:r>
              <a:rPr lang="fr-FR" dirty="0"/>
              <a:t>207 otages </a:t>
            </a:r>
            <a:r>
              <a:rPr lang="fr-FR" dirty="0" err="1"/>
              <a:t>liubéres</a:t>
            </a:r>
            <a:r>
              <a:rPr lang="fr-FR" dirty="0"/>
              <a:t> dont 148 en vie </a:t>
            </a:r>
          </a:p>
          <a:p>
            <a:endParaRPr lang="fr-FR" dirty="0"/>
          </a:p>
          <a:p>
            <a:r>
              <a:rPr lang="fr-FR" dirty="0" err="1"/>
              <a:t>Souccot</a:t>
            </a:r>
            <a:r>
              <a:rPr lang="fr-FR" dirty="0"/>
              <a:t> </a:t>
            </a:r>
            <a:r>
              <a:rPr lang="fr-FR" b="0" i="0" dirty="0">
                <a:solidFill>
                  <a:srgbClr val="202122"/>
                </a:solidFill>
                <a:effectLst/>
                <a:latin typeface="Arial" panose="020B0604020202020204" pitchFamily="34" charset="0"/>
              </a:rPr>
              <a:t>est l'une des </a:t>
            </a:r>
            <a:r>
              <a:rPr lang="fr-FR" b="0" i="0" u="none" strike="noStrike" dirty="0">
                <a:solidFill>
                  <a:srgbClr val="3366CC"/>
                </a:solidFill>
                <a:effectLst/>
                <a:latin typeface="Arial" panose="020B0604020202020204" pitchFamily="34" charset="0"/>
              </a:rPr>
              <a:t>trois fêtes de pèlerinage</a:t>
            </a:r>
            <a:r>
              <a:rPr lang="fr-FR" b="0" i="0" dirty="0">
                <a:solidFill>
                  <a:srgbClr val="202122"/>
                </a:solidFill>
                <a:effectLst/>
                <a:latin typeface="Arial" panose="020B0604020202020204" pitchFamily="34" charset="0"/>
              </a:rPr>
              <a:t> prescrites par la </a:t>
            </a:r>
            <a:r>
              <a:rPr lang="fr-FR" b="0" i="0" u="none" strike="noStrike" dirty="0">
                <a:solidFill>
                  <a:srgbClr val="3366CC"/>
                </a:solidFill>
                <a:effectLst/>
                <a:latin typeface="Arial" panose="020B0604020202020204" pitchFamily="34" charset="0"/>
              </a:rPr>
              <a:t>Torah</a:t>
            </a:r>
            <a:r>
              <a:rPr lang="fr-FR" b="0" i="0" dirty="0">
                <a:solidFill>
                  <a:srgbClr val="202122"/>
                </a:solidFill>
                <a:effectLst/>
                <a:latin typeface="Arial" panose="020B0604020202020204" pitchFamily="34" charset="0"/>
              </a:rPr>
              <a:t>, au cours de laquelle on célèbre dans la joie l'assistance divine reçue par les </a:t>
            </a:r>
            <a:r>
              <a:rPr lang="fr-FR" b="0" i="0" u="none" strike="noStrike" dirty="0">
                <a:solidFill>
                  <a:srgbClr val="3366CC"/>
                </a:solidFill>
                <a:effectLst/>
                <a:latin typeface="Arial" panose="020B0604020202020204" pitchFamily="34" charset="0"/>
              </a:rPr>
              <a:t>enfants d'Israël</a:t>
            </a:r>
            <a:r>
              <a:rPr lang="fr-FR" b="0" i="0" dirty="0">
                <a:solidFill>
                  <a:srgbClr val="202122"/>
                </a:solidFill>
                <a:effectLst/>
                <a:latin typeface="Arial" panose="020B0604020202020204" pitchFamily="34" charset="0"/>
              </a:rPr>
              <a:t> lors de </a:t>
            </a:r>
            <a:r>
              <a:rPr lang="fr-FR" b="0" i="0" u="none" strike="noStrike" dirty="0">
                <a:solidFill>
                  <a:srgbClr val="3366CC"/>
                </a:solidFill>
                <a:effectLst/>
                <a:latin typeface="Arial" panose="020B0604020202020204" pitchFamily="34" charset="0"/>
              </a:rPr>
              <a:t>l'Exode</a:t>
            </a:r>
            <a:r>
              <a:rPr lang="fr-FR" b="0" i="0" dirty="0">
                <a:solidFill>
                  <a:srgbClr val="202122"/>
                </a:solidFill>
                <a:effectLst/>
                <a:latin typeface="Arial" panose="020B0604020202020204" pitchFamily="34" charset="0"/>
              </a:rPr>
              <a:t> et la récolte qui marque la fin du cycle agricole annuel.</a:t>
            </a:r>
          </a:p>
          <a:p>
            <a:endParaRPr lang="fr-FR" dirty="0"/>
          </a:p>
          <a:p>
            <a:r>
              <a:rPr lang="fr-FR" dirty="0"/>
              <a:t>Constat : défaillance des services secrets israéliens + coup militaire exceptionnel du Hamas</a:t>
            </a:r>
            <a:endParaRPr lang="fr-FR" b="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kern="0" spc="38" dirty="0">
                <a:solidFill>
                  <a:srgbClr val="3B3738"/>
                </a:solidFill>
                <a:latin typeface="Raleway ExtraLight" pitchFamily="2" charset="0"/>
                <a:ea typeface="Calibri" panose="020F0502020204030204" pitchFamily="34" charset="0"/>
                <a:cs typeface="Times New Roman" panose="02020603050405020304" pitchFamily="18" charset="0"/>
              </a:rPr>
              <a:t>Pire attaque sur le sol israélien depuis 1948</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dirty="0">
              <a:solidFill>
                <a:srgbClr val="C00000"/>
              </a:solidFill>
              <a:latin typeface="Maitree" panose="00000500000000000000" pitchFamily="2" charset="-34"/>
              <a:cs typeface="Maitree" panose="00000500000000000000" pitchFamily="2" charset="-3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rgbClr val="C00000"/>
                </a:solidFill>
                <a:latin typeface="Maitree" panose="00000800000000000000"/>
              </a:rPr>
              <a:t>15 janvier 2025 : cessez-le-feu entre Israël et le Hamas</a:t>
            </a:r>
            <a:endParaRPr lang="fr-FR" sz="1200" dirty="0"/>
          </a:p>
          <a:p>
            <a:endParaRPr lang="fr-FR" dirty="0"/>
          </a:p>
          <a:p>
            <a:endParaRPr lang="fr-FR" dirty="0"/>
          </a:p>
        </p:txBody>
      </p:sp>
      <p:sp>
        <p:nvSpPr>
          <p:cNvPr id="4" name="Espace réservé du numéro de diapositive 3">
            <a:extLst>
              <a:ext uri="{FF2B5EF4-FFF2-40B4-BE49-F238E27FC236}">
                <a16:creationId xmlns:a16="http://schemas.microsoft.com/office/drawing/2014/main" id="{0E778C88-8D8D-26E8-AEC9-6329C9649C26}"/>
              </a:ext>
            </a:extLst>
          </p:cNvPr>
          <p:cNvSpPr>
            <a:spLocks noGrp="1"/>
          </p:cNvSpPr>
          <p:nvPr>
            <p:ph type="sldNum" sz="quarter" idx="5"/>
          </p:nvPr>
        </p:nvSpPr>
        <p:spPr/>
        <p:txBody>
          <a:bodyPr/>
          <a:lstStyle/>
          <a:p>
            <a:pPr marL="0" marR="0" lvl="0" indent="0" algn="r" defTabSz="1828800" rtl="0" eaLnBrk="1" fontAlgn="auto" latinLnBrk="0" hangingPunct="1">
              <a:lnSpc>
                <a:spcPct val="100000"/>
              </a:lnSpc>
              <a:spcBef>
                <a:spcPts val="0"/>
              </a:spcBef>
              <a:spcAft>
                <a:spcPts val="0"/>
              </a:spcAft>
              <a:buClrTx/>
              <a:buSzTx/>
              <a:buFontTx/>
              <a:buNone/>
              <a:tabLst/>
              <a:defRPr/>
            </a:pPr>
            <a:fld id="{458C02E1-237D-2C4F-99E7-BDE7C18869E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00" rtl="0" eaLnBrk="1" fontAlgn="auto" latinLnBrk="0" hangingPunct="1">
                <a:lnSpc>
                  <a:spcPct val="100000"/>
                </a:lnSpc>
                <a:spcBef>
                  <a:spcPts val="0"/>
                </a:spcBef>
                <a:spcAft>
                  <a:spcPts val="0"/>
                </a:spcAft>
                <a:buClrTx/>
                <a:buSzTx/>
                <a:buFontTx/>
                <a:buNone/>
                <a:tabLst/>
                <a:defRPr/>
              </a:pPr>
              <a:t>26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33146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7B79D-E39E-6026-F4E7-474FE720E4D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463859E-AE65-8DED-80E5-9DF7DDBF406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D890D3C-CE1D-4BB7-AE98-778C6E26DC3B}"/>
              </a:ext>
            </a:extLst>
          </p:cNvPr>
          <p:cNvSpPr>
            <a:spLocks noGrp="1"/>
          </p:cNvSpPr>
          <p:nvPr>
            <p:ph type="body" idx="1"/>
          </p:nvPr>
        </p:nvSpPr>
        <p:spPr/>
        <p:txBody>
          <a:bodyPr/>
          <a:lstStyle/>
          <a:p>
            <a:r>
              <a:rPr lang="fr-FR" dirty="0"/>
              <a:t>Pbs en Cisjordanie avec colons extrémistes</a:t>
            </a:r>
          </a:p>
        </p:txBody>
      </p:sp>
      <p:sp>
        <p:nvSpPr>
          <p:cNvPr id="4" name="Espace réservé du numéro de diapositive 3">
            <a:extLst>
              <a:ext uri="{FF2B5EF4-FFF2-40B4-BE49-F238E27FC236}">
                <a16:creationId xmlns:a16="http://schemas.microsoft.com/office/drawing/2014/main" id="{3096C638-1F7F-8468-F6B6-06BE4406A56B}"/>
              </a:ext>
            </a:extLst>
          </p:cNvPr>
          <p:cNvSpPr>
            <a:spLocks noGrp="1"/>
          </p:cNvSpPr>
          <p:nvPr>
            <p:ph type="sldNum" sz="quarter" idx="5"/>
          </p:nvPr>
        </p:nvSpPr>
        <p:spPr/>
        <p:txBody>
          <a:bodyPr/>
          <a:lstStyle/>
          <a:p>
            <a:pPr marL="0" marR="0" lvl="0" indent="0" algn="r" defTabSz="1828800" rtl="0" eaLnBrk="1" fontAlgn="auto" latinLnBrk="0" hangingPunct="1">
              <a:lnSpc>
                <a:spcPct val="100000"/>
              </a:lnSpc>
              <a:spcBef>
                <a:spcPts val="0"/>
              </a:spcBef>
              <a:spcAft>
                <a:spcPts val="0"/>
              </a:spcAft>
              <a:buClrTx/>
              <a:buSzTx/>
              <a:buFontTx/>
              <a:buNone/>
              <a:tabLst/>
              <a:defRPr/>
            </a:pPr>
            <a:fld id="{458C02E1-237D-2C4F-99E7-BDE7C18869E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00" rtl="0" eaLnBrk="1" fontAlgn="auto" latinLnBrk="0" hangingPunct="1">
                <a:lnSpc>
                  <a:spcPct val="100000"/>
                </a:lnSpc>
                <a:spcBef>
                  <a:spcPts val="0"/>
                </a:spcBef>
                <a:spcAft>
                  <a:spcPts val="0"/>
                </a:spcAft>
                <a:buClrTx/>
                <a:buSzTx/>
                <a:buFontTx/>
                <a:buNone/>
                <a:tabLst/>
                <a:defRPr/>
              </a:pPr>
              <a:t>27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60755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58C02E1-237D-2C4F-99E7-BDE7C18869ED}" type="slidenum">
              <a:rPr lang="fr-FR" smtClean="0"/>
              <a:t>29</a:t>
            </a:fld>
            <a:endParaRPr lang="fr-FR"/>
          </a:p>
        </p:txBody>
      </p:sp>
    </p:spTree>
    <p:extLst>
      <p:ext uri="{BB962C8B-B14F-4D97-AF65-F5344CB8AC3E}">
        <p14:creationId xmlns:p14="http://schemas.microsoft.com/office/powerpoint/2010/main" val="4594413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58C02E1-237D-2C4F-99E7-BDE7C18869ED}" type="slidenum">
              <a:rPr lang="fr-FR" smtClean="0"/>
              <a:t>32</a:t>
            </a:fld>
            <a:endParaRPr lang="fr-FR"/>
          </a:p>
        </p:txBody>
      </p:sp>
    </p:spTree>
    <p:extLst>
      <p:ext uri="{BB962C8B-B14F-4D97-AF65-F5344CB8AC3E}">
        <p14:creationId xmlns:p14="http://schemas.microsoft.com/office/powerpoint/2010/main" val="37970264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58C02E1-237D-2C4F-99E7-BDE7C18869ED}" type="slidenum">
              <a:rPr lang="fr-FR" smtClean="0"/>
              <a:t>33</a:t>
            </a:fld>
            <a:endParaRPr lang="fr-FR"/>
          </a:p>
        </p:txBody>
      </p:sp>
    </p:spTree>
    <p:extLst>
      <p:ext uri="{BB962C8B-B14F-4D97-AF65-F5344CB8AC3E}">
        <p14:creationId xmlns:p14="http://schemas.microsoft.com/office/powerpoint/2010/main" val="28698861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Aide de l’OO = aide au fonctionnement </a:t>
            </a:r>
          </a:p>
          <a:p>
            <a:r>
              <a:rPr lang="fr-FR" dirty="0"/>
              <a:t>Nourriture </a:t>
            </a:r>
          </a:p>
          <a:p>
            <a:r>
              <a:rPr lang="fr-FR" dirty="0" err="1"/>
              <a:t>Medicaments</a:t>
            </a:r>
            <a:r>
              <a:rPr lang="fr-FR" dirty="0"/>
              <a:t> </a:t>
            </a:r>
          </a:p>
          <a:p>
            <a:r>
              <a:rPr lang="fr-FR" dirty="0"/>
              <a:t>Matériel (bancs) </a:t>
            </a:r>
          </a:p>
          <a:p>
            <a:r>
              <a:rPr lang="fr-FR" dirty="0"/>
              <a:t>eaux </a:t>
            </a:r>
          </a:p>
          <a:p>
            <a:endParaRPr lang="fr-FR" dirty="0"/>
          </a:p>
          <a:p>
            <a:r>
              <a:rPr lang="fr-FR" sz="1400" dirty="0"/>
              <a:t>Le fonctionnement de la crèche dépend uniquement des dons </a:t>
            </a:r>
          </a:p>
          <a:p>
            <a:r>
              <a:rPr lang="fr-FR" sz="1400" dirty="0"/>
              <a:t>La guerre dans la bande de à Gaza met en péril le fonctionnement de la crèche</a:t>
            </a:r>
          </a:p>
        </p:txBody>
      </p:sp>
      <p:sp>
        <p:nvSpPr>
          <p:cNvPr id="4" name="Espace réservé du numéro de diapositive 3"/>
          <p:cNvSpPr>
            <a:spLocks noGrp="1"/>
          </p:cNvSpPr>
          <p:nvPr>
            <p:ph type="sldNum" sz="quarter" idx="5"/>
          </p:nvPr>
        </p:nvSpPr>
        <p:spPr/>
        <p:txBody>
          <a:bodyPr/>
          <a:lstStyle/>
          <a:p>
            <a:fld id="{458C02E1-237D-2C4F-99E7-BDE7C18869ED}" type="slidenum">
              <a:rPr lang="fr-FR" smtClean="0"/>
              <a:t>34</a:t>
            </a:fld>
            <a:endParaRPr lang="fr-FR"/>
          </a:p>
        </p:txBody>
      </p:sp>
    </p:spTree>
    <p:extLst>
      <p:ext uri="{BB962C8B-B14F-4D97-AF65-F5344CB8AC3E}">
        <p14:creationId xmlns:p14="http://schemas.microsoft.com/office/powerpoint/2010/main" val="15651399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Tombeau St Sépulcre</a:t>
            </a:r>
          </a:p>
        </p:txBody>
      </p:sp>
      <p:sp>
        <p:nvSpPr>
          <p:cNvPr id="4" name="Espace réservé du numéro de diapositive 3"/>
          <p:cNvSpPr>
            <a:spLocks noGrp="1"/>
          </p:cNvSpPr>
          <p:nvPr>
            <p:ph type="sldNum" sz="quarter" idx="5"/>
          </p:nvPr>
        </p:nvSpPr>
        <p:spPr/>
        <p:txBody>
          <a:bodyPr/>
          <a:lstStyle/>
          <a:p>
            <a:pPr marL="0" marR="0" lvl="0" indent="0" algn="r" defTabSz="1828800" rtl="0" eaLnBrk="1" fontAlgn="auto" latinLnBrk="0" hangingPunct="1">
              <a:lnSpc>
                <a:spcPct val="100000"/>
              </a:lnSpc>
              <a:spcBef>
                <a:spcPts val="0"/>
              </a:spcBef>
              <a:spcAft>
                <a:spcPts val="0"/>
              </a:spcAft>
              <a:buClrTx/>
              <a:buSzTx/>
              <a:buFontTx/>
              <a:buNone/>
              <a:tabLst/>
              <a:defRPr/>
            </a:pPr>
            <a:fld id="{458C02E1-237D-2C4F-99E7-BDE7C18869E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00" rtl="0" eaLnBrk="1" fontAlgn="auto" latinLnBrk="0" hangingPunct="1">
                <a:lnSpc>
                  <a:spcPct val="100000"/>
                </a:lnSpc>
                <a:spcBef>
                  <a:spcPts val="0"/>
                </a:spcBef>
                <a:spcAft>
                  <a:spcPts val="0"/>
                </a:spcAft>
                <a:buClrTx/>
                <a:buSzTx/>
                <a:buFontTx/>
                <a:buNone/>
                <a:tabLst/>
                <a:defRPr/>
              </a:pPr>
              <a:t>35</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71068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a:extLst>
            <a:ext uri="{FF2B5EF4-FFF2-40B4-BE49-F238E27FC236}">
              <a16:creationId xmlns:a16="http://schemas.microsoft.com/office/drawing/2014/main" id="{E8523714-0FB1-2109-9C0C-CE85D50363AF}"/>
            </a:ext>
          </a:extLst>
        </p:cNvPr>
        <p:cNvGrpSpPr/>
        <p:nvPr/>
      </p:nvGrpSpPr>
      <p:grpSpPr>
        <a:xfrm>
          <a:off x="0" y="0"/>
          <a:ext cx="0" cy="0"/>
          <a:chOff x="0" y="0"/>
          <a:chExt cx="0" cy="0"/>
        </a:xfrm>
      </p:grpSpPr>
      <p:sp>
        <p:nvSpPr>
          <p:cNvPr id="426" name="Google Shape;426;p29:notes">
            <a:extLst>
              <a:ext uri="{FF2B5EF4-FFF2-40B4-BE49-F238E27FC236}">
                <a16:creationId xmlns:a16="http://schemas.microsoft.com/office/drawing/2014/main" id="{164DA83F-AAA3-5D2E-A482-BD4C5B258A46}"/>
              </a:ext>
            </a:extLst>
          </p:cNvPr>
          <p:cNvSpPr txBox="1">
            <a:spLocks noGrp="1"/>
          </p:cNvSpPr>
          <p:nvPr>
            <p:ph type="body" idx="1"/>
          </p:nvPr>
        </p:nvSpPr>
        <p:spPr>
          <a:xfrm>
            <a:off x="906357" y="4715154"/>
            <a:ext cx="4984961" cy="4466987"/>
          </a:xfrm>
          <a:prstGeom prst="rect">
            <a:avLst/>
          </a:prstGeom>
        </p:spPr>
        <p:txBody>
          <a:bodyPr spcFirstLastPara="1" wrap="square" lIns="91389" tIns="45681" rIns="91389" bIns="45681"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dk1"/>
                </a:solidFill>
              </a:rPr>
              <a:t>Dans le contexte troublé de ces trente dernières années, il est important de donner un visage positif du christianisme d'Orient, dont on n'évoque souvent que les misères, les exils. Or ces Églises, très anciennes, sont riches d'un grand patrimoine culturel, liturgique, iconographique. Comme disait Jean-Paul II, le christianisme oriental représente en quelque sorte notre </a:t>
            </a:r>
            <a:r>
              <a:rPr lang="fr-FR" i="1" dirty="0">
                <a:solidFill>
                  <a:schemeClr val="dk1"/>
                </a:solidFill>
              </a:rPr>
              <a:t>« deuxième poumon »</a:t>
            </a:r>
            <a:r>
              <a:rPr lang="fr-FR" dirty="0">
                <a:solidFill>
                  <a:schemeClr val="dk1"/>
                </a:solidFill>
              </a:rPr>
              <a:t>. Les chrétiens d'Occident doivent en prendre conscience. Les uns doivent comprendre ce qu'ils peuvent attendre des autres. Entre cultures chrétiennes, nous avons à apprendre.</a:t>
            </a:r>
            <a:endParaRPr lang="fr-FR" dirty="0">
              <a:solidFill>
                <a:srgbClr val="002853"/>
              </a:solidFill>
              <a:highlight>
                <a:srgbClr val="FFFFFF"/>
              </a:highlight>
            </a:endParaRPr>
          </a:p>
          <a:p>
            <a:endParaRPr lang="en-US" dirty="0"/>
          </a:p>
          <a:p>
            <a:endParaRPr lang="en-US" dirty="0"/>
          </a:p>
          <a:p>
            <a:endParaRPr lang="en-US" dirty="0"/>
          </a:p>
          <a:p>
            <a:endParaRPr lang="en-US" dirty="0"/>
          </a:p>
          <a:p>
            <a:r>
              <a:rPr lang="en-US" dirty="0"/>
              <a:t>Les chrétiens d’Orient </a:t>
            </a:r>
            <a:r>
              <a:rPr lang="en-US" dirty="0" err="1"/>
              <a:t>ont</a:t>
            </a:r>
            <a:r>
              <a:rPr lang="en-US" dirty="0"/>
              <a:t> </a:t>
            </a:r>
            <a:r>
              <a:rPr lang="en-US" dirty="0" err="1"/>
              <a:t>une</a:t>
            </a:r>
            <a:r>
              <a:rPr lang="en-US" dirty="0"/>
              <a:t> action </a:t>
            </a:r>
            <a:r>
              <a:rPr lang="en-US" dirty="0" err="1"/>
              <a:t>reconnue</a:t>
            </a:r>
            <a:r>
              <a:rPr lang="en-US" dirty="0"/>
              <a:t> dans les </a:t>
            </a:r>
            <a:r>
              <a:rPr lang="en-US" dirty="0" err="1"/>
              <a:t>hôpitaux</a:t>
            </a:r>
            <a:r>
              <a:rPr lang="en-US" dirty="0"/>
              <a:t> et </a:t>
            </a:r>
            <a:r>
              <a:rPr lang="en-US" dirty="0" err="1"/>
              <a:t>l’éducation</a:t>
            </a:r>
            <a:r>
              <a:rPr lang="en-US" dirty="0"/>
              <a:t>, et </a:t>
            </a:r>
            <a:r>
              <a:rPr lang="en-US" dirty="0" err="1"/>
              <a:t>une</a:t>
            </a:r>
            <a:r>
              <a:rPr lang="en-US" dirty="0"/>
              <a:t> production </a:t>
            </a:r>
            <a:r>
              <a:rPr lang="en-US" dirty="0" err="1"/>
              <a:t>littéraire</a:t>
            </a:r>
            <a:r>
              <a:rPr lang="en-US" dirty="0"/>
              <a:t> et </a:t>
            </a:r>
            <a:r>
              <a:rPr lang="en-US" dirty="0" err="1"/>
              <a:t>artistique</a:t>
            </a:r>
            <a:r>
              <a:rPr lang="en-US" dirty="0"/>
              <a:t> </a:t>
            </a:r>
            <a:r>
              <a:rPr lang="en-US" dirty="0" err="1"/>
              <a:t>appréciée</a:t>
            </a:r>
            <a:r>
              <a:rPr lang="en-US" dirty="0"/>
              <a:t>. </a:t>
            </a:r>
            <a:r>
              <a:rPr lang="en-US" dirty="0" err="1"/>
              <a:t>Ils</a:t>
            </a:r>
            <a:r>
              <a:rPr lang="en-US" dirty="0"/>
              <a:t> </a:t>
            </a:r>
            <a:r>
              <a:rPr lang="en-US" dirty="0" err="1"/>
              <a:t>sont</a:t>
            </a:r>
            <a:r>
              <a:rPr lang="en-US" dirty="0"/>
              <a:t> </a:t>
            </a:r>
            <a:r>
              <a:rPr lang="en-US" dirty="0" err="1"/>
              <a:t>également</a:t>
            </a:r>
            <a:r>
              <a:rPr lang="en-US" dirty="0"/>
              <a:t> </a:t>
            </a:r>
            <a:r>
              <a:rPr lang="en-US" dirty="0" err="1"/>
              <a:t>fortement</a:t>
            </a:r>
            <a:r>
              <a:rPr lang="en-US" dirty="0"/>
              <a:t> </a:t>
            </a:r>
            <a:r>
              <a:rPr lang="en-US" dirty="0" err="1"/>
              <a:t>présents</a:t>
            </a:r>
            <a:r>
              <a:rPr lang="en-US" dirty="0"/>
              <a:t> dans le commerce, et </a:t>
            </a:r>
            <a:r>
              <a:rPr lang="en-US" dirty="0" err="1"/>
              <a:t>l’économie</a:t>
            </a:r>
            <a:r>
              <a:rPr lang="en-US" dirty="0"/>
              <a:t> </a:t>
            </a:r>
            <a:r>
              <a:rPr lang="en-US" dirty="0" err="1"/>
              <a:t>libérale</a:t>
            </a:r>
            <a:r>
              <a:rPr lang="en-US" dirty="0"/>
              <a:t> de manière plus </a:t>
            </a:r>
            <a:r>
              <a:rPr lang="en-US" dirty="0" err="1"/>
              <a:t>générale</a:t>
            </a:r>
            <a:r>
              <a:rPr lang="en-US" dirty="0"/>
              <a:t>, et </a:t>
            </a:r>
            <a:r>
              <a:rPr lang="en-US" dirty="0" err="1"/>
              <a:t>ont</a:t>
            </a:r>
            <a:r>
              <a:rPr lang="en-US" dirty="0"/>
              <a:t> </a:t>
            </a:r>
            <a:r>
              <a:rPr lang="en-US" dirty="0" err="1"/>
              <a:t>participé</a:t>
            </a:r>
            <a:r>
              <a:rPr lang="en-US" dirty="0"/>
              <a:t> aux </a:t>
            </a:r>
            <a:r>
              <a:rPr lang="en-US" dirty="0" err="1"/>
              <a:t>récents</a:t>
            </a:r>
            <a:r>
              <a:rPr lang="en-US" dirty="0"/>
              <a:t> </a:t>
            </a:r>
            <a:r>
              <a:rPr lang="en-US" dirty="0" err="1"/>
              <a:t>processus</a:t>
            </a:r>
            <a:r>
              <a:rPr lang="en-US" dirty="0"/>
              <a:t> politiques qui </a:t>
            </a:r>
            <a:r>
              <a:rPr lang="en-US" dirty="0" err="1"/>
              <a:t>ont</a:t>
            </a:r>
            <a:r>
              <a:rPr lang="en-US" dirty="0"/>
              <a:t> </a:t>
            </a:r>
            <a:r>
              <a:rPr lang="en-US" dirty="0" err="1"/>
              <a:t>secoué</a:t>
            </a:r>
            <a:r>
              <a:rPr lang="en-US" dirty="0"/>
              <a:t> la </a:t>
            </a:r>
            <a:r>
              <a:rPr lang="en-US" dirty="0" err="1"/>
              <a:t>région</a:t>
            </a:r>
            <a:r>
              <a:rPr lang="en-US" dirty="0"/>
              <a:t> (e.g. </a:t>
            </a:r>
            <a:r>
              <a:rPr lang="en-US" dirty="0" err="1"/>
              <a:t>Printemps</a:t>
            </a:r>
            <a:r>
              <a:rPr lang="en-US" dirty="0"/>
              <a:t> </a:t>
            </a:r>
            <a:r>
              <a:rPr lang="en-US" dirty="0" err="1"/>
              <a:t>arabe</a:t>
            </a:r>
            <a:r>
              <a:rPr lang="en-US" dirty="0"/>
              <a:t> de 2011).</a:t>
            </a:r>
            <a:endParaRPr dirty="0"/>
          </a:p>
          <a:p>
            <a:endParaRPr dirty="0"/>
          </a:p>
          <a:p>
            <a:pPr>
              <a:buClr>
                <a:schemeClr val="dk1"/>
              </a:buClr>
              <a:buSzPts val="1600"/>
            </a:pPr>
            <a:r>
              <a:rPr lang="en-US" dirty="0">
                <a:solidFill>
                  <a:schemeClr val="dk1"/>
                </a:solidFill>
              </a:rPr>
              <a:t>Aider les </a:t>
            </a:r>
            <a:r>
              <a:rPr lang="en-US" dirty="0" err="1">
                <a:solidFill>
                  <a:schemeClr val="dk1"/>
                </a:solidFill>
              </a:rPr>
              <a:t>communautés</a:t>
            </a:r>
            <a:r>
              <a:rPr lang="en-US" dirty="0">
                <a:solidFill>
                  <a:schemeClr val="dk1"/>
                </a:solidFill>
              </a:rPr>
              <a:t> </a:t>
            </a:r>
            <a:r>
              <a:rPr lang="en-US" dirty="0" err="1">
                <a:solidFill>
                  <a:schemeClr val="dk1"/>
                </a:solidFill>
              </a:rPr>
              <a:t>chrétiennes</a:t>
            </a:r>
            <a:r>
              <a:rPr lang="en-US" dirty="0">
                <a:solidFill>
                  <a:schemeClr val="dk1"/>
                </a:solidFill>
              </a:rPr>
              <a:t> du </a:t>
            </a:r>
            <a:r>
              <a:rPr lang="en-US" dirty="0" err="1">
                <a:solidFill>
                  <a:schemeClr val="dk1"/>
                </a:solidFill>
              </a:rPr>
              <a:t>proche</a:t>
            </a:r>
            <a:r>
              <a:rPr lang="en-US" dirty="0">
                <a:solidFill>
                  <a:schemeClr val="dk1"/>
                </a:solidFill>
              </a:rPr>
              <a:t> orient à </a:t>
            </a:r>
            <a:r>
              <a:rPr lang="en-US" dirty="0" err="1">
                <a:solidFill>
                  <a:schemeClr val="dk1"/>
                </a:solidFill>
              </a:rPr>
              <a:t>rester</a:t>
            </a:r>
            <a:r>
              <a:rPr lang="en-US" dirty="0">
                <a:solidFill>
                  <a:schemeClr val="dk1"/>
                </a:solidFill>
              </a:rPr>
              <a:t> sur </a:t>
            </a:r>
            <a:r>
              <a:rPr lang="en-US" dirty="0" err="1">
                <a:solidFill>
                  <a:schemeClr val="dk1"/>
                </a:solidFill>
              </a:rPr>
              <a:t>leurs</a:t>
            </a:r>
            <a:r>
              <a:rPr lang="en-US" dirty="0">
                <a:solidFill>
                  <a:schemeClr val="dk1"/>
                </a:solidFill>
              </a:rPr>
              <a:t> </a:t>
            </a:r>
            <a:r>
              <a:rPr lang="en-US" dirty="0" err="1">
                <a:solidFill>
                  <a:schemeClr val="dk1"/>
                </a:solidFill>
              </a:rPr>
              <a:t>terres</a:t>
            </a:r>
            <a:r>
              <a:rPr lang="en-US" dirty="0">
                <a:solidFill>
                  <a:schemeClr val="dk1"/>
                </a:solidFill>
              </a:rPr>
              <a:t>, qui </a:t>
            </a:r>
            <a:r>
              <a:rPr lang="en-US" dirty="0" err="1">
                <a:solidFill>
                  <a:schemeClr val="dk1"/>
                </a:solidFill>
              </a:rPr>
              <a:t>ont</a:t>
            </a:r>
            <a:r>
              <a:rPr lang="en-US" dirty="0">
                <a:solidFill>
                  <a:schemeClr val="dk1"/>
                </a:solidFill>
              </a:rPr>
              <a:t> vu </a:t>
            </a:r>
            <a:r>
              <a:rPr lang="en-US" dirty="0" err="1">
                <a:solidFill>
                  <a:schemeClr val="dk1"/>
                </a:solidFill>
              </a:rPr>
              <a:t>naître</a:t>
            </a:r>
            <a:r>
              <a:rPr lang="en-US" dirty="0">
                <a:solidFill>
                  <a:schemeClr val="dk1"/>
                </a:solidFill>
              </a:rPr>
              <a:t> et </a:t>
            </a:r>
            <a:r>
              <a:rPr lang="en-US" dirty="0" err="1">
                <a:solidFill>
                  <a:schemeClr val="dk1"/>
                </a:solidFill>
              </a:rPr>
              <a:t>grandir</a:t>
            </a:r>
            <a:r>
              <a:rPr lang="en-US" dirty="0">
                <a:solidFill>
                  <a:schemeClr val="dk1"/>
                </a:solidFill>
              </a:rPr>
              <a:t> le Christ, </a:t>
            </a:r>
            <a:r>
              <a:rPr lang="en-US" dirty="0" err="1">
                <a:solidFill>
                  <a:schemeClr val="dk1"/>
                </a:solidFill>
              </a:rPr>
              <a:t>est</a:t>
            </a:r>
            <a:r>
              <a:rPr lang="en-US" dirty="0">
                <a:solidFill>
                  <a:schemeClr val="dk1"/>
                </a:solidFill>
              </a:rPr>
              <a:t> capital. </a:t>
            </a:r>
            <a:r>
              <a:rPr lang="en-US" dirty="0" err="1">
                <a:solidFill>
                  <a:schemeClr val="dk1"/>
                </a:solidFill>
              </a:rPr>
              <a:t>Ces</a:t>
            </a:r>
            <a:r>
              <a:rPr lang="en-US" dirty="0">
                <a:solidFill>
                  <a:schemeClr val="dk1"/>
                </a:solidFill>
              </a:rPr>
              <a:t> </a:t>
            </a:r>
            <a:r>
              <a:rPr lang="en-US" dirty="0" err="1">
                <a:solidFill>
                  <a:schemeClr val="dk1"/>
                </a:solidFill>
              </a:rPr>
              <a:t>communautés</a:t>
            </a:r>
            <a:r>
              <a:rPr lang="en-US" dirty="0">
                <a:solidFill>
                  <a:schemeClr val="dk1"/>
                </a:solidFill>
              </a:rPr>
              <a:t> </a:t>
            </a:r>
            <a:r>
              <a:rPr lang="en-US" dirty="0" err="1">
                <a:solidFill>
                  <a:schemeClr val="dk1"/>
                </a:solidFill>
              </a:rPr>
              <a:t>sont</a:t>
            </a:r>
            <a:r>
              <a:rPr lang="en-US" dirty="0">
                <a:solidFill>
                  <a:schemeClr val="dk1"/>
                </a:solidFill>
              </a:rPr>
              <a:t> </a:t>
            </a:r>
            <a:r>
              <a:rPr lang="en-US" dirty="0" err="1">
                <a:solidFill>
                  <a:schemeClr val="dk1"/>
                </a:solidFill>
              </a:rPr>
              <a:t>vectrices</a:t>
            </a:r>
            <a:r>
              <a:rPr lang="en-US" dirty="0">
                <a:solidFill>
                  <a:schemeClr val="dk1"/>
                </a:solidFill>
              </a:rPr>
              <a:t> de </a:t>
            </a:r>
            <a:r>
              <a:rPr lang="en-US" dirty="0" err="1">
                <a:solidFill>
                  <a:schemeClr val="dk1"/>
                </a:solidFill>
              </a:rPr>
              <a:t>paix</a:t>
            </a:r>
            <a:r>
              <a:rPr lang="en-US" dirty="0">
                <a:solidFill>
                  <a:schemeClr val="dk1"/>
                </a:solidFill>
              </a:rPr>
              <a:t> et portent un grand </a:t>
            </a:r>
            <a:r>
              <a:rPr lang="en-US" dirty="0" err="1">
                <a:solidFill>
                  <a:schemeClr val="dk1"/>
                </a:solidFill>
              </a:rPr>
              <a:t>nombre</a:t>
            </a:r>
            <a:r>
              <a:rPr lang="en-US" dirty="0">
                <a:solidFill>
                  <a:schemeClr val="dk1"/>
                </a:solidFill>
              </a:rPr>
              <a:t> </a:t>
            </a:r>
            <a:r>
              <a:rPr lang="en-US" dirty="0" err="1">
                <a:solidFill>
                  <a:schemeClr val="dk1"/>
                </a:solidFill>
              </a:rPr>
              <a:t>d’œuvres</a:t>
            </a:r>
            <a:r>
              <a:rPr lang="en-US" dirty="0">
                <a:solidFill>
                  <a:schemeClr val="dk1"/>
                </a:solidFill>
              </a:rPr>
              <a:t> </a:t>
            </a:r>
            <a:r>
              <a:rPr lang="en-US" dirty="0" err="1">
                <a:solidFill>
                  <a:schemeClr val="dk1"/>
                </a:solidFill>
              </a:rPr>
              <a:t>sociales</a:t>
            </a:r>
            <a:r>
              <a:rPr lang="en-US" dirty="0">
                <a:solidFill>
                  <a:schemeClr val="dk1"/>
                </a:solidFill>
              </a:rPr>
              <a:t>, </a:t>
            </a:r>
            <a:r>
              <a:rPr lang="en-US" dirty="0" err="1">
                <a:solidFill>
                  <a:schemeClr val="dk1"/>
                </a:solidFill>
              </a:rPr>
              <a:t>agissant</a:t>
            </a:r>
            <a:r>
              <a:rPr lang="en-US" dirty="0">
                <a:solidFill>
                  <a:schemeClr val="dk1"/>
                </a:solidFill>
              </a:rPr>
              <a:t> </a:t>
            </a:r>
            <a:r>
              <a:rPr lang="en-US" dirty="0" err="1">
                <a:solidFill>
                  <a:schemeClr val="dk1"/>
                </a:solidFill>
              </a:rPr>
              <a:t>auprès</a:t>
            </a:r>
            <a:r>
              <a:rPr lang="en-US" dirty="0">
                <a:solidFill>
                  <a:schemeClr val="dk1"/>
                </a:solidFill>
              </a:rPr>
              <a:t> de </a:t>
            </a:r>
            <a:r>
              <a:rPr lang="en-US" dirty="0" err="1">
                <a:solidFill>
                  <a:schemeClr val="dk1"/>
                </a:solidFill>
              </a:rPr>
              <a:t>tous</a:t>
            </a:r>
            <a:r>
              <a:rPr lang="en-US" dirty="0">
                <a:solidFill>
                  <a:schemeClr val="dk1"/>
                </a:solidFill>
              </a:rPr>
              <a:t>, sans distinction de religion</a:t>
            </a:r>
            <a:endParaRPr dirty="0">
              <a:solidFill>
                <a:schemeClr val="dk1"/>
              </a:solidFill>
            </a:endParaRPr>
          </a:p>
          <a:p>
            <a:pPr>
              <a:buClr>
                <a:schemeClr val="dk1"/>
              </a:buClr>
              <a:buSzPts val="1600"/>
            </a:pPr>
            <a:endParaRPr dirty="0">
              <a:solidFill>
                <a:schemeClr val="dk1"/>
              </a:solidFill>
            </a:endParaRPr>
          </a:p>
          <a:p>
            <a:pPr marL="457017"/>
            <a:endParaRPr lang="fr-FR" dirty="0">
              <a:solidFill>
                <a:schemeClr val="dk1"/>
              </a:solidFill>
            </a:endParaRPr>
          </a:p>
          <a:p>
            <a:pPr marL="457017" marR="0" lvl="0" indent="0" algn="l" defTabSz="914400" rtl="0" eaLnBrk="1" fontAlgn="auto" latinLnBrk="0" hangingPunct="1">
              <a:lnSpc>
                <a:spcPct val="100000"/>
              </a:lnSpc>
              <a:spcBef>
                <a:spcPts val="0"/>
              </a:spcBef>
              <a:spcAft>
                <a:spcPts val="0"/>
              </a:spcAft>
              <a:buClrTx/>
              <a:buSzTx/>
              <a:buFontTx/>
              <a:buNone/>
              <a:tabLst/>
              <a:defRPr/>
            </a:pPr>
            <a:r>
              <a:rPr lang="fr-FR" sz="1200" b="1" dirty="0">
                <a:solidFill>
                  <a:schemeClr val="tx2"/>
                </a:solidFill>
                <a:latin typeface="Raleway" panose="020B0503030101060003" pitchFamily="34" charset="0"/>
                <a:ea typeface="Calibri"/>
                <a:cs typeface="Calibri"/>
                <a:sym typeface="Calibri"/>
              </a:rPr>
              <a:t>Ils coexistent</a:t>
            </a:r>
            <a:r>
              <a:rPr lang="fr-FR" sz="1200" dirty="0">
                <a:solidFill>
                  <a:schemeClr val="tx2"/>
                </a:solidFill>
                <a:latin typeface="Raleway" panose="020B0503030101060003" pitchFamily="34" charset="0"/>
                <a:ea typeface="Calibri"/>
                <a:cs typeface="Calibri"/>
                <a:sym typeface="Calibri"/>
              </a:rPr>
              <a:t> depuis des siècles avec des juifs, des musulmans, des orthodoxes, et autres minorités religieuses et sont des </a:t>
            </a:r>
            <a:r>
              <a:rPr lang="fr-FR" sz="1200" b="1" dirty="0">
                <a:solidFill>
                  <a:schemeClr val="tx2"/>
                </a:solidFill>
                <a:latin typeface="Raleway" panose="020B0503030101060003" pitchFamily="34" charset="0"/>
                <a:ea typeface="Calibri"/>
                <a:cs typeface="Calibri"/>
                <a:sym typeface="Calibri"/>
              </a:rPr>
              <a:t>acteurs de </a:t>
            </a:r>
            <a:r>
              <a:rPr lang="fr-FR" sz="1200" b="1" dirty="0" err="1">
                <a:solidFill>
                  <a:schemeClr val="tx2"/>
                </a:solidFill>
                <a:latin typeface="Raleway" panose="020B0503030101060003" pitchFamily="34" charset="0"/>
                <a:ea typeface="Calibri"/>
                <a:cs typeface="Calibri"/>
                <a:sym typeface="Calibri"/>
              </a:rPr>
              <a:t>reconciliation</a:t>
            </a:r>
            <a:r>
              <a:rPr lang="fr-FR" sz="1200" b="1" dirty="0">
                <a:solidFill>
                  <a:schemeClr val="tx2"/>
                </a:solidFill>
                <a:latin typeface="Raleway" panose="020B0503030101060003" pitchFamily="34" charset="0"/>
                <a:ea typeface="Calibri"/>
                <a:cs typeface="Calibri"/>
                <a:sym typeface="Calibri"/>
              </a:rPr>
              <a:t> et de paix</a:t>
            </a:r>
          </a:p>
          <a:p>
            <a:pPr marL="457017"/>
            <a:endParaRPr dirty="0">
              <a:solidFill>
                <a:schemeClr val="dk1"/>
              </a:solidFill>
            </a:endParaRPr>
          </a:p>
        </p:txBody>
      </p:sp>
      <p:sp>
        <p:nvSpPr>
          <p:cNvPr id="427" name="Google Shape;427;p29:notes">
            <a:extLst>
              <a:ext uri="{FF2B5EF4-FFF2-40B4-BE49-F238E27FC236}">
                <a16:creationId xmlns:a16="http://schemas.microsoft.com/office/drawing/2014/main" id="{9453174D-EEBA-5229-7E1C-FE6DFB800FC2}"/>
              </a:ext>
            </a:extLst>
          </p:cNvPr>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02401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a:extLst>
            <a:ext uri="{FF2B5EF4-FFF2-40B4-BE49-F238E27FC236}">
              <a16:creationId xmlns:a16="http://schemas.microsoft.com/office/drawing/2014/main" id="{B379DDAB-A16E-901C-36F9-399F10EDD9E6}"/>
            </a:ext>
          </a:extLst>
        </p:cNvPr>
        <p:cNvGrpSpPr/>
        <p:nvPr/>
      </p:nvGrpSpPr>
      <p:grpSpPr>
        <a:xfrm>
          <a:off x="0" y="0"/>
          <a:ext cx="0" cy="0"/>
          <a:chOff x="0" y="0"/>
          <a:chExt cx="0" cy="0"/>
        </a:xfrm>
      </p:grpSpPr>
      <p:sp>
        <p:nvSpPr>
          <p:cNvPr id="426" name="Google Shape;426;p29:notes">
            <a:extLst>
              <a:ext uri="{FF2B5EF4-FFF2-40B4-BE49-F238E27FC236}">
                <a16:creationId xmlns:a16="http://schemas.microsoft.com/office/drawing/2014/main" id="{26B896C5-4D81-F908-E70E-3095CCF915BD}"/>
              </a:ext>
            </a:extLst>
          </p:cNvPr>
          <p:cNvSpPr txBox="1">
            <a:spLocks noGrp="1"/>
          </p:cNvSpPr>
          <p:nvPr>
            <p:ph type="body" idx="1"/>
          </p:nvPr>
        </p:nvSpPr>
        <p:spPr>
          <a:xfrm>
            <a:off x="906357" y="4715154"/>
            <a:ext cx="4984961" cy="4466987"/>
          </a:xfrm>
          <a:prstGeom prst="rect">
            <a:avLst/>
          </a:prstGeom>
        </p:spPr>
        <p:txBody>
          <a:bodyPr spcFirstLastPara="1" wrap="square" lIns="91389" tIns="45681" rIns="91389" bIns="45681"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dk1"/>
                </a:solidFill>
              </a:rPr>
              <a:t>Dans le contexte troublé de ces trente dernières années, il est important de donner un visage positif du christianisme d'Orient, dont on n'évoque souvent que les misères, les exils. Or ces Églises, très anciennes, sont riches d'un grand patrimoine culturel, liturgique, iconographique. Comme disait Jean-Paul II, le christianisme oriental représente en quelque sorte notre </a:t>
            </a:r>
            <a:r>
              <a:rPr lang="fr-FR" i="1" dirty="0">
                <a:solidFill>
                  <a:schemeClr val="dk1"/>
                </a:solidFill>
              </a:rPr>
              <a:t>« deuxième poumon »</a:t>
            </a:r>
            <a:r>
              <a:rPr lang="fr-FR" dirty="0">
                <a:solidFill>
                  <a:schemeClr val="dk1"/>
                </a:solidFill>
              </a:rPr>
              <a:t>. Les chrétiens d'Occident doivent en prendre conscience. Les uns doivent comprendre ce qu'ils peuvent attendre des autres. Entre cultures chrétiennes, nous avons à apprendre.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solidFill>
                <a:schemeClr val="dk1"/>
              </a:solidFill>
              <a:highlight>
                <a:srgbClr val="FFFFFF"/>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dk1"/>
                </a:solidFill>
                <a:highlight>
                  <a:srgbClr val="FFFFFF"/>
                </a:highlight>
              </a:rPr>
              <a:t>Photo au Liban , </a:t>
            </a:r>
            <a:r>
              <a:rPr lang="fr-FR" dirty="0" err="1">
                <a:solidFill>
                  <a:schemeClr val="dk1"/>
                </a:solidFill>
                <a:highlight>
                  <a:srgbClr val="FFFFFF"/>
                </a:highlight>
              </a:rPr>
              <a:t>eglise</a:t>
            </a:r>
            <a:r>
              <a:rPr lang="fr-FR" dirty="0">
                <a:solidFill>
                  <a:schemeClr val="dk1"/>
                </a:solidFill>
                <a:highlight>
                  <a:srgbClr val="FFFFFF"/>
                </a:highlight>
              </a:rPr>
              <a:t> grecque melkite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solidFill>
                  <a:schemeClr val="dk1"/>
                </a:solidFill>
                <a:highlight>
                  <a:srgbClr val="FFFFFF"/>
                </a:highlight>
              </a:rPr>
              <a:t>Photo Ethiopie</a:t>
            </a:r>
            <a:endParaRPr lang="fr-FR" dirty="0">
              <a:solidFill>
                <a:srgbClr val="002853"/>
              </a:solidFill>
              <a:highlight>
                <a:srgbClr val="FFFFFF"/>
              </a:highlight>
            </a:endParaRPr>
          </a:p>
          <a:p>
            <a:endParaRPr lang="en-US" dirty="0"/>
          </a:p>
          <a:p>
            <a:endParaRPr lang="en-US" dirty="0"/>
          </a:p>
          <a:p>
            <a:endParaRPr lang="en-US" dirty="0"/>
          </a:p>
          <a:p>
            <a:endParaRPr lang="en-US" dirty="0"/>
          </a:p>
          <a:p>
            <a:pPr marL="457017"/>
            <a:endParaRPr dirty="0">
              <a:solidFill>
                <a:schemeClr val="dk1"/>
              </a:solidFill>
            </a:endParaRPr>
          </a:p>
        </p:txBody>
      </p:sp>
      <p:sp>
        <p:nvSpPr>
          <p:cNvPr id="427" name="Google Shape;427;p29:notes">
            <a:extLst>
              <a:ext uri="{FF2B5EF4-FFF2-40B4-BE49-F238E27FC236}">
                <a16:creationId xmlns:a16="http://schemas.microsoft.com/office/drawing/2014/main" id="{8CB03214-F0DB-CADE-7501-118ECCC7CC8A}"/>
              </a:ext>
            </a:extLst>
          </p:cNvPr>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19757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800" b="1" kern="1200" dirty="0">
                <a:solidFill>
                  <a:srgbClr val="000000"/>
                </a:solidFill>
                <a:effectLst/>
                <a:latin typeface="Calibri" panose="020F0502020204030204" pitchFamily="34" charset="0"/>
                <a:ea typeface="Times New Roman" panose="02020603050405020304" pitchFamily="18" charset="0"/>
              </a:rPr>
              <a:t>Egypte Alexandrie</a:t>
            </a:r>
          </a:p>
          <a:p>
            <a:r>
              <a:rPr lang="fr-FR" sz="1800" kern="1200" dirty="0">
                <a:solidFill>
                  <a:srgbClr val="000000"/>
                </a:solidFill>
                <a:effectLst/>
                <a:latin typeface="Calibri" panose="020F0502020204030204" pitchFamily="34" charset="0"/>
                <a:ea typeface="Times New Roman" panose="02020603050405020304" pitchFamily="18" charset="0"/>
              </a:rPr>
              <a:t> </a:t>
            </a:r>
            <a:endParaRPr lang="fr-FR" sz="1800" dirty="0">
              <a:effectLst/>
              <a:latin typeface="Times New Roman" panose="02020603050405020304" pitchFamily="18" charset="0"/>
              <a:ea typeface="Times New Roman" panose="02020603050405020304" pitchFamily="18" charset="0"/>
            </a:endParaRPr>
          </a:p>
          <a:p>
            <a:r>
              <a:rPr lang="fr-FR" sz="1800" kern="1200" dirty="0">
                <a:solidFill>
                  <a:srgbClr val="000000"/>
                </a:solidFill>
                <a:effectLst/>
                <a:latin typeface="Calibri" panose="020F0502020204030204" pitchFamily="34" charset="0"/>
                <a:ea typeface="Times New Roman" panose="02020603050405020304" pitchFamily="18" charset="0"/>
              </a:rPr>
              <a:t>Des dizaines de volontaires partent chaque année dans les communautés pour servir aux côtés des chrétiens d’Orient.</a:t>
            </a:r>
            <a:endParaRPr lang="fr-FR" sz="1800"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1828800" rtl="0" eaLnBrk="1" fontAlgn="auto" latinLnBrk="0" hangingPunct="1">
              <a:lnSpc>
                <a:spcPct val="100000"/>
              </a:lnSpc>
              <a:spcBef>
                <a:spcPts val="0"/>
              </a:spcBef>
              <a:spcAft>
                <a:spcPts val="0"/>
              </a:spcAft>
              <a:buClrTx/>
              <a:buSzTx/>
              <a:buFontTx/>
              <a:buNone/>
              <a:tabLst/>
              <a:defRPr/>
            </a:pPr>
            <a:fld id="{458C02E1-237D-2C4F-99E7-BDE7C18869E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00" rtl="0" eaLnBrk="1" fontAlgn="auto" latinLnBrk="0" hangingPunct="1">
                <a:lnSpc>
                  <a:spcPct val="100000"/>
                </a:lnSpc>
                <a:spcBef>
                  <a:spcPts val="0"/>
                </a:spcBef>
                <a:spcAft>
                  <a:spcPts val="0"/>
                </a:spcAft>
                <a:buClrTx/>
                <a:buSzTx/>
                <a:buFontTx/>
                <a:buNone/>
                <a:tabLst/>
                <a:defRPr/>
              </a:pPr>
              <a:t>39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43663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1 camp accueillant uniquement des réfugiés </a:t>
            </a:r>
            <a:r>
              <a:rPr lang="fr-FR" dirty="0" err="1"/>
              <a:t>chr</a:t>
            </a:r>
            <a:endParaRPr lang="fr-FR" dirty="0"/>
          </a:p>
          <a:p>
            <a:r>
              <a:rPr lang="fr-FR" dirty="0" err="1"/>
              <a:t>étiens</a:t>
            </a:r>
            <a:r>
              <a:rPr lang="fr-FR" dirty="0"/>
              <a:t> au Liban = Nord de Beyrouth</a:t>
            </a:r>
          </a:p>
        </p:txBody>
      </p:sp>
      <p:sp>
        <p:nvSpPr>
          <p:cNvPr id="4" name="Espace réservé du numéro de diapositive 3"/>
          <p:cNvSpPr>
            <a:spLocks noGrp="1"/>
          </p:cNvSpPr>
          <p:nvPr>
            <p:ph type="sldNum" sz="quarter" idx="5"/>
          </p:nvPr>
        </p:nvSpPr>
        <p:spPr/>
        <p:txBody>
          <a:bodyPr/>
          <a:lstStyle/>
          <a:p>
            <a:pPr marL="0" marR="0" lvl="0" indent="0" algn="r" defTabSz="1828800" rtl="0" eaLnBrk="1" fontAlgn="auto" latinLnBrk="0" hangingPunct="1">
              <a:lnSpc>
                <a:spcPct val="100000"/>
              </a:lnSpc>
              <a:spcBef>
                <a:spcPts val="0"/>
              </a:spcBef>
              <a:spcAft>
                <a:spcPts val="0"/>
              </a:spcAft>
              <a:buClrTx/>
              <a:buSzTx/>
              <a:buFontTx/>
              <a:buNone/>
              <a:tabLst/>
              <a:defRPr/>
            </a:pPr>
            <a:fld id="{458C02E1-237D-2C4F-99E7-BDE7C18869E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00" rtl="0" eaLnBrk="1" fontAlgn="auto" latinLnBrk="0" hangingPunct="1">
                <a:lnSpc>
                  <a:spcPct val="100000"/>
                </a:lnSpc>
                <a:spcBef>
                  <a:spcPts val="0"/>
                </a:spcBef>
                <a:spcAft>
                  <a:spcPts val="0"/>
                </a:spcAft>
                <a:buClrTx/>
                <a:buSzTx/>
                <a:buFontTx/>
                <a:buNone/>
                <a:tabLst/>
                <a:defRPr/>
              </a:pPr>
              <a:t>40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14115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Bulletin 799 </a:t>
            </a:r>
          </a:p>
          <a:p>
            <a:r>
              <a:rPr lang="fr-FR" dirty="0"/>
              <a:t>Chrétien et palestinien : pas facile / DISCRIMINATION </a:t>
            </a:r>
          </a:p>
          <a:p>
            <a:r>
              <a:rPr lang="fr-FR" dirty="0"/>
              <a:t>12 km entre Jérusalem et Bethléem mais depuis 2005, se dresse un mur de 8 m de haut construit par Israël pour se protéger des attentats</a:t>
            </a:r>
          </a:p>
          <a:p>
            <a:r>
              <a:rPr lang="fr-FR" dirty="0"/>
              <a:t>Carlos, chrétiens palestinien habitant Bethléem et travaillant à Jérusalem doit renouveler son laissez passer</a:t>
            </a:r>
          </a:p>
          <a:p>
            <a:endParaRPr lang="fr-FR" dirty="0"/>
          </a:p>
          <a:p>
            <a:endParaRPr lang="fr-FR" dirty="0"/>
          </a:p>
          <a:p>
            <a:r>
              <a:rPr lang="fr-FR" dirty="0"/>
              <a:t>Le mur de séparation entre la Cisjordanie et Israël</a:t>
            </a:r>
          </a:p>
          <a:p>
            <a:pPr marL="457200" indent="-457200">
              <a:buFont typeface="Wingdings" panose="05000000000000000000" pitchFamily="2" charset="2"/>
              <a:buChar char="§"/>
            </a:pPr>
            <a:r>
              <a:rPr lang="fr-FR" sz="1200" dirty="0">
                <a:solidFill>
                  <a:srgbClr val="3B3738"/>
                </a:solidFill>
                <a:latin typeface="Raleway Courant"/>
              </a:rPr>
              <a:t>Début de la construction en 2002</a:t>
            </a:r>
          </a:p>
          <a:p>
            <a:pPr marL="457200" indent="-457200">
              <a:buFont typeface="Wingdings" panose="05000000000000000000" pitchFamily="2" charset="2"/>
              <a:buChar char="§"/>
            </a:pPr>
            <a:r>
              <a:rPr lang="fr-FR" sz="1200" dirty="0">
                <a:solidFill>
                  <a:srgbClr val="3B3738"/>
                </a:solidFill>
                <a:latin typeface="Raleway Courant"/>
              </a:rPr>
              <a:t>Déclaré illégal par la Cour internationale de Justice des Nations Unies en 2004</a:t>
            </a:r>
          </a:p>
          <a:p>
            <a:pPr marL="457200" indent="-457200">
              <a:buFont typeface="Wingdings" panose="05000000000000000000" pitchFamily="2" charset="2"/>
              <a:buChar char="§"/>
            </a:pPr>
            <a:r>
              <a:rPr lang="fr-FR" sz="1200" dirty="0">
                <a:solidFill>
                  <a:srgbClr val="3B3738"/>
                </a:solidFill>
                <a:latin typeface="Raleway Courant"/>
              </a:rPr>
              <a:t>Tracé qui suit théoriquement le tracé de la Ligne verte de 1948</a:t>
            </a:r>
          </a:p>
          <a:p>
            <a:pPr marL="342900" lvl="0" indent="-342900">
              <a:lnSpc>
                <a:spcPct val="107000"/>
              </a:lnSpc>
              <a:buFont typeface="Wingdings" panose="05000000000000000000" pitchFamily="2" charset="2"/>
              <a:buChar char=""/>
            </a:pPr>
            <a:r>
              <a:rPr lang="fr-FR" sz="1200" kern="100" dirty="0">
                <a:effectLst/>
                <a:latin typeface="Calibri" panose="020F0502020204030204" pitchFamily="34" charset="0"/>
                <a:ea typeface="Calibri" panose="020F0502020204030204" pitchFamily="34" charset="0"/>
                <a:cs typeface="Calibri" panose="020F0502020204030204" pitchFamily="34" charset="0"/>
              </a:rPr>
              <a:t>20% du tracé suit précisément la Ligne verte</a:t>
            </a:r>
            <a:endParaRPr lang="fr-FR"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fr-FR" sz="1200" kern="100" dirty="0">
                <a:effectLst/>
                <a:latin typeface="Calibri" panose="020F0502020204030204" pitchFamily="34" charset="0"/>
                <a:ea typeface="Calibri" panose="020F0502020204030204" pitchFamily="34" charset="0"/>
                <a:cs typeface="Calibri" panose="020F0502020204030204" pitchFamily="34" charset="0"/>
              </a:rPr>
              <a:t>Le reste empiète sur le territoire cisjordanien pour englober la majeure partie des colonies israéliennes* ainsi qu’une partie des grands puits de la région</a:t>
            </a:r>
            <a:endParaRPr lang="fr-FR"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fr-FR" sz="1200" kern="100" dirty="0">
                <a:effectLst/>
                <a:latin typeface="Calibri" panose="020F0502020204030204" pitchFamily="34" charset="0"/>
                <a:ea typeface="Calibri" panose="020F0502020204030204" pitchFamily="34" charset="0"/>
                <a:cs typeface="Calibri" panose="020F0502020204030204" pitchFamily="34" charset="0"/>
              </a:rPr>
              <a:t>Par endroit le mur s’écarte de 23km de la Ligne verte (explique sa taille 2 fois plus longue que la Ligne verte (320km VS 712km)</a:t>
            </a:r>
            <a:endParaRPr lang="fr-FR" sz="1200" dirty="0">
              <a:solidFill>
                <a:srgbClr val="3B3738"/>
              </a:solidFill>
              <a:latin typeface="Raleway Courant"/>
            </a:endParaRPr>
          </a:p>
          <a:p>
            <a:pPr marL="457200" indent="-457200">
              <a:buFont typeface="Wingdings" panose="05000000000000000000" pitchFamily="2" charset="2"/>
              <a:buChar char="§"/>
            </a:pPr>
            <a:r>
              <a:rPr lang="fr-FR" sz="1200" dirty="0">
                <a:solidFill>
                  <a:srgbClr val="3B3738"/>
                </a:solidFill>
                <a:latin typeface="Raleway Courant"/>
              </a:rPr>
              <a:t>Dimensions :</a:t>
            </a:r>
          </a:p>
          <a:p>
            <a:r>
              <a:rPr lang="fr-FR" sz="1200" dirty="0">
                <a:solidFill>
                  <a:srgbClr val="3B3738"/>
                </a:solidFill>
                <a:latin typeface="Raleway Courant"/>
              </a:rPr>
              <a:t>- plaques de bétons de 7 à 9 mètres de haut</a:t>
            </a:r>
          </a:p>
          <a:p>
            <a:r>
              <a:rPr lang="fr-FR" sz="1200" dirty="0">
                <a:solidFill>
                  <a:srgbClr val="3B3738"/>
                </a:solidFill>
                <a:latin typeface="Raleway Courant"/>
              </a:rPr>
              <a:t>- 95% de la longueur est accompagnée d’une « zone de sécurité » de 30 à 100m de long de part et d'autre du mur </a:t>
            </a:r>
            <a:r>
              <a:rPr lang="fr-FR" sz="1200" dirty="0">
                <a:solidFill>
                  <a:srgbClr val="3B3738"/>
                </a:solidFill>
                <a:latin typeface="Times New Roman" panose="02020603050405020304" pitchFamily="18" charset="0"/>
                <a:cs typeface="Times New Roman" panose="02020603050405020304" pitchFamily="18" charset="0"/>
              </a:rPr>
              <a:t>→ </a:t>
            </a:r>
            <a:r>
              <a:rPr lang="fr-FR" sz="1200" dirty="0">
                <a:solidFill>
                  <a:srgbClr val="3B3738"/>
                </a:solidFill>
                <a:latin typeface="Raleway Courant"/>
                <a:cs typeface="Times New Roman" panose="02020603050405020304" pitchFamily="18" charset="0"/>
              </a:rPr>
              <a:t>système de protection multicouche</a:t>
            </a:r>
          </a:p>
          <a:p>
            <a:r>
              <a:rPr lang="fr-FR" sz="1200" dirty="0">
                <a:solidFill>
                  <a:srgbClr val="3B3738"/>
                </a:solidFill>
                <a:latin typeface="Raleway Courant"/>
                <a:cs typeface="Times New Roman" panose="02020603050405020304" pitchFamily="18" charset="0"/>
              </a:rPr>
              <a:t>- 712km de long</a:t>
            </a:r>
          </a:p>
          <a:p>
            <a:pPr marL="342900" lvl="0" indent="-342900">
              <a:lnSpc>
                <a:spcPct val="107000"/>
              </a:lnSpc>
              <a:spcAft>
                <a:spcPts val="800"/>
              </a:spcAft>
              <a:buFont typeface="Symbol" panose="05050102010706020507" pitchFamily="18" charset="2"/>
              <a:buChar char="-"/>
            </a:pPr>
            <a:r>
              <a:rPr lang="fr-FR" sz="1200" kern="100" dirty="0">
                <a:effectLst/>
                <a:latin typeface="Calibri" panose="020F0502020204030204" pitchFamily="34" charset="0"/>
                <a:ea typeface="Calibri" panose="020F0502020204030204" pitchFamily="34" charset="0"/>
                <a:cs typeface="Calibri" panose="020F0502020204030204" pitchFamily="34" charset="0"/>
              </a:rPr>
              <a:t>système de protection multicouche</a:t>
            </a:r>
            <a:endParaRPr lang="fr-FR"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Wingdings" panose="05000000000000000000" pitchFamily="2" charset="2"/>
              <a:buChar char=""/>
            </a:pPr>
            <a:r>
              <a:rPr lang="fr-FR" sz="1200" kern="100" dirty="0">
                <a:effectLst/>
                <a:latin typeface="Calibri" panose="020F0502020204030204" pitchFamily="34" charset="0"/>
                <a:ea typeface="Calibri" panose="020F0502020204030204" pitchFamily="34" charset="0"/>
                <a:cs typeface="Times New Roman" panose="02020603050405020304" pitchFamily="18" charset="0"/>
              </a:rPr>
              <a:t>Une pile pyramidale de 6 bobines de fils barbelés et un fossé du côté cisjordanien,</a:t>
            </a:r>
          </a:p>
          <a:p>
            <a:pPr marL="342900" lvl="0" indent="-342900">
              <a:buFont typeface="Wingdings" panose="05000000000000000000" pitchFamily="2" charset="2"/>
              <a:buChar char=""/>
            </a:pPr>
            <a:r>
              <a:rPr lang="fr-FR" sz="1200" kern="100" dirty="0">
                <a:effectLst/>
                <a:latin typeface="Calibri" panose="020F0502020204030204" pitchFamily="34" charset="0"/>
                <a:ea typeface="Calibri" panose="020F0502020204030204" pitchFamily="34" charset="0"/>
                <a:cs typeface="Times New Roman" panose="02020603050405020304" pitchFamily="18" charset="0"/>
              </a:rPr>
              <a:t>Un grillage central muni de détecteurs électroniques,</a:t>
            </a:r>
          </a:p>
          <a:p>
            <a:pPr marL="342900" lvl="0" indent="-342900">
              <a:buFont typeface="Wingdings" panose="05000000000000000000" pitchFamily="2" charset="2"/>
              <a:buChar char=""/>
            </a:pPr>
            <a:r>
              <a:rPr lang="fr-FR" sz="1200" kern="100" dirty="0">
                <a:effectLst/>
                <a:latin typeface="Calibri" panose="020F0502020204030204" pitchFamily="34" charset="0"/>
                <a:ea typeface="Calibri" panose="020F0502020204030204" pitchFamily="34" charset="0"/>
                <a:cs typeface="Times New Roman" panose="02020603050405020304" pitchFamily="18" charset="0"/>
              </a:rPr>
              <a:t>Des fils barbelés du côté israélien,</a:t>
            </a:r>
          </a:p>
          <a:p>
            <a:pPr marL="342900" lvl="0" indent="-342900">
              <a:buFont typeface="Wingdings" panose="05000000000000000000" pitchFamily="2" charset="2"/>
              <a:buChar char=""/>
            </a:pPr>
            <a:r>
              <a:rPr lang="fr-FR" sz="1200" kern="100" dirty="0">
                <a:effectLst/>
                <a:latin typeface="Calibri" panose="020F0502020204030204" pitchFamily="34" charset="0"/>
                <a:ea typeface="Calibri" panose="020F0502020204030204" pitchFamily="34" charset="0"/>
                <a:cs typeface="Times New Roman" panose="02020603050405020304" pitchFamily="18" charset="0"/>
              </a:rPr>
              <a:t>Des routes pour les patrouilles militaires de chaque côté du grillage central,</a:t>
            </a:r>
          </a:p>
          <a:p>
            <a:pPr marL="342900" lvl="0" indent="-342900">
              <a:buFont typeface="Wingdings" panose="05000000000000000000" pitchFamily="2" charset="2"/>
              <a:buChar char=""/>
            </a:pPr>
            <a:r>
              <a:rPr lang="fr-FR" sz="1200" kern="100" dirty="0">
                <a:effectLst/>
                <a:latin typeface="Calibri" panose="020F0502020204030204" pitchFamily="34" charset="0"/>
                <a:ea typeface="Calibri" panose="020F0502020204030204" pitchFamily="34" charset="0"/>
                <a:cs typeface="Times New Roman" panose="02020603050405020304" pitchFamily="18" charset="0"/>
              </a:rPr>
              <a:t>Un chemin de sable qui doit permettre d'identifier les traces d'éventuelles incursions.</a:t>
            </a:r>
          </a:p>
          <a:p>
            <a:endParaRPr lang="fr-FR" sz="1200" dirty="0">
              <a:solidFill>
                <a:srgbClr val="3B3738"/>
              </a:solidFill>
              <a:latin typeface="Raleway Courant"/>
              <a:cs typeface="Times New Roman" panose="02020603050405020304" pitchFamily="18" charset="0"/>
            </a:endParaRP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00" dirty="0">
                <a:effectLst/>
                <a:latin typeface="Calibri" panose="020F0502020204030204" pitchFamily="34" charset="0"/>
                <a:ea typeface="Calibri" panose="020F0502020204030204" pitchFamily="34" charset="0"/>
                <a:cs typeface="Calibri" panose="020F0502020204030204" pitchFamily="34" charset="0"/>
              </a:rPr>
              <a:t>*</a:t>
            </a:r>
            <a:r>
              <a:rPr lang="fr-FR" sz="1200" kern="100" dirty="0">
                <a:solidFill>
                  <a:srgbClr val="111111"/>
                </a:solidFill>
                <a:effectLst/>
                <a:latin typeface="Calibri" panose="020F0502020204030204" pitchFamily="34" charset="0"/>
                <a:ea typeface="Calibri" panose="020F0502020204030204" pitchFamily="34" charset="0"/>
                <a:cs typeface="Calibri" panose="020F0502020204030204" pitchFamily="34" charset="0"/>
              </a:rPr>
              <a:t>Les colonies israéliennes (en hébreu </a:t>
            </a:r>
            <a:r>
              <a:rPr lang="fr-FR" sz="1200" b="0" i="1" kern="100" dirty="0" err="1">
                <a:solidFill>
                  <a:srgbClr val="111111"/>
                </a:solidFill>
                <a:effectLst/>
                <a:latin typeface="Calibri" panose="020F0502020204030204" pitchFamily="34" charset="0"/>
                <a:ea typeface="Calibri" panose="020F0502020204030204" pitchFamily="34" charset="0"/>
                <a:cs typeface="Calibri" panose="020F0502020204030204" pitchFamily="34" charset="0"/>
              </a:rPr>
              <a:t>hitnahalut</a:t>
            </a:r>
            <a:r>
              <a:rPr lang="fr-FR" sz="1200" kern="100" dirty="0">
                <a:solidFill>
                  <a:srgbClr val="111111"/>
                </a:solidFill>
                <a:effectLst/>
                <a:latin typeface="Calibri" panose="020F0502020204030204" pitchFamily="34" charset="0"/>
                <a:ea typeface="Calibri" panose="020F0502020204030204" pitchFamily="34" charset="0"/>
                <a:cs typeface="Calibri" panose="020F0502020204030204" pitchFamily="34" charset="0"/>
              </a:rPr>
              <a:t> traduit par </a:t>
            </a:r>
            <a:r>
              <a:rPr lang="fr-FR" sz="1200" i="1" kern="100" dirty="0">
                <a:solidFill>
                  <a:srgbClr val="111111"/>
                </a:solidFill>
                <a:effectLst/>
                <a:latin typeface="Calibri" panose="020F0502020204030204" pitchFamily="34" charset="0"/>
                <a:ea typeface="Calibri" panose="020F0502020204030204" pitchFamily="34" charset="0"/>
                <a:cs typeface="Calibri" panose="020F0502020204030204" pitchFamily="34" charset="0"/>
              </a:rPr>
              <a:t>implantations</a:t>
            </a:r>
            <a:r>
              <a:rPr lang="fr-FR" sz="1200" kern="100" dirty="0">
                <a:solidFill>
                  <a:srgbClr val="111111"/>
                </a:solidFill>
                <a:effectLst/>
                <a:latin typeface="Calibri" panose="020F0502020204030204" pitchFamily="34" charset="0"/>
                <a:ea typeface="Calibri" panose="020F0502020204030204" pitchFamily="34" charset="0"/>
                <a:cs typeface="Calibri" panose="020F0502020204030204" pitchFamily="34" charset="0"/>
              </a:rPr>
              <a:t>) : des communautés de citoyens israéliens qui ont été établies depuis la guerre des Six Jours en 1967 dans la péninsule du Sinaï, les territoires palestiniens occupés (dont Jérusalem-Est et sa proche banlieue), ainsi que dans le Plateau du Golan.</a:t>
            </a:r>
            <a:endParaRPr lang="fr-FR"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a:p>
            <a:endParaRPr lang="fr-FR" dirty="0"/>
          </a:p>
          <a:p>
            <a:r>
              <a:rPr lang="fr-FR" dirty="0"/>
              <a:t>La barrière de séparation dans la bande de Gaza</a:t>
            </a:r>
          </a:p>
          <a:p>
            <a:pPr marL="457200" indent="-457200">
              <a:buFont typeface="Wingdings" panose="05000000000000000000" pitchFamily="2" charset="2"/>
              <a:buChar char="§"/>
            </a:pPr>
            <a:r>
              <a:rPr lang="fr-FR" sz="1200" dirty="0">
                <a:solidFill>
                  <a:srgbClr val="3B3738"/>
                </a:solidFill>
                <a:latin typeface="Raleway Courant"/>
              </a:rPr>
              <a:t>Décidée en 2014</a:t>
            </a:r>
          </a:p>
          <a:p>
            <a:pPr marL="457200" indent="-457200">
              <a:buFont typeface="Wingdings" panose="05000000000000000000" pitchFamily="2" charset="2"/>
              <a:buChar char="§"/>
            </a:pPr>
            <a:r>
              <a:rPr lang="fr-FR" sz="1200" dirty="0">
                <a:solidFill>
                  <a:srgbClr val="3B3738"/>
                </a:solidFill>
                <a:latin typeface="Raleway Courant"/>
                <a:cs typeface="Times New Roman" panose="02020603050405020304" pitchFamily="18" charset="0"/>
              </a:rPr>
              <a:t>Achevée en 2021 après plus de 3 ans de travaux</a:t>
            </a:r>
          </a:p>
          <a:p>
            <a:pPr marL="457200" indent="-457200">
              <a:buFont typeface="Wingdings" panose="05000000000000000000" pitchFamily="2" charset="2"/>
              <a:buChar char="§"/>
            </a:pPr>
            <a:r>
              <a:rPr lang="fr-FR" sz="1200" dirty="0">
                <a:solidFill>
                  <a:srgbClr val="3B3738"/>
                </a:solidFill>
                <a:latin typeface="Raleway Courant"/>
                <a:cs typeface="Times New Roman" panose="02020603050405020304" pitchFamily="18" charset="0"/>
              </a:rPr>
              <a:t>Dimensions</a:t>
            </a:r>
          </a:p>
          <a:p>
            <a:r>
              <a:rPr lang="fr-FR" sz="1200" dirty="0">
                <a:solidFill>
                  <a:srgbClr val="3B3738"/>
                </a:solidFill>
                <a:latin typeface="Raleway Courant"/>
                <a:cs typeface="Times New Roman" panose="02020603050405020304" pitchFamily="18" charset="0"/>
              </a:rPr>
              <a:t>- 65km de long</a:t>
            </a:r>
          </a:p>
          <a:p>
            <a:r>
              <a:rPr lang="fr-FR" sz="1200" dirty="0">
                <a:solidFill>
                  <a:srgbClr val="3B3738"/>
                </a:solidFill>
                <a:latin typeface="Raleway Courant"/>
                <a:cs typeface="Times New Roman" panose="02020603050405020304" pitchFamily="18" charset="0"/>
              </a:rPr>
              <a:t>- 140 tonnes de fer et d’acier</a:t>
            </a:r>
          </a:p>
          <a:p>
            <a:pPr marL="457200" indent="-457200">
              <a:buFont typeface="Wingdings" panose="05000000000000000000" pitchFamily="2" charset="2"/>
              <a:buChar char="§"/>
            </a:pPr>
            <a:r>
              <a:rPr lang="fr-FR" sz="1200" dirty="0">
                <a:solidFill>
                  <a:srgbClr val="3B3738"/>
                </a:solidFill>
                <a:latin typeface="Raleway Courant"/>
                <a:cs typeface="Times New Roman" panose="02020603050405020304" pitchFamily="18" charset="0"/>
              </a:rPr>
              <a:t>Barrière terrestre, souterraine et maritime</a:t>
            </a:r>
          </a:p>
          <a:p>
            <a:pPr marL="457200" indent="-457200">
              <a:buFont typeface="Wingdings" panose="05000000000000000000" pitchFamily="2" charset="2"/>
              <a:buChar char="§"/>
            </a:pPr>
            <a:r>
              <a:rPr lang="fr-FR" sz="1200" dirty="0">
                <a:solidFill>
                  <a:srgbClr val="3B3738"/>
                </a:solidFill>
                <a:latin typeface="Raleway Courant"/>
                <a:cs typeface="Times New Roman" panose="02020603050405020304" pitchFamily="18" charset="0"/>
              </a:rPr>
              <a:t>Coût estimé à 1 milliard de dollars</a:t>
            </a:r>
          </a:p>
          <a:p>
            <a:endParaRPr lang="fr-FR" dirty="0"/>
          </a:p>
          <a:p>
            <a:r>
              <a:rPr lang="fr-FR" sz="1200" kern="100" dirty="0">
                <a:solidFill>
                  <a:srgbClr val="202122"/>
                </a:solidFill>
                <a:effectLst/>
                <a:latin typeface="Calibri" panose="020F0502020204030204" pitchFamily="34" charset="0"/>
                <a:ea typeface="Calibri" panose="020F0502020204030204" pitchFamily="34" charset="0"/>
                <a:cs typeface="Calibri" panose="020F0502020204030204" pitchFamily="34" charset="0"/>
              </a:rPr>
              <a:t>*Le </a:t>
            </a:r>
            <a:r>
              <a:rPr lang="fr-FR" sz="1200" kern="100" dirty="0">
                <a:effectLst/>
                <a:latin typeface="Calibri" panose="020F0502020204030204" pitchFamily="34" charset="0"/>
                <a:ea typeface="Calibri" panose="020F0502020204030204" pitchFamily="34" charset="0"/>
                <a:cs typeface="Calibri" panose="020F0502020204030204" pitchFamily="34" charset="0"/>
              </a:rPr>
              <a:t>7 octobre 2023</a:t>
            </a:r>
            <a:r>
              <a:rPr lang="fr-FR" sz="1200" kern="100" dirty="0">
                <a:solidFill>
                  <a:srgbClr val="202122"/>
                </a:solidFill>
                <a:effectLst/>
                <a:latin typeface="Calibri" panose="020F0502020204030204" pitchFamily="34" charset="0"/>
                <a:ea typeface="Calibri" panose="020F0502020204030204" pitchFamily="34" charset="0"/>
                <a:cs typeface="Calibri" panose="020F0502020204030204" pitchFamily="34" charset="0"/>
              </a:rPr>
              <a:t>, des membres armés du groupe islamiste palestinien Hamas franchissent la barrière entourant la </a:t>
            </a:r>
            <a:r>
              <a:rPr lang="fr-FR" sz="1200" kern="100" dirty="0">
                <a:effectLst/>
                <a:latin typeface="Calibri" panose="020F0502020204030204" pitchFamily="34" charset="0"/>
                <a:ea typeface="Calibri" panose="020F0502020204030204" pitchFamily="34" charset="0"/>
                <a:cs typeface="Calibri" panose="020F0502020204030204" pitchFamily="34" charset="0"/>
              </a:rPr>
              <a:t>bande de Gaza</a:t>
            </a:r>
            <a:r>
              <a:rPr lang="fr-FR" sz="1200" kern="100" dirty="0">
                <a:solidFill>
                  <a:srgbClr val="202122"/>
                </a:solidFill>
                <a:effectLst/>
                <a:latin typeface="Calibri" panose="020F0502020204030204" pitchFamily="34" charset="0"/>
                <a:ea typeface="Calibri" panose="020F0502020204030204" pitchFamily="34" charset="0"/>
                <a:cs typeface="Calibri" panose="020F0502020204030204" pitchFamily="34" charset="0"/>
              </a:rPr>
              <a:t> par voie terrestre, maritime et aérienne à l'aide d'</a:t>
            </a:r>
            <a:r>
              <a:rPr lang="fr-FR" sz="1200" kern="100" dirty="0">
                <a:effectLst/>
                <a:latin typeface="Calibri" panose="020F0502020204030204" pitchFamily="34" charset="0"/>
                <a:ea typeface="Calibri" panose="020F0502020204030204" pitchFamily="34" charset="0"/>
                <a:cs typeface="Times New Roman" panose="02020603050405020304" pitchFamily="18" charset="0"/>
              </a:rPr>
              <a:t>explosifs</a:t>
            </a:r>
            <a:r>
              <a:rPr lang="fr-FR" sz="1200" kern="100" dirty="0">
                <a:solidFill>
                  <a:srgbClr val="202122"/>
                </a:solidFill>
                <a:effectLst/>
                <a:latin typeface="Calibri" panose="020F0502020204030204" pitchFamily="34" charset="0"/>
                <a:ea typeface="Calibri" panose="020F0502020204030204" pitchFamily="34" charset="0"/>
                <a:cs typeface="Times New Roman" panose="02020603050405020304" pitchFamily="18" charset="0"/>
              </a:rPr>
              <a:t>, de </a:t>
            </a:r>
            <a:r>
              <a:rPr lang="fr-FR" sz="1200" kern="100" dirty="0">
                <a:effectLst/>
                <a:latin typeface="Calibri" panose="020F0502020204030204" pitchFamily="34" charset="0"/>
                <a:ea typeface="Calibri" panose="020F0502020204030204" pitchFamily="34" charset="0"/>
                <a:cs typeface="Times New Roman" panose="02020603050405020304" pitchFamily="18" charset="0"/>
              </a:rPr>
              <a:t>bulldozers </a:t>
            </a:r>
            <a:r>
              <a:rPr lang="fr-FR" sz="1200" kern="100" dirty="0">
                <a:solidFill>
                  <a:srgbClr val="202122"/>
                </a:solidFill>
                <a:effectLst/>
                <a:latin typeface="Calibri" panose="020F0502020204030204" pitchFamily="34" charset="0"/>
                <a:ea typeface="Calibri" panose="020F0502020204030204" pitchFamily="34" charset="0"/>
                <a:cs typeface="Times New Roman" panose="02020603050405020304" pitchFamily="18" charset="0"/>
              </a:rPr>
              <a:t>et de </a:t>
            </a:r>
            <a:r>
              <a:rPr lang="fr-FR" sz="1200" kern="100" dirty="0">
                <a:effectLst/>
                <a:latin typeface="Calibri" panose="020F0502020204030204" pitchFamily="34" charset="0"/>
                <a:ea typeface="Calibri" panose="020F0502020204030204" pitchFamily="34" charset="0"/>
                <a:cs typeface="Times New Roman" panose="02020603050405020304" pitchFamily="18" charset="0"/>
              </a:rPr>
              <a:t>deltaplanes </a:t>
            </a:r>
            <a:r>
              <a:rPr lang="fr-FR" sz="1200" kern="100" dirty="0">
                <a:solidFill>
                  <a:srgbClr val="202122"/>
                </a:solidFill>
                <a:effectLst/>
                <a:latin typeface="Calibri" panose="020F0502020204030204" pitchFamily="34" charset="0"/>
                <a:ea typeface="Calibri" panose="020F0502020204030204" pitchFamily="34" charset="0"/>
                <a:cs typeface="Times New Roman" panose="02020603050405020304" pitchFamily="18" charset="0"/>
              </a:rPr>
              <a:t>motorisés.</a:t>
            </a:r>
            <a:endParaRPr lang="fr-FR" sz="12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2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1828800" rtl="0" eaLnBrk="1" fontAlgn="auto" latinLnBrk="0" hangingPunct="1">
              <a:lnSpc>
                <a:spcPct val="100000"/>
              </a:lnSpc>
              <a:spcBef>
                <a:spcPts val="0"/>
              </a:spcBef>
              <a:spcAft>
                <a:spcPts val="0"/>
              </a:spcAft>
              <a:buClrTx/>
              <a:buSzTx/>
              <a:buFontTx/>
              <a:buNone/>
              <a:tabLst/>
              <a:defRPr/>
            </a:pPr>
            <a:fld id="{458C02E1-237D-2C4F-99E7-BDE7C18869E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00" rtl="0" eaLnBrk="1" fontAlgn="auto" latinLnBrk="0" hangingPunct="1">
                <a:lnSpc>
                  <a:spcPct val="100000"/>
                </a:lnSpc>
                <a:spcBef>
                  <a:spcPts val="0"/>
                </a:spcBef>
                <a:spcAft>
                  <a:spcPts val="0"/>
                </a:spcAft>
                <a:buClrTx/>
                <a:buSzTx/>
                <a:buFontTx/>
                <a:buNone/>
                <a:tabLst/>
                <a:defRPr/>
              </a:pPr>
              <a:t>41</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17600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514350" indent="-514350">
              <a:lnSpc>
                <a:spcPct val="107000"/>
              </a:lnSpc>
              <a:buFont typeface="Wingdings" panose="05000000000000000000" pitchFamily="2" charset="2"/>
              <a:buChar char=""/>
            </a:pPr>
            <a:r>
              <a:rPr lang="fr-FR" sz="1200" b="1" kern="100" spc="38" dirty="0">
                <a:solidFill>
                  <a:srgbClr val="C00000"/>
                </a:solidFill>
                <a:latin typeface="Raleway" pitchFamily="2" charset="0"/>
                <a:ea typeface="Calibri" panose="020F0502020204030204" pitchFamily="34" charset="0"/>
                <a:cs typeface="Times New Roman" panose="02020603050405020304" pitchFamily="18" charset="0"/>
              </a:rPr>
              <a:t>Avant 1917</a:t>
            </a:r>
            <a:r>
              <a:rPr lang="fr-FR" sz="1200" kern="100" spc="38" dirty="0">
                <a:solidFill>
                  <a:srgbClr val="000000"/>
                </a:solidFill>
                <a:latin typeface="Raleway" pitchFamily="2" charset="0"/>
                <a:ea typeface="Calibri" panose="020F0502020204030204" pitchFamily="34" charset="0"/>
                <a:cs typeface="Times New Roman" panose="02020603050405020304" pitchFamily="18" charset="0"/>
              </a:rPr>
              <a:t>,</a:t>
            </a:r>
            <a:r>
              <a:rPr lang="fr-FR" sz="1200" kern="100" spc="38" dirty="0">
                <a:latin typeface="Raleway" pitchFamily="2" charset="0"/>
                <a:ea typeface="Calibri" panose="020F0502020204030204" pitchFamily="34" charset="0"/>
                <a:cs typeface="Times New Roman" panose="02020603050405020304" pitchFamily="18" charset="0"/>
              </a:rPr>
              <a:t> </a:t>
            </a:r>
            <a:r>
              <a:rPr lang="fr-FR" sz="1200" kern="100" spc="38" dirty="0">
                <a:latin typeface="Raleway" pitchFamily="2" charset="0"/>
                <a:ea typeface="Calibri" panose="020F0502020204030204" pitchFamily="34" charset="0"/>
                <a:cs typeface="Times New Roman" panose="02020603050405020304" pitchFamily="18" charset="0"/>
                <a:hlinkClick r:id="rId3" tooltip="Palestine (région)">
                  <a:extLst>
                    <a:ext uri="{A12FA001-AC4F-418D-AE19-62706E023703}">
                      <ahyp:hlinkClr xmlns:ahyp="http://schemas.microsoft.com/office/drawing/2018/hyperlinkcolor" val="tx"/>
                    </a:ext>
                  </a:extLst>
                </a:hlinkClick>
              </a:rPr>
              <a:t>la région</a:t>
            </a:r>
            <a:r>
              <a:rPr lang="fr-FR" sz="1200" kern="100" spc="38" dirty="0">
                <a:latin typeface="Raleway" pitchFamily="2" charset="0"/>
                <a:ea typeface="Calibri" panose="020F0502020204030204" pitchFamily="34" charset="0"/>
                <a:cs typeface="Times New Roman" panose="02020603050405020304" pitchFamily="18" charset="0"/>
              </a:rPr>
              <a:t> est sous l'autorité de l'</a:t>
            </a:r>
            <a:r>
              <a:rPr lang="fr-FR" sz="1200" kern="100" spc="38" dirty="0">
                <a:latin typeface="Raleway" pitchFamily="2" charset="0"/>
                <a:ea typeface="Calibri" panose="020F0502020204030204" pitchFamily="34" charset="0"/>
                <a:cs typeface="Times New Roman" panose="02020603050405020304" pitchFamily="18" charset="0"/>
                <a:hlinkClick r:id="rId4" tooltip="Empire ottoman">
                  <a:extLst>
                    <a:ext uri="{A12FA001-AC4F-418D-AE19-62706E023703}">
                      <ahyp:hlinkClr xmlns:ahyp="http://schemas.microsoft.com/office/drawing/2018/hyperlinkcolor" val="tx"/>
                    </a:ext>
                  </a:extLst>
                </a:hlinkClick>
              </a:rPr>
              <a:t>Empire ottoman</a:t>
            </a:r>
            <a:r>
              <a:rPr lang="fr-FR" sz="1200" kern="100" spc="38" dirty="0">
                <a:latin typeface="Raleway" pitchFamily="2" charset="0"/>
                <a:ea typeface="Calibri" panose="020F0502020204030204" pitchFamily="34" charset="0"/>
                <a:cs typeface="Times New Roman" panose="02020603050405020304" pitchFamily="18" charset="0"/>
              </a:rPr>
              <a:t>, les populations chrétiennes </a:t>
            </a:r>
            <a:r>
              <a:rPr lang="fr-FR" sz="1200" kern="100" spc="38" dirty="0">
                <a:solidFill>
                  <a:srgbClr val="000000"/>
                </a:solidFill>
                <a:latin typeface="Raleway" pitchFamily="2" charset="0"/>
                <a:ea typeface="Calibri" panose="020F0502020204030204" pitchFamily="34" charset="0"/>
                <a:cs typeface="Times New Roman" panose="02020603050405020304" pitchFamily="18" charset="0"/>
              </a:rPr>
              <a:t>et musulmanes vivent et se définissent en communautés religieuses et ne manifestent guère de sentiment de type national. Dans le contexte de la Première Guerre mondiale et de la dislocation de l’Empire ottoman, les Britanniques </a:t>
            </a:r>
            <a:r>
              <a:rPr lang="fr-FR" sz="1200" kern="100" spc="38" dirty="0" err="1">
                <a:solidFill>
                  <a:srgbClr val="000000"/>
                </a:solidFill>
                <a:latin typeface="Raleway" pitchFamily="2" charset="0"/>
                <a:ea typeface="Calibri" panose="020F0502020204030204" pitchFamily="34" charset="0"/>
                <a:cs typeface="Times New Roman" panose="02020603050405020304" pitchFamily="18" charset="0"/>
              </a:rPr>
              <a:t>adminitrent</a:t>
            </a:r>
            <a:r>
              <a:rPr lang="fr-FR" sz="1200" kern="100" spc="38" dirty="0">
                <a:solidFill>
                  <a:srgbClr val="000000"/>
                </a:solidFill>
                <a:latin typeface="Raleway" pitchFamily="2" charset="0"/>
                <a:ea typeface="Calibri" panose="020F0502020204030204" pitchFamily="34" charset="0"/>
                <a:cs typeface="Times New Roman" panose="02020603050405020304" pitchFamily="18" charset="0"/>
              </a:rPr>
              <a:t> la Palestine qu'ils administrent officiellement à partir de 1920,</a:t>
            </a:r>
            <a:endParaRPr lang="fr-FR" sz="1050" kern="100" dirty="0">
              <a:latin typeface="Raleway" pitchFamily="2" charset="0"/>
              <a:ea typeface="Calibri" panose="020F0502020204030204" pitchFamily="34" charset="0"/>
              <a:cs typeface="Times New Roman" panose="02020603050405020304" pitchFamily="18" charset="0"/>
            </a:endParaRPr>
          </a:p>
          <a:p>
            <a:pPr fontAlgn="base">
              <a:lnSpc>
                <a:spcPct val="107000"/>
              </a:lnSpc>
            </a:pPr>
            <a:endParaRPr lang="fr-FR" sz="1050" kern="100" dirty="0">
              <a:latin typeface="Raleway" pitchFamily="2" charset="0"/>
              <a:ea typeface="Calibri" panose="020F0502020204030204" pitchFamily="34" charset="0"/>
              <a:cs typeface="Times New Roman" panose="02020603050405020304" pitchFamily="18" charset="0"/>
            </a:endParaRPr>
          </a:p>
          <a:p>
            <a:pPr marL="514350" indent="-514350" fontAlgn="base">
              <a:lnSpc>
                <a:spcPct val="107000"/>
              </a:lnSpc>
              <a:buFont typeface="Wingdings" panose="05000000000000000000" pitchFamily="2" charset="2"/>
              <a:buChar char=""/>
            </a:pPr>
            <a:r>
              <a:rPr lang="fr-FR" sz="1200" b="1" kern="100" spc="38" dirty="0">
                <a:solidFill>
                  <a:srgbClr val="C00000"/>
                </a:solidFill>
                <a:latin typeface="Raleway" pitchFamily="2" charset="0"/>
                <a:ea typeface="Calibri" panose="020F0502020204030204" pitchFamily="34" charset="0"/>
                <a:cs typeface="Times New Roman" panose="02020603050405020304" pitchFamily="18" charset="0"/>
              </a:rPr>
              <a:t>Novembre 1917, déclaration Balfour</a:t>
            </a:r>
            <a:r>
              <a:rPr lang="fr-FR" sz="1200" kern="100" spc="38" dirty="0">
                <a:solidFill>
                  <a:srgbClr val="000000"/>
                </a:solidFill>
                <a:latin typeface="Raleway" pitchFamily="2" charset="0"/>
                <a:ea typeface="Calibri" panose="020F0502020204030204" pitchFamily="34" charset="0"/>
                <a:cs typeface="Times New Roman" panose="02020603050405020304" pitchFamily="18" charset="0"/>
              </a:rPr>
              <a:t>, ministre des affaires étrangères </a:t>
            </a:r>
            <a:r>
              <a:rPr lang="fr-FR" sz="1200" i="1" kern="100" spc="38" dirty="0">
                <a:solidFill>
                  <a:srgbClr val="000000"/>
                </a:solidFill>
                <a:latin typeface="Raleway" pitchFamily="2" charset="0"/>
                <a:ea typeface="Calibri" panose="020F0502020204030204" pitchFamily="34" charset="0"/>
                <a:cs typeface="Times New Roman" panose="02020603050405020304" pitchFamily="18" charset="0"/>
              </a:rPr>
              <a:t>« favoriser en Palestine l’épanouissement d’un foyer national pour le peuple juif »</a:t>
            </a:r>
            <a:endParaRPr lang="fr-FR" sz="1050" kern="100" dirty="0">
              <a:latin typeface="Raleway" pitchFamily="2" charset="0"/>
              <a:ea typeface="Calibri" panose="020F0502020204030204" pitchFamily="34" charset="0"/>
              <a:cs typeface="Times New Roman" panose="02020603050405020304" pitchFamily="18" charset="0"/>
            </a:endParaRPr>
          </a:p>
          <a:p>
            <a:pPr fontAlgn="base">
              <a:lnSpc>
                <a:spcPct val="107000"/>
              </a:lnSpc>
            </a:pPr>
            <a:endParaRPr lang="fr-FR" sz="1050" kern="100" dirty="0">
              <a:latin typeface="Raleway" pitchFamily="2" charset="0"/>
              <a:ea typeface="Calibri" panose="020F0502020204030204" pitchFamily="34" charset="0"/>
              <a:cs typeface="Times New Roman" panose="02020603050405020304" pitchFamily="18" charset="0"/>
            </a:endParaRPr>
          </a:p>
          <a:p>
            <a:pPr marL="514350" indent="-514350" fontAlgn="base">
              <a:lnSpc>
                <a:spcPct val="107000"/>
              </a:lnSpc>
              <a:buFont typeface="Wingdings" panose="05000000000000000000" pitchFamily="2" charset="2"/>
              <a:buChar char=""/>
            </a:pPr>
            <a:r>
              <a:rPr lang="fr-FR" sz="1200" b="1" kern="0" spc="38" dirty="0">
                <a:solidFill>
                  <a:srgbClr val="C00000"/>
                </a:solidFill>
                <a:latin typeface="Raleway" pitchFamily="2" charset="0"/>
                <a:ea typeface="Times New Roman" panose="02020603050405020304" pitchFamily="18" charset="0"/>
                <a:cs typeface="Times New Roman" panose="02020603050405020304" pitchFamily="18" charset="0"/>
              </a:rPr>
              <a:t>1947, premier plan de partage de l’ONU,</a:t>
            </a:r>
            <a:endParaRPr lang="fr-FR" sz="1050" kern="100" dirty="0">
              <a:solidFill>
                <a:srgbClr val="C00000"/>
              </a:solidFill>
              <a:latin typeface="Raleway" pitchFamily="2" charset="0"/>
              <a:ea typeface="Calibri" panose="020F0502020204030204" pitchFamily="34" charset="0"/>
              <a:cs typeface="Times New Roman" panose="02020603050405020304" pitchFamily="18" charset="0"/>
            </a:endParaRPr>
          </a:p>
          <a:p>
            <a:pPr marL="685800" fontAlgn="base">
              <a:lnSpc>
                <a:spcPct val="107000"/>
              </a:lnSpc>
            </a:pPr>
            <a:r>
              <a:rPr lang="fr-FR" sz="1200" kern="0" spc="38" dirty="0">
                <a:solidFill>
                  <a:srgbClr val="000000"/>
                </a:solidFill>
                <a:latin typeface="Raleway" pitchFamily="2" charset="0"/>
                <a:ea typeface="Times New Roman" panose="02020603050405020304" pitchFamily="18" charset="0"/>
                <a:cs typeface="Times New Roman" panose="02020603050405020304" pitchFamily="18" charset="0"/>
              </a:rPr>
              <a:t>. État juif (55 % du territoire), </a:t>
            </a:r>
            <a:endParaRPr lang="fr-FR" sz="1050" kern="100" dirty="0">
              <a:latin typeface="Raleway" pitchFamily="2" charset="0"/>
              <a:ea typeface="Calibri" panose="020F0502020204030204" pitchFamily="34" charset="0"/>
              <a:cs typeface="Times New Roman" panose="02020603050405020304" pitchFamily="18" charset="0"/>
            </a:endParaRPr>
          </a:p>
          <a:p>
            <a:pPr marL="685800" fontAlgn="base">
              <a:lnSpc>
                <a:spcPct val="107000"/>
              </a:lnSpc>
            </a:pPr>
            <a:r>
              <a:rPr lang="fr-FR" sz="1200" kern="0" spc="38" dirty="0">
                <a:solidFill>
                  <a:srgbClr val="000000"/>
                </a:solidFill>
                <a:latin typeface="Raleway" pitchFamily="2" charset="0"/>
                <a:ea typeface="Times New Roman" panose="02020603050405020304" pitchFamily="18" charset="0"/>
                <a:cs typeface="Times New Roman" panose="02020603050405020304" pitchFamily="18" charset="0"/>
              </a:rPr>
              <a:t>. État arabe (45 % du territoire) </a:t>
            </a:r>
            <a:endParaRPr lang="fr-FR" sz="1050" kern="100" dirty="0">
              <a:latin typeface="Raleway" pitchFamily="2" charset="0"/>
              <a:ea typeface="Calibri" panose="020F0502020204030204" pitchFamily="34" charset="0"/>
              <a:cs typeface="Times New Roman" panose="02020603050405020304" pitchFamily="18" charset="0"/>
            </a:endParaRPr>
          </a:p>
          <a:p>
            <a:pPr marL="685800" fontAlgn="base">
              <a:lnSpc>
                <a:spcPct val="107000"/>
              </a:lnSpc>
            </a:pPr>
            <a:r>
              <a:rPr lang="fr-FR" sz="1200" kern="0" spc="38" dirty="0">
                <a:solidFill>
                  <a:srgbClr val="000000"/>
                </a:solidFill>
                <a:latin typeface="Raleway" pitchFamily="2" charset="0"/>
                <a:ea typeface="Times New Roman" panose="02020603050405020304" pitchFamily="18" charset="0"/>
                <a:cs typeface="Times New Roman" panose="02020603050405020304" pitchFamily="18" charset="0"/>
              </a:rPr>
              <a:t>. Jérusalem sous administration internationale.</a:t>
            </a:r>
            <a:endParaRPr lang="fr-FR" sz="1050" kern="100" dirty="0">
              <a:latin typeface="Raleway" pitchFamily="2" charset="0"/>
              <a:ea typeface="Calibri" panose="020F0502020204030204" pitchFamily="34" charset="0"/>
              <a:cs typeface="Times New Roman" panose="02020603050405020304" pitchFamily="18" charset="0"/>
            </a:endParaRPr>
          </a:p>
          <a:p>
            <a:pPr marL="685800" fontAlgn="base">
              <a:lnSpc>
                <a:spcPct val="107000"/>
              </a:lnSpc>
            </a:pPr>
            <a:r>
              <a:rPr lang="fr-FR" sz="1200" kern="0" spc="38" dirty="0">
                <a:solidFill>
                  <a:srgbClr val="000000"/>
                </a:solidFill>
                <a:latin typeface="Raleway" pitchFamily="2" charset="0"/>
                <a:ea typeface="Times New Roman" panose="02020603050405020304" pitchFamily="18" charset="0"/>
                <a:cs typeface="Times New Roman" panose="02020603050405020304" pitchFamily="18" charset="0"/>
              </a:rPr>
              <a:t>Au cours du mandat britannique, l’immigration juive en Palestine </a:t>
            </a:r>
            <a:r>
              <a:rPr lang="fr-FR" sz="1200" kern="100" spc="38" dirty="0">
                <a:solidFill>
                  <a:srgbClr val="000000"/>
                </a:solidFill>
                <a:latin typeface="Raleway" pitchFamily="2" charset="0"/>
                <a:ea typeface="Calibri" panose="020F0502020204030204" pitchFamily="34" charset="0"/>
                <a:cs typeface="Times New Roman" panose="02020603050405020304" pitchFamily="18" charset="0"/>
              </a:rPr>
              <a:t>s’accélère en raison des persécutions puis de la Shoah en Europe.</a:t>
            </a:r>
            <a:endParaRPr lang="fr-FR" sz="1050" kern="100" dirty="0">
              <a:latin typeface="Raleway" pitchFamily="2"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458C02E1-237D-2C4F-99E7-BDE7C18869ED}" type="slidenum">
              <a:rPr lang="fr-FR" smtClean="0"/>
              <a:t>42</a:t>
            </a:fld>
            <a:endParaRPr lang="fr-FR"/>
          </a:p>
        </p:txBody>
      </p:sp>
    </p:spTree>
    <p:extLst>
      <p:ext uri="{BB962C8B-B14F-4D97-AF65-F5344CB8AC3E}">
        <p14:creationId xmlns:p14="http://schemas.microsoft.com/office/powerpoint/2010/main" val="40218659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0" spc="38" dirty="0">
                <a:solidFill>
                  <a:srgbClr val="000000"/>
                </a:solidFill>
                <a:latin typeface="Raleway" pitchFamily="2" charset="0"/>
                <a:ea typeface="Times New Roman" panose="02020603050405020304" pitchFamily="18" charset="0"/>
                <a:cs typeface="Times New Roman" panose="02020603050405020304" pitchFamily="18" charset="0"/>
              </a:rPr>
              <a:t>- Suite à la guerre </a:t>
            </a:r>
            <a:r>
              <a:rPr lang="fr-FR" sz="1200" kern="0" spc="38" dirty="0">
                <a:solidFill>
                  <a:srgbClr val="C00000"/>
                </a:solidFill>
                <a:latin typeface="Raleway" pitchFamily="2" charset="0"/>
                <a:ea typeface="Times New Roman" panose="02020603050405020304" pitchFamily="18" charset="0"/>
                <a:cs typeface="Times New Roman" panose="02020603050405020304" pitchFamily="18" charset="0"/>
              </a:rPr>
              <a:t>de </a:t>
            </a:r>
            <a:r>
              <a:rPr lang="fr-FR" sz="1200" b="1" kern="0" spc="38" dirty="0">
                <a:solidFill>
                  <a:srgbClr val="C00000"/>
                </a:solidFill>
                <a:latin typeface="Raleway" pitchFamily="2" charset="0"/>
                <a:ea typeface="Times New Roman" panose="02020603050405020304" pitchFamily="18" charset="0"/>
                <a:cs typeface="Times New Roman" panose="02020603050405020304" pitchFamily="18" charset="0"/>
              </a:rPr>
              <a:t>guerre de 1948</a:t>
            </a:r>
            <a:r>
              <a:rPr lang="fr-FR" sz="1200" kern="0" spc="38" dirty="0">
                <a:solidFill>
                  <a:srgbClr val="000000"/>
                </a:solidFill>
                <a:latin typeface="Raleway" pitchFamily="2" charset="0"/>
                <a:ea typeface="Times New Roman" panose="02020603050405020304" pitchFamily="18" charset="0"/>
                <a:cs typeface="Times New Roman" panose="02020603050405020304" pitchFamily="18" charset="0"/>
              </a:rPr>
              <a:t>, gagnée par les Israéliens, entre 700 000 et 900 000 réfugiés </a:t>
            </a:r>
            <a:r>
              <a:rPr lang="fr-FR" sz="1200" kern="0" spc="38" dirty="0">
                <a:solidFill>
                  <a:schemeClr val="tx2"/>
                </a:solidFill>
                <a:latin typeface="Raleway" pitchFamily="2" charset="0"/>
                <a:ea typeface="Times New Roman" panose="02020603050405020304" pitchFamily="18" charset="0"/>
                <a:cs typeface="Times New Roman" panose="02020603050405020304" pitchFamily="18" charset="0"/>
              </a:rPr>
              <a:t>palestiniens fuient et s’installent à Gaza.</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0" spc="38" dirty="0">
              <a:solidFill>
                <a:schemeClr val="tx2"/>
              </a:solidFill>
              <a:latin typeface="Raleway" pitchFamily="2"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0" spc="38" dirty="0">
                <a:solidFill>
                  <a:srgbClr val="FF0000"/>
                </a:solidFill>
                <a:latin typeface="Raleway" pitchFamily="2" charset="0"/>
                <a:cs typeface="Times New Roman" panose="02020603050405020304" pitchFamily="18" charset="0"/>
              </a:rPr>
              <a:t>- La guerre des 6 jours</a:t>
            </a:r>
            <a:r>
              <a:rPr lang="fr-FR" sz="1200" b="1" kern="0" spc="38" dirty="0">
                <a:solidFill>
                  <a:schemeClr val="tx2"/>
                </a:solidFill>
                <a:latin typeface="Raleway" pitchFamily="2" charset="0"/>
                <a:cs typeface="Times New Roman" panose="02020603050405020304" pitchFamily="18" charset="0"/>
              </a:rPr>
              <a:t>. </a:t>
            </a:r>
            <a:r>
              <a:rPr lang="fr-FR" sz="1200" kern="0" spc="38" dirty="0">
                <a:solidFill>
                  <a:schemeClr val="tx2"/>
                </a:solidFill>
                <a:latin typeface="Raleway" pitchFamily="2" charset="0"/>
                <a:cs typeface="Times New Roman" panose="02020603050405020304" pitchFamily="18" charset="0"/>
              </a:rPr>
              <a:t>Cette guerre fut déclenchée par Israël en réaction aux mouvements de troupes égyptiennes et à la suite du blocus du </a:t>
            </a:r>
            <a:r>
              <a:rPr lang="fr-FR" sz="1200" kern="0" spc="38" dirty="0">
                <a:solidFill>
                  <a:schemeClr val="tx2"/>
                </a:solidFill>
                <a:latin typeface="Raleway" pitchFamily="2" charset="0"/>
                <a:cs typeface="Times New Roman" panose="02020603050405020304" pitchFamily="18" charset="0"/>
                <a:hlinkClick r:id="rId3">
                  <a:extLst>
                    <a:ext uri="{A12FA001-AC4F-418D-AE19-62706E023703}">
                      <ahyp:hlinkClr xmlns:ahyp="http://schemas.microsoft.com/office/drawing/2018/hyperlinkcolor" val="tx"/>
                    </a:ext>
                  </a:extLst>
                </a:hlinkClick>
              </a:rPr>
              <a:t>détroit de Tiran</a:t>
            </a:r>
            <a:r>
              <a:rPr lang="fr-FR" sz="1200" kern="0" spc="38" dirty="0">
                <a:solidFill>
                  <a:schemeClr val="tx2"/>
                </a:solidFill>
                <a:latin typeface="Raleway" pitchFamily="2" charset="0"/>
                <a:cs typeface="Times New Roman" panose="02020603050405020304" pitchFamily="18" charset="0"/>
              </a:rPr>
              <a:t> aux navires israéliens par l'Égypte. Le soir du sixième jour, les armées égyptiennes, syriennes et jordaniennes étaient défaites</a:t>
            </a:r>
            <a:r>
              <a:rPr lang="fr-FR" sz="1200" kern="0" spc="38" dirty="0">
                <a:solidFill>
                  <a:schemeClr val="tx2"/>
                </a:solidFill>
                <a:latin typeface="Raleway" pitchFamily="2" charset="0"/>
                <a:cs typeface="Times New Roman" panose="02020603050405020304" pitchFamily="18" charset="0"/>
                <a:hlinkClick r:id="rId4">
                  <a:extLst>
                    <a:ext uri="{A12FA001-AC4F-418D-AE19-62706E023703}">
                      <ahyp:hlinkClr xmlns:ahyp="http://schemas.microsoft.com/office/drawing/2018/hyperlinkcolor" val="tx"/>
                    </a:ext>
                  </a:extLst>
                </a:hlinkClick>
              </a:rPr>
              <a:t>3</a:t>
            </a:r>
            <a:r>
              <a:rPr lang="fr-FR" sz="1200" kern="0" spc="38" dirty="0">
                <a:solidFill>
                  <a:schemeClr val="tx2"/>
                </a:solidFill>
                <a:latin typeface="Raleway" pitchFamily="2" charset="0"/>
                <a:cs typeface="Times New Roman" panose="02020603050405020304" pitchFamily="18" charset="0"/>
              </a:rPr>
              <a:t>. Les chars de l'armée israélienne bousculèrent leurs adversaires sur tous les fronts. En moins d'une semaine, l'État hébreu tripla son emprise territoriale : l'Égypte perdit la </a:t>
            </a:r>
            <a:r>
              <a:rPr lang="fr-FR" sz="1200" kern="0" spc="38" dirty="0">
                <a:solidFill>
                  <a:schemeClr val="tx2"/>
                </a:solidFill>
                <a:latin typeface="Raleway" pitchFamily="2" charset="0"/>
                <a:cs typeface="Times New Roman" panose="02020603050405020304" pitchFamily="18" charset="0"/>
                <a:hlinkClick r:id="rId5" tooltip="Bande de Gaza">
                  <a:extLst>
                    <a:ext uri="{A12FA001-AC4F-418D-AE19-62706E023703}">
                      <ahyp:hlinkClr xmlns:ahyp="http://schemas.microsoft.com/office/drawing/2018/hyperlinkcolor" val="tx"/>
                    </a:ext>
                  </a:extLst>
                </a:hlinkClick>
              </a:rPr>
              <a:t>bande de Gaza</a:t>
            </a:r>
            <a:r>
              <a:rPr lang="fr-FR" sz="1200" kern="0" spc="38" dirty="0">
                <a:solidFill>
                  <a:schemeClr val="tx2"/>
                </a:solidFill>
                <a:latin typeface="Raleway" pitchFamily="2" charset="0"/>
                <a:cs typeface="Times New Roman" panose="02020603050405020304" pitchFamily="18" charset="0"/>
              </a:rPr>
              <a:t> et la péninsule du </a:t>
            </a:r>
            <a:r>
              <a:rPr lang="fr-FR" sz="1200" kern="0" spc="38" dirty="0">
                <a:solidFill>
                  <a:schemeClr val="tx2"/>
                </a:solidFill>
                <a:latin typeface="Raleway" pitchFamily="2" charset="0"/>
                <a:cs typeface="Times New Roman" panose="02020603050405020304" pitchFamily="18" charset="0"/>
                <a:hlinkClick r:id="rId6" tooltip="Sinaï">
                  <a:extLst>
                    <a:ext uri="{A12FA001-AC4F-418D-AE19-62706E023703}">
                      <ahyp:hlinkClr xmlns:ahyp="http://schemas.microsoft.com/office/drawing/2018/hyperlinkcolor" val="tx"/>
                    </a:ext>
                  </a:extLst>
                </a:hlinkClick>
              </a:rPr>
              <a:t>Sinaï</a:t>
            </a:r>
            <a:r>
              <a:rPr lang="fr-FR" sz="1200" kern="0" spc="38" dirty="0">
                <a:solidFill>
                  <a:schemeClr val="tx2"/>
                </a:solidFill>
                <a:latin typeface="Raleway" pitchFamily="2" charset="0"/>
                <a:cs typeface="Times New Roman" panose="02020603050405020304" pitchFamily="18" charset="0"/>
              </a:rPr>
              <a:t>, la Syrie fut amputée du </a:t>
            </a:r>
            <a:r>
              <a:rPr lang="fr-FR" sz="1200" kern="0" spc="38" dirty="0">
                <a:solidFill>
                  <a:schemeClr val="tx2"/>
                </a:solidFill>
                <a:latin typeface="Raleway" pitchFamily="2" charset="0"/>
                <a:cs typeface="Times New Roman" panose="02020603050405020304" pitchFamily="18" charset="0"/>
                <a:hlinkClick r:id="rId7" tooltip="Plateau du Golan">
                  <a:extLst>
                    <a:ext uri="{A12FA001-AC4F-418D-AE19-62706E023703}">
                      <ahyp:hlinkClr xmlns:ahyp="http://schemas.microsoft.com/office/drawing/2018/hyperlinkcolor" val="tx"/>
                    </a:ext>
                  </a:extLst>
                </a:hlinkClick>
              </a:rPr>
              <a:t>plateau du Golan</a:t>
            </a:r>
            <a:r>
              <a:rPr lang="fr-FR" sz="1200" kern="0" spc="38" dirty="0">
                <a:solidFill>
                  <a:schemeClr val="tx2"/>
                </a:solidFill>
                <a:latin typeface="Raleway" pitchFamily="2" charset="0"/>
                <a:cs typeface="Times New Roman" panose="02020603050405020304" pitchFamily="18" charset="0"/>
              </a:rPr>
              <a:t> et la Jordanie de la </a:t>
            </a:r>
            <a:r>
              <a:rPr lang="fr-FR" sz="1200" kern="0" spc="38" dirty="0">
                <a:solidFill>
                  <a:schemeClr val="tx2"/>
                </a:solidFill>
                <a:latin typeface="Raleway" pitchFamily="2" charset="0"/>
                <a:cs typeface="Times New Roman" panose="02020603050405020304" pitchFamily="18" charset="0"/>
                <a:hlinkClick r:id="rId8" tooltip="Cisjordanie">
                  <a:extLst>
                    <a:ext uri="{A12FA001-AC4F-418D-AE19-62706E023703}">
                      <ahyp:hlinkClr xmlns:ahyp="http://schemas.microsoft.com/office/drawing/2018/hyperlinkcolor" val="tx"/>
                    </a:ext>
                  </a:extLst>
                </a:hlinkClick>
              </a:rPr>
              <a:t>Cisjordanie</a:t>
            </a:r>
            <a:r>
              <a:rPr lang="fr-FR" sz="1200" kern="0" spc="38" dirty="0">
                <a:solidFill>
                  <a:schemeClr val="tx2"/>
                </a:solidFill>
                <a:latin typeface="Raleway" pitchFamily="2" charset="0"/>
                <a:cs typeface="Times New Roman" panose="02020603050405020304" pitchFamily="18" charset="0"/>
              </a:rPr>
              <a:t> et la vieille ville de Jérusalem.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0" spc="38" dirty="0">
              <a:solidFill>
                <a:schemeClr val="tx2"/>
              </a:solidFill>
              <a:latin typeface="Raleway" pitchFamily="2"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0" spc="38" dirty="0">
                <a:solidFill>
                  <a:schemeClr val="tx2"/>
                </a:solidFill>
                <a:latin typeface="Raleway" pitchFamily="2" charset="0"/>
                <a:ea typeface="Times New Roman" panose="02020603050405020304" pitchFamily="18" charset="0"/>
                <a:cs typeface="Times New Roman" panose="02020603050405020304" pitchFamily="18" charset="0"/>
              </a:rPr>
              <a:t>-</a:t>
            </a:r>
            <a:r>
              <a:rPr lang="fr-FR" sz="1200" b="1" kern="0" spc="38" dirty="0">
                <a:solidFill>
                  <a:srgbClr val="C00000"/>
                </a:solidFill>
                <a:latin typeface="Raleway" pitchFamily="2" charset="0"/>
                <a:cs typeface="Times New Roman" panose="02020603050405020304" pitchFamily="18" charset="0"/>
              </a:rPr>
              <a:t>1973, guerre de Kippour </a:t>
            </a:r>
            <a:r>
              <a:rPr lang="fr-FR" sz="1200" kern="0" spc="38" dirty="0">
                <a:solidFill>
                  <a:srgbClr val="000000"/>
                </a:solidFill>
                <a:latin typeface="Raleway" pitchFamily="2" charset="0"/>
                <a:ea typeface="Times New Roman" panose="02020603050405020304" pitchFamily="18" charset="0"/>
                <a:cs typeface="Times New Roman" panose="02020603050405020304" pitchFamily="18" charset="0"/>
              </a:rPr>
              <a:t>: l’Égypte et la Syrie lancent une offensive coordonnée dans le Sinaï et le Golan. </a:t>
            </a:r>
            <a:endParaRPr lang="fr-FR" sz="1200" kern="100" dirty="0">
              <a:latin typeface="Raleway" pitchFamily="2"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0" spc="38" dirty="0">
              <a:solidFill>
                <a:schemeClr val="tx2"/>
              </a:solidFill>
              <a:latin typeface="Raleway" pitchFamily="2" charset="0"/>
              <a:ea typeface="Times New Roman" panose="02020603050405020304" pitchFamily="18"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458C02E1-237D-2C4F-99E7-BDE7C18869ED}" type="slidenum">
              <a:rPr lang="fr-FR" smtClean="0"/>
              <a:t>43</a:t>
            </a:fld>
            <a:endParaRPr lang="fr-FR"/>
          </a:p>
        </p:txBody>
      </p:sp>
    </p:spTree>
    <p:extLst>
      <p:ext uri="{BB962C8B-B14F-4D97-AF65-F5344CB8AC3E}">
        <p14:creationId xmlns:p14="http://schemas.microsoft.com/office/powerpoint/2010/main" val="9540544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
            </a:r>
            <a:r>
              <a:rPr lang="fr-FR" b="1" dirty="0"/>
              <a:t>En 1987</a:t>
            </a:r>
            <a:r>
              <a:rPr lang="fr-FR" dirty="0"/>
              <a:t>, début de la première Intifada : une révolte éclate dans un camp de Gaza et s’étend à la Cisjordanie, une partie du mouvement palestinien crée sa branche armée, le Hamas, affiliée aux Frères musulmans.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Hamas : </a:t>
            </a:r>
            <a:r>
              <a:rPr lang="fr-FR" b="0" dirty="0"/>
              <a:t>Mouvement de résistance Islamique, émanation des Frères musulmans (sunnites) de nature politique nationaliste avec une branche armée et prône la destruction d’</a:t>
            </a:r>
            <a:r>
              <a:rPr lang="fr-FR" b="0" dirty="0" err="1"/>
              <a:t>Israel</a:t>
            </a:r>
            <a:endParaRPr lang="fr-FR" dirty="0"/>
          </a:p>
          <a:p>
            <a:endParaRPr lang="fr-FR" dirty="0"/>
          </a:p>
          <a:p>
            <a:r>
              <a:rPr lang="fr-FR" dirty="0"/>
              <a:t>-</a:t>
            </a:r>
            <a:r>
              <a:rPr lang="fr-FR" b="1" dirty="0"/>
              <a:t>1993, </a:t>
            </a:r>
            <a:r>
              <a:rPr lang="fr-FR" dirty="0"/>
              <a:t>les accords d’Oslo établissent la reconnaissance mutuelle d’Israël et de l’OLP. La mise en place d’une autorité palestinienne dans les territoires autonomes. La Cisjordanie est divisée en trois zones. Le Hamas rejette ces accords. Ces accords d’Oslo ne seront jamais appliqués car le 4 novembre 1995, le Premier ministre israélien, Yitzhak Rabin est assassiné par un Juif extrémiste.</a:t>
            </a:r>
          </a:p>
          <a:p>
            <a:endParaRPr lang="fr-FR" dirty="0"/>
          </a:p>
          <a:p>
            <a:r>
              <a:rPr lang="fr-FR" dirty="0"/>
              <a:t>- </a:t>
            </a:r>
            <a:r>
              <a:rPr lang="fr-FR" b="1" dirty="0"/>
              <a:t>OLP</a:t>
            </a:r>
            <a:r>
              <a:rPr lang="fr-FR" dirty="0"/>
              <a:t> : « Organisation Libération de la Palestine » </a:t>
            </a:r>
            <a:r>
              <a:rPr lang="fr-FR" b="0" i="0" dirty="0">
                <a:solidFill>
                  <a:srgbClr val="202122"/>
                </a:solidFill>
                <a:effectLst/>
                <a:latin typeface="Arial" panose="020B0604020202020204" pitchFamily="34" charset="0"/>
              </a:rPr>
              <a:t>L'OLP est composée de plusieurs </a:t>
            </a:r>
            <a:endParaRPr lang="fr-FR" dirty="0"/>
          </a:p>
          <a:p>
            <a:r>
              <a:rPr lang="fr-FR" dirty="0"/>
              <a:t>-</a:t>
            </a:r>
            <a:r>
              <a:rPr lang="fr-FR" b="1" dirty="0"/>
              <a:t>A partir de 2000</a:t>
            </a:r>
            <a:r>
              <a:rPr lang="fr-FR" dirty="0"/>
              <a:t>, une seconde intifada éclate, suivi de nombreuses attaques autour de la bande de Gaza et des territoire palestiniens qui fait de nombreuses victimes.</a:t>
            </a:r>
          </a:p>
          <a:p>
            <a:pPr fontAlgn="base">
              <a:lnSpc>
                <a:spcPct val="107000"/>
              </a:lnSpc>
              <a:spcAft>
                <a:spcPts val="1200"/>
              </a:spcAft>
            </a:pPr>
            <a:r>
              <a:rPr lang="fr-FR" sz="1200" kern="0" spc="38" dirty="0">
                <a:solidFill>
                  <a:srgbClr val="000000"/>
                </a:solidFill>
                <a:latin typeface="Raleway" pitchFamily="2" charset="0"/>
                <a:ea typeface="Times New Roman" panose="02020603050405020304" pitchFamily="18" charset="0"/>
                <a:cs typeface="Times New Roman" panose="02020603050405020304" pitchFamily="18" charset="0"/>
              </a:rPr>
              <a:t>La mobilisation internationale peine à trouver des solutions acceptables pour cheminer vers la paix</a:t>
            </a:r>
            <a:endParaRPr lang="fr-FR" sz="1200" kern="100" dirty="0">
              <a:latin typeface="Raleway" pitchFamily="2"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458C02E1-237D-2C4F-99E7-BDE7C18869ED}" type="slidenum">
              <a:rPr lang="fr-FR" smtClean="0"/>
              <a:t>44</a:t>
            </a:fld>
            <a:endParaRPr lang="fr-FR"/>
          </a:p>
        </p:txBody>
      </p:sp>
    </p:spTree>
    <p:extLst>
      <p:ext uri="{BB962C8B-B14F-4D97-AF65-F5344CB8AC3E}">
        <p14:creationId xmlns:p14="http://schemas.microsoft.com/office/powerpoint/2010/main" val="34847965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800" b="1" dirty="0"/>
              <a:t>1916 : ACCORDS DE SYKES-PICOT – Accord entre l’Angleterre et la France qui prévoit le démantèlement de l’empire ottoman après la guerre.</a:t>
            </a:r>
          </a:p>
          <a:p>
            <a:r>
              <a:rPr lang="fr-FR" sz="1800" b="1" dirty="0"/>
              <a:t>1947 : RESOLUTION 181 des Nations Unies – Plan de partage de la Palestine en 2 Etats, un Etat palestinien et un Etat israélien. Jérusalem est sous contrôle international.</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dirty="0">
                <a:solidFill>
                  <a:srgbClr val="333738"/>
                </a:solidFill>
                <a:latin typeface="Raleway Courant"/>
                <a:ea typeface="Calibri" panose="020F0502020204030204" pitchFamily="34" charset="0"/>
              </a:rPr>
              <a:t>1948 : Proclamation de l’Etat d’Israël par David Ben Gourion, premier ministre israélien</a:t>
            </a:r>
            <a:endParaRPr lang="fr-FR" sz="1800" i="1" dirty="0">
              <a:solidFill>
                <a:srgbClr val="333738"/>
              </a:solidFill>
              <a:latin typeface="Raleway Couran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dirty="0">
                <a:solidFill>
                  <a:srgbClr val="333738"/>
                </a:solidFill>
                <a:latin typeface="Raleway Courant"/>
                <a:ea typeface="Calibri" panose="020F0502020204030204" pitchFamily="34" charset="0"/>
              </a:rPr>
              <a:t>1978 : ACCORD DE CAMP DAVID - P</a:t>
            </a:r>
            <a:r>
              <a:rPr lang="fr-FR" sz="1800" i="1" dirty="0">
                <a:solidFill>
                  <a:srgbClr val="333738"/>
                </a:solidFill>
                <a:effectLst/>
                <a:latin typeface="Raleway Courant"/>
                <a:ea typeface="Calibri" panose="020F0502020204030204" pitchFamily="34" charset="0"/>
              </a:rPr>
              <a:t>aix signée entre l’Egypte (Anouar al-Sadate, Président)  et Israël (</a:t>
            </a:r>
            <a:r>
              <a:rPr lang="fr-FR" sz="1800" i="1" dirty="0" err="1">
                <a:solidFill>
                  <a:srgbClr val="333738"/>
                </a:solidFill>
                <a:effectLst/>
                <a:latin typeface="Raleway Courant"/>
                <a:ea typeface="Calibri" panose="020F0502020204030204" pitchFamily="34" charset="0"/>
              </a:rPr>
              <a:t>Menahim</a:t>
            </a:r>
            <a:r>
              <a:rPr lang="fr-FR" sz="1800" i="1" dirty="0">
                <a:solidFill>
                  <a:srgbClr val="333738"/>
                </a:solidFill>
                <a:effectLst/>
                <a:latin typeface="Raleway Courant"/>
                <a:ea typeface="Calibri" panose="020F0502020204030204" pitchFamily="34" charset="0"/>
              </a:rPr>
              <a:t> Begin, </a:t>
            </a:r>
            <a:r>
              <a:rPr lang="fr-FR" sz="1800" i="1" dirty="0">
                <a:solidFill>
                  <a:srgbClr val="333738"/>
                </a:solidFill>
                <a:latin typeface="Raleway Courant"/>
                <a:ea typeface="Calibri" panose="020F0502020204030204" pitchFamily="34" charset="0"/>
              </a:rPr>
              <a:t>P</a:t>
            </a:r>
            <a:r>
              <a:rPr lang="fr-FR" sz="1800" i="1" dirty="0">
                <a:solidFill>
                  <a:srgbClr val="333738"/>
                </a:solidFill>
                <a:effectLst/>
                <a:latin typeface="Raleway Courant"/>
                <a:ea typeface="Calibri" panose="020F0502020204030204" pitchFamily="34" charset="0"/>
              </a:rPr>
              <a:t>remier ministre) sous l’égide de Jimmy Carter.</a:t>
            </a:r>
            <a:endParaRPr lang="fr-FR" sz="1800" i="1" kern="1200" dirty="0">
              <a:solidFill>
                <a:srgbClr val="333738"/>
              </a:solidFill>
              <a:effectLst/>
              <a:latin typeface="Raleway Couran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i="1" kern="100" dirty="0">
                <a:solidFill>
                  <a:srgbClr val="000000"/>
                </a:solidFill>
                <a:effectLst/>
                <a:latin typeface="Raleway Courant"/>
                <a:ea typeface="Calibri" panose="020F0502020204030204" pitchFamily="34" charset="0"/>
                <a:cs typeface="Calibri" panose="020F0502020204030204" pitchFamily="34" charset="0"/>
              </a:rPr>
              <a:t>1993 : ACCORD D’OSLO - Poignée de main historique entre le Premier ministre israélien travailliste, Yitzhak Rabin et le chef de l’OLP Yasser Arafat à Washington devant Bill Clinton, Président des États-Unis. </a:t>
            </a:r>
            <a:endParaRPr lang="fr-FR" sz="1800" i="1" kern="100" dirty="0">
              <a:effectLst/>
              <a:latin typeface="Raleway Couran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dirty="0">
                <a:solidFill>
                  <a:srgbClr val="000000"/>
                </a:solidFill>
                <a:latin typeface="Raleway Courant"/>
              </a:rPr>
              <a:t>2020 – ACCORD D’ABRAHAM - Signature de 2 traités de paix, entre Israël et les Emirats Arabes Unis et entre Israël et le </a:t>
            </a:r>
            <a:r>
              <a:rPr lang="fr-FR" sz="1200" i="1" dirty="0" err="1">
                <a:solidFill>
                  <a:srgbClr val="000000"/>
                </a:solidFill>
                <a:latin typeface="Raleway Courant"/>
              </a:rPr>
              <a:t>Barhein</a:t>
            </a:r>
            <a:r>
              <a:rPr lang="fr-FR" sz="1200" i="1" dirty="0">
                <a:solidFill>
                  <a:srgbClr val="000000"/>
                </a:solidFill>
                <a:latin typeface="Raleway Courant"/>
              </a:rPr>
              <a:t> avec les Etats-Unis en dépositaire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dirty="0">
                <a:solidFill>
                  <a:srgbClr val="000000"/>
                </a:solidFill>
                <a:latin typeface="Raleway Courant"/>
              </a:rPr>
              <a:t>1994 _ Accords de Wadi Araba qui normalisent les relations entre Israël et Jordanie. Bill Clinton regarde le roi Hussein DE Jordanie et Yitzhak Rabin </a:t>
            </a:r>
          </a:p>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1828800" rtl="0" eaLnBrk="1" fontAlgn="auto" latinLnBrk="0" hangingPunct="1">
              <a:lnSpc>
                <a:spcPct val="100000"/>
              </a:lnSpc>
              <a:spcBef>
                <a:spcPts val="0"/>
              </a:spcBef>
              <a:spcAft>
                <a:spcPts val="0"/>
              </a:spcAft>
              <a:buClrTx/>
              <a:buSzTx/>
              <a:buFontTx/>
              <a:buNone/>
              <a:tabLst/>
              <a:defRPr/>
            </a:pPr>
            <a:fld id="{458C02E1-237D-2C4F-99E7-BDE7C18869E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00" rtl="0" eaLnBrk="1" fontAlgn="auto" latinLnBrk="0" hangingPunct="1">
                <a:lnSpc>
                  <a:spcPct val="100000"/>
                </a:lnSpc>
                <a:spcBef>
                  <a:spcPts val="0"/>
                </a:spcBef>
                <a:spcAft>
                  <a:spcPts val="0"/>
                </a:spcAft>
                <a:buClrTx/>
                <a:buSzTx/>
                <a:buFontTx/>
                <a:buNone/>
                <a:tabLst/>
                <a:defRPr/>
              </a:pPr>
              <a:t>45</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015476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ltLang="fr-FR" i="1" dirty="0">
                <a:latin typeface="Arial" panose="020B0604020202020204" pitchFamily="34" charset="0"/>
              </a:rPr>
              <a:t>H.G.: Éthiopie 2009, construction de la maison des Sœurs franciscaines Missionnaires du Christ à Gumuz</a:t>
            </a:r>
          </a:p>
          <a:p>
            <a:r>
              <a:rPr lang="fr-FR" altLang="fr-FR" i="1" dirty="0">
                <a:latin typeface="Arial" panose="020B0604020202020204" pitchFamily="34" charset="0"/>
              </a:rPr>
              <a:t>H. milieu: Irak, séminaire </a:t>
            </a:r>
            <a:r>
              <a:rPr lang="fr-FR" altLang="fr-FR" i="1" dirty="0" err="1">
                <a:latin typeface="Arial" panose="020B0604020202020204" pitchFamily="34" charset="0"/>
              </a:rPr>
              <a:t>Ainkawa</a:t>
            </a:r>
            <a:r>
              <a:rPr lang="fr-FR" altLang="fr-FR" i="1" dirty="0">
                <a:latin typeface="Arial" panose="020B0604020202020204" pitchFamily="34" charset="0"/>
              </a:rPr>
              <a:t>, séminaire chaldéen</a:t>
            </a:r>
          </a:p>
          <a:p>
            <a:r>
              <a:rPr lang="fr-FR" altLang="fr-FR" i="1" dirty="0">
                <a:latin typeface="Arial" panose="020B0604020202020204" pitchFamily="34" charset="0"/>
              </a:rPr>
              <a:t>B.G.: Liban, séminaire arménien de </a:t>
            </a:r>
            <a:r>
              <a:rPr lang="fr-FR" altLang="fr-FR" i="1" dirty="0" err="1">
                <a:latin typeface="Arial" panose="020B0604020202020204" pitchFamily="34" charset="0"/>
              </a:rPr>
              <a:t>Bzommar</a:t>
            </a:r>
            <a:endParaRPr lang="fr-FR" altLang="fr-FR" i="1" dirty="0">
              <a:latin typeface="Arial" panose="020B0604020202020204" pitchFamily="34" charset="0"/>
            </a:endParaRPr>
          </a:p>
          <a:p>
            <a:r>
              <a:rPr lang="fr-FR" altLang="fr-FR" i="1" dirty="0" err="1">
                <a:latin typeface="Arial" panose="020B0604020202020204" pitchFamily="34" charset="0"/>
              </a:rPr>
              <a:t>B.milieu</a:t>
            </a:r>
            <a:r>
              <a:rPr lang="fr-FR" altLang="fr-FR" i="1" dirty="0">
                <a:latin typeface="Arial" panose="020B0604020202020204" pitchFamily="34" charset="0"/>
              </a:rPr>
              <a:t>.: Syrie: formation de catéchistes et enfants au catéchisme</a:t>
            </a:r>
          </a:p>
          <a:p>
            <a:r>
              <a:rPr lang="fr-FR" altLang="fr-FR" i="1" dirty="0">
                <a:latin typeface="Arial" panose="020B0604020202020204" pitchFamily="34" charset="0"/>
              </a:rPr>
              <a:t>B.D. : financement de la construction d’une iconostase en Roumanie à Alba Iulia</a:t>
            </a:r>
          </a:p>
          <a:p>
            <a:endParaRPr lang="fr-FR" altLang="fr-FR" i="1" dirty="0">
              <a:latin typeface="Arial" panose="020B0604020202020204" pitchFamily="34" charset="0"/>
            </a:endParaRPr>
          </a:p>
          <a:p>
            <a:r>
              <a:rPr lang="fr-FR" sz="1800" kern="1200" dirty="0">
                <a:solidFill>
                  <a:srgbClr val="000000"/>
                </a:solidFill>
                <a:effectLst/>
                <a:latin typeface="Calibri" panose="020F0502020204030204" pitchFamily="34" charset="0"/>
                <a:ea typeface="Times New Roman" panose="02020603050405020304" pitchFamily="18" charset="0"/>
              </a:rPr>
              <a:t> Essentiel 2021 :</a:t>
            </a:r>
          </a:p>
          <a:p>
            <a:r>
              <a:rPr lang="fr-FR" sz="1800" kern="1200" dirty="0">
                <a:solidFill>
                  <a:srgbClr val="000000"/>
                </a:solidFill>
                <a:effectLst/>
                <a:latin typeface="Calibri" panose="020F0502020204030204" pitchFamily="34" charset="0"/>
                <a:ea typeface="Times New Roman" panose="02020603050405020304" pitchFamily="18" charset="0"/>
              </a:rPr>
              <a:t>Églises, couvents et salles paroissiales :</a:t>
            </a:r>
          </a:p>
          <a:p>
            <a:r>
              <a:rPr lang="fr-FR" sz="1800" kern="1200" dirty="0">
                <a:solidFill>
                  <a:srgbClr val="000000"/>
                </a:solidFill>
                <a:effectLst/>
                <a:latin typeface="Calibri" panose="020F0502020204030204" pitchFamily="34" charset="0"/>
                <a:ea typeface="Times New Roman" panose="02020603050405020304" pitchFamily="18" charset="0"/>
              </a:rPr>
              <a:t>(re)construction, rénovation, équipement</a:t>
            </a:r>
          </a:p>
          <a:p>
            <a:r>
              <a:rPr lang="fr-FR" sz="1800" kern="1200" dirty="0">
                <a:solidFill>
                  <a:srgbClr val="000000"/>
                </a:solidFill>
                <a:effectLst/>
                <a:latin typeface="Calibri" panose="020F0502020204030204" pitchFamily="34" charset="0"/>
                <a:ea typeface="Times New Roman" panose="02020603050405020304" pitchFamily="18" charset="0"/>
              </a:rPr>
              <a:t>Fonctionnement des paroisses : formation des catéchistes, retraites…</a:t>
            </a:r>
          </a:p>
          <a:p>
            <a:r>
              <a:rPr lang="fr-FR" sz="1800" kern="1200" dirty="0">
                <a:solidFill>
                  <a:srgbClr val="000000"/>
                </a:solidFill>
                <a:effectLst/>
                <a:latin typeface="Calibri" panose="020F0502020204030204" pitchFamily="34" charset="0"/>
                <a:ea typeface="Times New Roman" panose="02020603050405020304" pitchFamily="18" charset="0"/>
              </a:rPr>
              <a:t>Soutien à la vie quotidienne des prêtres, religieux et religieuses</a:t>
            </a:r>
          </a:p>
          <a:p>
            <a:endParaRPr lang="fr-FR" sz="1800" kern="1200" dirty="0">
              <a:solidFill>
                <a:srgbClr val="000000"/>
              </a:solidFill>
              <a:effectLst/>
              <a:latin typeface="Calibri" panose="020F0502020204030204" pitchFamily="34" charset="0"/>
              <a:ea typeface="Times New Roman" panose="02020603050405020304" pitchFamily="18" charset="0"/>
            </a:endParaRPr>
          </a:p>
          <a:p>
            <a:r>
              <a:rPr lang="fr-FR" sz="1800" kern="1200" dirty="0">
                <a:solidFill>
                  <a:srgbClr val="000000"/>
                </a:solidFill>
                <a:effectLst/>
                <a:latin typeface="Calibri" panose="020F0502020204030204" pitchFamily="34" charset="0"/>
                <a:ea typeface="Times New Roman" panose="02020603050405020304" pitchFamily="18" charset="0"/>
              </a:rPr>
              <a:t>Les pays qui reconnaissent Jérusalem comme capitale d’</a:t>
            </a:r>
            <a:r>
              <a:rPr lang="fr-FR" sz="1800" kern="1200" dirty="0" err="1">
                <a:solidFill>
                  <a:srgbClr val="000000"/>
                </a:solidFill>
                <a:effectLst/>
                <a:latin typeface="Calibri" panose="020F0502020204030204" pitchFamily="34" charset="0"/>
                <a:ea typeface="Times New Roman" panose="02020603050405020304" pitchFamily="18" charset="0"/>
              </a:rPr>
              <a:t>Israel</a:t>
            </a:r>
            <a:r>
              <a:rPr lang="fr-FR" sz="1800" kern="1200" dirty="0">
                <a:solidFill>
                  <a:srgbClr val="000000"/>
                </a:solidFill>
                <a:effectLst/>
                <a:latin typeface="Calibri" panose="020F0502020204030204" pitchFamily="34" charset="0"/>
                <a:ea typeface="Times New Roman" panose="02020603050405020304" pitchFamily="18" charset="0"/>
              </a:rPr>
              <a:t> (La Croix </a:t>
            </a:r>
            <a:r>
              <a:rPr lang="fr-FR" sz="1800" b="1" kern="1200" dirty="0">
                <a:solidFill>
                  <a:srgbClr val="000000"/>
                </a:solidFill>
                <a:effectLst/>
                <a:latin typeface="Calibri" panose="020F0502020204030204" pitchFamily="34" charset="0"/>
                <a:ea typeface="Times New Roman" panose="02020603050405020304" pitchFamily="18" charset="0"/>
              </a:rPr>
              <a:t>10/22</a:t>
            </a:r>
            <a:r>
              <a:rPr lang="fr-FR" sz="1800" kern="1200" dirty="0">
                <a:solidFill>
                  <a:srgbClr val="000000"/>
                </a:solidFill>
                <a:effectLst/>
                <a:latin typeface="Calibri" panose="020F0502020204030204" pitchFamily="34" charset="0"/>
                <a:ea typeface="Times New Roman" panose="02020603050405020304" pitchFamily="18" charset="0"/>
              </a:rPr>
              <a:t>) : </a:t>
            </a:r>
            <a:r>
              <a:rPr lang="fr-FR" sz="1800" kern="1200" dirty="0" err="1">
                <a:solidFill>
                  <a:srgbClr val="000000"/>
                </a:solidFill>
                <a:effectLst/>
                <a:latin typeface="Calibri" panose="020F0502020204030204" pitchFamily="34" charset="0"/>
                <a:ea typeface="Times New Roman" panose="02020603050405020304" pitchFamily="18" charset="0"/>
              </a:rPr>
              <a:t>Israel</a:t>
            </a:r>
            <a:r>
              <a:rPr lang="fr-FR" sz="1800" kern="1200" dirty="0">
                <a:solidFill>
                  <a:srgbClr val="000000"/>
                </a:solidFill>
                <a:effectLst/>
                <a:latin typeface="Calibri" panose="020F0502020204030204" pitchFamily="34" charset="0"/>
                <a:ea typeface="Times New Roman" panose="02020603050405020304" pitchFamily="18" charset="0"/>
              </a:rPr>
              <a:t> + USA (</a:t>
            </a:r>
            <a:r>
              <a:rPr lang="fr-FR" sz="1800" kern="1200" dirty="0" err="1">
                <a:solidFill>
                  <a:srgbClr val="000000"/>
                </a:solidFill>
                <a:effectLst/>
                <a:latin typeface="Calibri" panose="020F0502020204030204" pitchFamily="34" charset="0"/>
                <a:ea typeface="Times New Roman" panose="02020603050405020304" pitchFamily="18" charset="0"/>
              </a:rPr>
              <a:t>D.Trump</a:t>
            </a:r>
            <a:r>
              <a:rPr lang="fr-FR" sz="1800" kern="1200" dirty="0">
                <a:solidFill>
                  <a:srgbClr val="000000"/>
                </a:solidFill>
                <a:effectLst/>
                <a:latin typeface="Calibri" panose="020F0502020204030204" pitchFamily="34" charset="0"/>
                <a:ea typeface="Times New Roman" panose="02020603050405020304" pitchFamily="18" charset="0"/>
              </a:rPr>
              <a:t> en 2018)+ Guatemala + Honduras (2021)+ Kosovo (2021). Ces quatre Etats ont ouvert une ambassade à Jérusalem. La Corée du sud, Taiwan, Nauru et Vanuatu ont reconnu aussi Jérusalem </a:t>
            </a:r>
          </a:p>
          <a:p>
            <a:endParaRPr lang="fr-FR" sz="1800"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1828800" rtl="0" eaLnBrk="1" fontAlgn="auto" latinLnBrk="0" hangingPunct="1">
              <a:lnSpc>
                <a:spcPct val="100000"/>
              </a:lnSpc>
              <a:spcBef>
                <a:spcPts val="0"/>
              </a:spcBef>
              <a:spcAft>
                <a:spcPts val="0"/>
              </a:spcAft>
              <a:buClrTx/>
              <a:buSzTx/>
              <a:buFontTx/>
              <a:buNone/>
              <a:tabLst/>
              <a:defRPr/>
            </a:pPr>
            <a:fld id="{458C02E1-237D-2C4F-99E7-BDE7C18869E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00" rtl="0" eaLnBrk="1" fontAlgn="auto" latinLnBrk="0" hangingPunct="1">
                <a:lnSpc>
                  <a:spcPct val="100000"/>
                </a:lnSpc>
                <a:spcBef>
                  <a:spcPts val="0"/>
                </a:spcBef>
                <a:spcAft>
                  <a:spcPts val="0"/>
                </a:spcAft>
                <a:buClrTx/>
                <a:buSzTx/>
                <a:buFontTx/>
                <a:buNone/>
                <a:tabLst/>
                <a:defRPr/>
              </a:pPr>
              <a:t>46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79366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800" b="1" kern="1200" dirty="0">
                <a:solidFill>
                  <a:srgbClr val="000000"/>
                </a:solidFill>
                <a:effectLst/>
                <a:latin typeface="Calibri" panose="020F0502020204030204" pitchFamily="34" charset="0"/>
                <a:ea typeface="Times New Roman" panose="02020603050405020304" pitchFamily="18" charset="0"/>
              </a:rPr>
              <a:t>Egypte Alexandrie</a:t>
            </a:r>
          </a:p>
          <a:p>
            <a:r>
              <a:rPr lang="fr-FR" sz="1800" kern="1200" dirty="0">
                <a:solidFill>
                  <a:srgbClr val="000000"/>
                </a:solidFill>
                <a:effectLst/>
                <a:latin typeface="Calibri" panose="020F0502020204030204" pitchFamily="34" charset="0"/>
                <a:ea typeface="Times New Roman" panose="02020603050405020304" pitchFamily="18" charset="0"/>
              </a:rPr>
              <a:t> </a:t>
            </a:r>
            <a:endParaRPr lang="fr-FR" sz="1800" dirty="0">
              <a:effectLst/>
              <a:latin typeface="Times New Roman" panose="02020603050405020304" pitchFamily="18" charset="0"/>
              <a:ea typeface="Times New Roman" panose="02020603050405020304" pitchFamily="18" charset="0"/>
            </a:endParaRPr>
          </a:p>
          <a:p>
            <a:r>
              <a:rPr lang="fr-FR" sz="1800" kern="1200" dirty="0">
                <a:solidFill>
                  <a:srgbClr val="000000"/>
                </a:solidFill>
                <a:effectLst/>
                <a:latin typeface="Calibri" panose="020F0502020204030204" pitchFamily="34" charset="0"/>
                <a:ea typeface="Times New Roman" panose="02020603050405020304" pitchFamily="18" charset="0"/>
              </a:rPr>
              <a:t>Des dizaines de volontaires partent chaque année dans les communautés pour servir aux côtés des chrétiens d’Orient.</a:t>
            </a:r>
            <a:endParaRPr lang="fr-FR" sz="1800"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1828800" rtl="0" eaLnBrk="1" fontAlgn="auto" latinLnBrk="0" hangingPunct="1">
              <a:lnSpc>
                <a:spcPct val="100000"/>
              </a:lnSpc>
              <a:spcBef>
                <a:spcPts val="0"/>
              </a:spcBef>
              <a:spcAft>
                <a:spcPts val="0"/>
              </a:spcAft>
              <a:buClrTx/>
              <a:buSzTx/>
              <a:buFontTx/>
              <a:buNone/>
              <a:tabLst/>
              <a:defRPr/>
            </a:pPr>
            <a:fld id="{458C02E1-237D-2C4F-99E7-BDE7C18869E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00" rtl="0" eaLnBrk="1" fontAlgn="auto" latinLnBrk="0" hangingPunct="1">
                <a:lnSpc>
                  <a:spcPct val="100000"/>
                </a:lnSpc>
                <a:spcBef>
                  <a:spcPts val="0"/>
                </a:spcBef>
                <a:spcAft>
                  <a:spcPts val="0"/>
                </a:spcAft>
                <a:buClrTx/>
                <a:buSzTx/>
                <a:buFontTx/>
                <a:buNone/>
                <a:tabLst/>
                <a:defRPr/>
              </a:pPr>
              <a:t>47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96196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Bande Gaza : Age médian : 18 ans (la Croix 10/23)</a:t>
            </a:r>
          </a:p>
          <a:p>
            <a:endParaRPr lang="fr-FR" dirty="0"/>
          </a:p>
          <a:p>
            <a:r>
              <a:rPr lang="fr-FR" dirty="0"/>
              <a:t>France diplomatie 10/23</a:t>
            </a:r>
          </a:p>
          <a:p>
            <a:r>
              <a:rPr lang="fr-FR" dirty="0"/>
              <a:t>Plus de dix ans après l’imposition du blocus et trois guerres contre Israël, la Bande de Gaza demeure en proie à une crise économique et sociale profonde, tandis que la situation sécuritaire reste très précaire. Depuis mars 2018 a lieu tous les vendredis un mouvement de protestation dit des « marches du retour », donnant souvent lieu à des affrontements avec l’armée israélienne. Par ailleurs, les tirs de roquettes et le lancement d’engins incendiaires vers le territoire israélien donnent régulièrement lieu à plusieurs affrontements entre les groupes armés de Gaza et Israël.</a:t>
            </a:r>
          </a:p>
          <a:p>
            <a:endParaRPr lang="fr-FR" dirty="0"/>
          </a:p>
          <a:p>
            <a:r>
              <a:rPr lang="fr-FR" dirty="0"/>
              <a:t>Le taux de chômage a atteint 44 % pour la Bande de Gaza</a:t>
            </a:r>
          </a:p>
          <a:p>
            <a:endParaRPr lang="fr-FR" dirty="0"/>
          </a:p>
          <a:p>
            <a:pPr marL="0" indent="0">
              <a:buFont typeface="Arial" panose="020B0604020202020204" pitchFamily="34" charset="0"/>
              <a:buNone/>
            </a:pPr>
            <a:endParaRPr lang="fr-FR" sz="1200" dirty="0">
              <a:solidFill>
                <a:schemeClr val="tx1"/>
              </a:solidFill>
              <a:latin typeface="+mn-lt"/>
            </a:endParaRPr>
          </a:p>
          <a:p>
            <a:pPr marL="0" indent="0">
              <a:buFont typeface="Arial" panose="020B0604020202020204" pitchFamily="34" charset="0"/>
              <a:buNone/>
            </a:pPr>
            <a:r>
              <a:rPr lang="fr-FR" sz="1200" dirty="0">
                <a:solidFill>
                  <a:schemeClr val="tx2"/>
                </a:solidFill>
                <a:latin typeface="Raleway" pitchFamily="2" charset="0"/>
              </a:rPr>
              <a:t>La Nakba (1949) a poussé plus de 760 000 Palestiniens à l’exil</a:t>
            </a:r>
          </a:p>
          <a:p>
            <a:pPr marL="0" indent="0">
              <a:buFont typeface="Arial" panose="020B0604020202020204" pitchFamily="34" charset="0"/>
              <a:buNone/>
            </a:pPr>
            <a:r>
              <a:rPr lang="fr-FR" sz="1200" dirty="0">
                <a:solidFill>
                  <a:schemeClr val="tx2"/>
                </a:solidFill>
                <a:latin typeface="Raleway" pitchFamily="2" charset="0"/>
              </a:rPr>
              <a:t>L’UNRWA : organisme onusien chargé des réfugiés palestiniens créé en 1949</a:t>
            </a:r>
          </a:p>
          <a:p>
            <a:pPr marL="0" indent="0">
              <a:buFont typeface="Arial" panose="020B0604020202020204" pitchFamily="34" charset="0"/>
              <a:buNone/>
            </a:pPr>
            <a:r>
              <a:rPr lang="fr-FR" sz="1200" dirty="0">
                <a:solidFill>
                  <a:schemeClr val="tx2"/>
                </a:solidFill>
                <a:latin typeface="Raleway" pitchFamily="2" charset="0"/>
              </a:rPr>
              <a:t>5.9 Millions réfugiés enregistrés</a:t>
            </a:r>
          </a:p>
          <a:p>
            <a:pPr marL="0" indent="0">
              <a:buFont typeface="Arial" panose="020B0604020202020204" pitchFamily="34" charset="0"/>
              <a:buNone/>
            </a:pPr>
            <a:r>
              <a:rPr lang="fr-FR" sz="1200" dirty="0">
                <a:solidFill>
                  <a:schemeClr val="tx2"/>
                </a:solidFill>
                <a:latin typeface="Raleway" pitchFamily="2" charset="0"/>
              </a:rPr>
              <a:t>58 camps</a:t>
            </a:r>
          </a:p>
          <a:p>
            <a:pPr marL="0" indent="0">
              <a:buFont typeface="Arial" panose="020B0604020202020204" pitchFamily="34" charset="0"/>
              <a:buNone/>
            </a:pPr>
            <a:endParaRPr lang="fr-FR" sz="1200" dirty="0">
              <a:solidFill>
                <a:schemeClr val="tx2"/>
              </a:solidFill>
              <a:latin typeface="Raleway" pitchFamily="2" charset="0"/>
            </a:endParaRPr>
          </a:p>
          <a:p>
            <a:pPr marL="457200" marR="0" lvl="0" indent="0" algn="l" defTabSz="914400" rtl="0" eaLnBrk="1" fontAlgn="auto" latinLnBrk="0" hangingPunct="1">
              <a:lnSpc>
                <a:spcPct val="107000"/>
              </a:lnSpc>
              <a:spcBef>
                <a:spcPts val="0"/>
              </a:spcBef>
              <a:spcAft>
                <a:spcPts val="0"/>
              </a:spcAft>
              <a:buClrTx/>
              <a:buSzTx/>
              <a:buFontTx/>
              <a:buNone/>
              <a:tabLst/>
              <a:defRPr/>
            </a:pPr>
            <a:r>
              <a:rPr lang="fr-FR" sz="1200" kern="10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5.9 Millions réfugiés enregistrés : 2.4 M en Jordanie, 1.6 M bande de Gaza ; 901 000 en Cisjordanie ;  580 000 en Syrie et 487 000 au Liban </a:t>
            </a:r>
            <a:endParaRPr lang="fr-FR"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fr-FR" sz="1200" kern="10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58 camps : 19 en Cisjordanie , 12 en Syrie, 12 au Liban, 10 en Jordanie, 8 bande de Gaza </a:t>
            </a:r>
            <a:endParaRPr lang="fr-FR"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fr-FR" sz="1200" kern="10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706 </a:t>
            </a:r>
            <a:r>
              <a:rPr lang="fr-FR" sz="1200" kern="100" dirty="0" err="1">
                <a:solidFill>
                  <a:srgbClr val="C00000"/>
                </a:solidFill>
                <a:effectLst/>
                <a:latin typeface="Calibri" panose="020F0502020204030204" pitchFamily="34" charset="0"/>
                <a:ea typeface="Calibri" panose="020F0502020204030204" pitchFamily="34" charset="0"/>
                <a:cs typeface="Calibri" panose="020F0502020204030204" pitchFamily="34" charset="0"/>
              </a:rPr>
              <a:t>ecoles</a:t>
            </a:r>
            <a:r>
              <a:rPr lang="fr-FR" sz="1200" kern="100" dirty="0">
                <a:solidFill>
                  <a:srgbClr val="C00000"/>
                </a:solidFill>
                <a:effectLst/>
                <a:latin typeface="Calibri" panose="020F0502020204030204" pitchFamily="34" charset="0"/>
                <a:ea typeface="Calibri" panose="020F0502020204030204" pitchFamily="34" charset="0"/>
                <a:cs typeface="Calibri" panose="020F0502020204030204" pitchFamily="34" charset="0"/>
              </a:rPr>
              <a:t> : 284 bande de gaza, 161 en Jordanie, 102 en Syrie, 96 en Cisjordanie, 63 au Liban </a:t>
            </a:r>
            <a:endParaRPr lang="fr-FR"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Font typeface="Arial" panose="020B0604020202020204" pitchFamily="34" charset="0"/>
              <a:buNone/>
            </a:pPr>
            <a:endParaRPr lang="fr-FR" sz="1200" dirty="0">
              <a:solidFill>
                <a:schemeClr val="tx2"/>
              </a:solidFill>
              <a:latin typeface="Raleway" pitchFamily="2" charset="0"/>
            </a:endParaRPr>
          </a:p>
          <a:p>
            <a:pPr marL="0" indent="0">
              <a:buFont typeface="Arial" panose="020B0604020202020204" pitchFamily="34" charset="0"/>
              <a:buNone/>
            </a:pPr>
            <a:endParaRPr lang="fr-FR" sz="1200" dirty="0">
              <a:solidFill>
                <a:schemeClr val="tx2"/>
              </a:solidFill>
              <a:latin typeface="Raleway" pitchFamily="2" charset="0"/>
            </a:endParaRPr>
          </a:p>
          <a:p>
            <a:pPr marL="0" indent="0">
              <a:buFont typeface="Arial" panose="020B0604020202020204" pitchFamily="34" charset="0"/>
              <a:buNone/>
            </a:pPr>
            <a:r>
              <a:rPr lang="fr-FR" sz="1200" dirty="0">
                <a:solidFill>
                  <a:schemeClr val="tx2"/>
                </a:solidFill>
                <a:latin typeface="Raleway" pitchFamily="2" charset="0"/>
              </a:rPr>
              <a:t>Conditions de vie précaires dans les camps et tensions permanentes </a:t>
            </a:r>
          </a:p>
          <a:p>
            <a:pPr marL="457200" indent="-457200">
              <a:buFont typeface="Arial" panose="020B0604020202020204" pitchFamily="34" charset="0"/>
              <a:buChar char="•"/>
            </a:pPr>
            <a:endParaRPr lang="fr-FR" sz="1200" dirty="0">
              <a:solidFill>
                <a:schemeClr val="tx2"/>
              </a:solidFill>
              <a:latin typeface="Raleway" pitchFamily="2" charset="0"/>
            </a:endParaRPr>
          </a:p>
          <a:p>
            <a:r>
              <a:rPr lang="fr-FR" sz="1200" dirty="0">
                <a:solidFill>
                  <a:schemeClr val="tx2"/>
                </a:solidFill>
                <a:latin typeface="Raleway" pitchFamily="2" charset="0"/>
              </a:rPr>
              <a:t>En Août 2023, dans le camp palestinien d’Aïn-El-</a:t>
            </a:r>
            <a:r>
              <a:rPr lang="fr-FR" sz="1200" dirty="0" err="1">
                <a:solidFill>
                  <a:schemeClr val="tx2"/>
                </a:solidFill>
                <a:latin typeface="Raleway" pitchFamily="2" charset="0"/>
              </a:rPr>
              <a:t>Héloué</a:t>
            </a:r>
            <a:r>
              <a:rPr lang="fr-FR" sz="1200" dirty="0">
                <a:solidFill>
                  <a:schemeClr val="tx2"/>
                </a:solidFill>
                <a:latin typeface="Raleway" pitchFamily="2" charset="0"/>
              </a:rPr>
              <a:t>, le plus grand du Liban, des combats entre factions palestiniennes ont fait 11 morts et 40 blessés.</a:t>
            </a:r>
          </a:p>
          <a:p>
            <a:pPr marL="0" indent="0">
              <a:buFont typeface="Arial" panose="020B0604020202020204" pitchFamily="34" charset="0"/>
              <a:buNone/>
            </a:pPr>
            <a:endParaRPr lang="fr-FR" sz="1200" dirty="0">
              <a:solidFill>
                <a:schemeClr val="tx2"/>
              </a:solidFill>
              <a:latin typeface="Raleway" pitchFamily="2" charset="0"/>
            </a:endParaRPr>
          </a:p>
          <a:p>
            <a:endParaRPr lang="fr-FR" dirty="0"/>
          </a:p>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1828800" rtl="0" eaLnBrk="1" fontAlgn="auto" latinLnBrk="0" hangingPunct="1">
              <a:lnSpc>
                <a:spcPct val="100000"/>
              </a:lnSpc>
              <a:spcBef>
                <a:spcPts val="0"/>
              </a:spcBef>
              <a:spcAft>
                <a:spcPts val="0"/>
              </a:spcAft>
              <a:buClrTx/>
              <a:buSzTx/>
              <a:buFontTx/>
              <a:buNone/>
              <a:tabLst/>
              <a:defRPr/>
            </a:pPr>
            <a:fld id="{458C02E1-237D-2C4F-99E7-BDE7C18869ED}"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00" rtl="0" eaLnBrk="1" fontAlgn="auto" latinLnBrk="0" hangingPunct="1">
                <a:lnSpc>
                  <a:spcPct val="100000"/>
                </a:lnSpc>
                <a:spcBef>
                  <a:spcPts val="0"/>
                </a:spcBef>
                <a:spcAft>
                  <a:spcPts val="0"/>
                </a:spcAft>
                <a:buClrTx/>
                <a:buSzTx/>
                <a:buFontTx/>
                <a:buNone/>
                <a:tabLst/>
                <a:defRPr/>
              </a:pPr>
              <a:t>48</a:t>
            </a:fld>
            <a:endParaRPr kumimoji="0" lang="fr-FR"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34117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Slide Center">
    <p:spTree>
      <p:nvGrpSpPr>
        <p:cNvPr id="1" name=""/>
        <p:cNvGrpSpPr/>
        <p:nvPr/>
      </p:nvGrpSpPr>
      <p:grpSpPr>
        <a:xfrm>
          <a:off x="0" y="0"/>
          <a:ext cx="0" cy="0"/>
          <a:chOff x="0" y="0"/>
          <a:chExt cx="0" cy="0"/>
        </a:xfrm>
      </p:grpSpPr>
      <p:sp>
        <p:nvSpPr>
          <p:cNvPr id="2" name="Title 1"/>
          <p:cNvSpPr>
            <a:spLocks noGrp="1"/>
          </p:cNvSpPr>
          <p:nvPr>
            <p:ph type="title"/>
          </p:nvPr>
        </p:nvSpPr>
        <p:spPr>
          <a:xfrm>
            <a:off x="882873" y="449129"/>
            <a:ext cx="16459200" cy="1089529"/>
          </a:xfrm>
        </p:spPr>
        <p:txBody>
          <a:bodyPr/>
          <a:lstStyle>
            <a:lvl1pPr algn="l">
              <a:defRPr/>
            </a:lvl1pPr>
          </a:lstStyle>
          <a:p>
            <a:r>
              <a:rPr lang="en-US"/>
              <a:t>Click to edit Master title style</a:t>
            </a:r>
            <a:endParaRPr lang="en-US" dirty="0"/>
          </a:p>
        </p:txBody>
      </p:sp>
      <p:sp>
        <p:nvSpPr>
          <p:cNvPr id="4" name="Date Placeholder 3"/>
          <p:cNvSpPr>
            <a:spLocks noGrp="1"/>
          </p:cNvSpPr>
          <p:nvPr>
            <p:ph type="dt" sz="half" idx="10"/>
          </p:nvPr>
        </p:nvSpPr>
        <p:spPr>
          <a:xfrm>
            <a:off x="882873" y="12985750"/>
            <a:ext cx="894564" cy="730250"/>
          </a:xfrm>
        </p:spPr>
        <p:txBody>
          <a:bodyPr/>
          <a:lstStyle/>
          <a:p>
            <a:fld id="{6270E4B9-F481-49EC-AB67-2ED86B7B93B8}" type="datetime1">
              <a:rPr lang="en-US" smtClean="0"/>
              <a:t>2/26/2026</a:t>
            </a:fld>
            <a:endParaRPr lang="en-US"/>
          </a:p>
        </p:txBody>
      </p:sp>
      <p:sp>
        <p:nvSpPr>
          <p:cNvPr id="6" name="Slide Number Placeholder 5"/>
          <p:cNvSpPr>
            <a:spLocks noGrp="1"/>
          </p:cNvSpPr>
          <p:nvPr>
            <p:ph type="sldNum" sz="quarter" idx="12"/>
          </p:nvPr>
        </p:nvSpPr>
        <p:spPr>
          <a:xfrm>
            <a:off x="8858745" y="12963832"/>
            <a:ext cx="536031" cy="752168"/>
          </a:xfrm>
        </p:spPr>
        <p:txBody>
          <a:bodyPr/>
          <a:lstStyle>
            <a:lvl1pPr algn="ctr">
              <a:defRPr/>
            </a:lvl1pPr>
          </a:lstStyle>
          <a:p>
            <a:fld id="{A8E9E02A-9A7A-4128-B1F5-EFABAFAD498E}" type="slidenum">
              <a:rPr lang="en-US" smtClean="0"/>
              <a:pPr/>
              <a:t>‹N°›</a:t>
            </a:fld>
            <a:endParaRPr lang="en-US"/>
          </a:p>
        </p:txBody>
      </p:sp>
      <p:sp>
        <p:nvSpPr>
          <p:cNvPr id="8" name="Text Placeholder 7"/>
          <p:cNvSpPr>
            <a:spLocks noGrp="1"/>
          </p:cNvSpPr>
          <p:nvPr>
            <p:ph type="body" sz="quarter" idx="13" hasCustomPrompt="1"/>
          </p:nvPr>
        </p:nvSpPr>
        <p:spPr>
          <a:xfrm>
            <a:off x="882873" y="1687614"/>
            <a:ext cx="16487777" cy="512448"/>
          </a:xfrm>
        </p:spPr>
        <p:txBody>
          <a:bodyPr anchor="ctr" anchorCtr="0">
            <a:spAutoFit/>
          </a:bodyPr>
          <a:lstStyle>
            <a:lvl1pPr algn="l">
              <a:defRPr sz="2100">
                <a:solidFill>
                  <a:schemeClr val="bg1">
                    <a:lumMod val="50000"/>
                  </a:schemeClr>
                </a:solidFill>
              </a:defRPr>
            </a:lvl1pPr>
          </a:lstStyle>
          <a:p>
            <a:pPr lvl="0"/>
            <a:r>
              <a:rPr lang="en-US" dirty="0"/>
              <a:t>Your Small Title Here</a:t>
            </a:r>
          </a:p>
        </p:txBody>
      </p:sp>
      <p:sp>
        <p:nvSpPr>
          <p:cNvPr id="7" name="Rectangle 6"/>
          <p:cNvSpPr/>
          <p:nvPr userDrawn="1"/>
        </p:nvSpPr>
        <p:spPr>
          <a:xfrm>
            <a:off x="882873" y="1538658"/>
            <a:ext cx="9326880" cy="4572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solidFill>
                <a:srgbClr val="FF0000"/>
              </a:solidFill>
              <a:latin typeface="Raleway Courant" charset="0"/>
            </a:endParaRP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201467" y="9247926"/>
            <a:ext cx="710315" cy="709735"/>
          </a:xfrm>
          <a:prstGeom prst="rect">
            <a:avLst/>
          </a:prstGeom>
        </p:spPr>
      </p:pic>
      <p:pic>
        <p:nvPicPr>
          <p:cNvPr id="10" name="Image 9"/>
          <p:cNvPicPr>
            <a:picLocks noChangeAspect="1"/>
          </p:cNvPicPr>
          <p:nvPr userDrawn="1"/>
        </p:nvPicPr>
        <p:blipFill rotWithShape="1">
          <a:blip r:embed="rId3" cstate="print">
            <a:extLst>
              <a:ext uri="{28A0092B-C50C-407E-A947-70E740481C1C}">
                <a14:useLocalDpi xmlns:a14="http://schemas.microsoft.com/office/drawing/2010/main" val="0"/>
              </a:ext>
            </a:extLst>
          </a:blip>
          <a:srcRect b="34983"/>
          <a:stretch/>
        </p:blipFill>
        <p:spPr>
          <a:xfrm>
            <a:off x="14852821" y="12746897"/>
            <a:ext cx="2886392" cy="724845"/>
          </a:xfrm>
          <a:prstGeom prst="rect">
            <a:avLst/>
          </a:prstGeom>
        </p:spPr>
      </p:pic>
    </p:spTree>
    <p:extLst>
      <p:ext uri="{BB962C8B-B14F-4D97-AF65-F5344CB8AC3E}">
        <p14:creationId xmlns:p14="http://schemas.microsoft.com/office/powerpoint/2010/main" val="2400862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11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1" y="447361"/>
            <a:ext cx="16459200" cy="1089529"/>
          </a:xfrm>
        </p:spPr>
        <p:txBody>
          <a:bodyPr/>
          <a:lstStyle>
            <a:lvl1pPr algn="l">
              <a:defRPr/>
            </a:lvl1pPr>
          </a:lstStyle>
          <a:p>
            <a:r>
              <a:rPr lang="en-US"/>
              <a:t>Click to edit Master title style</a:t>
            </a:r>
            <a:endParaRPr lang="en-US" dirty="0"/>
          </a:p>
        </p:txBody>
      </p:sp>
      <p:sp>
        <p:nvSpPr>
          <p:cNvPr id="3" name="Content Placeholder 2"/>
          <p:cNvSpPr>
            <a:spLocks noGrp="1"/>
          </p:cNvSpPr>
          <p:nvPr>
            <p:ph idx="1"/>
          </p:nvPr>
        </p:nvSpPr>
        <p:spPr>
          <a:xfrm>
            <a:off x="914402" y="3336324"/>
            <a:ext cx="16487775" cy="9091742"/>
          </a:xfrm>
        </p:spPr>
        <p:txBody>
          <a:bodyPr/>
          <a:lstStyle>
            <a:lvl1pPr>
              <a:lnSpc>
                <a:spcPct val="130000"/>
              </a:lnSpc>
              <a:spcBef>
                <a:spcPts val="0"/>
              </a:spcBef>
              <a:spcAft>
                <a:spcPts val="900"/>
              </a:spcAft>
              <a:defRPr lang="en-US" sz="2800" kern="1200" dirty="0" smtClean="0">
                <a:solidFill>
                  <a:schemeClr val="tx1">
                    <a:lumMod val="50000"/>
                  </a:schemeClr>
                </a:solidFill>
                <a:latin typeface="Raleway" charset="0"/>
                <a:ea typeface="Raleway" charset="0"/>
                <a:cs typeface="Raleway" charset="0"/>
              </a:defRPr>
            </a:lvl1pPr>
            <a:lvl2pPr marL="669925" indent="-655638">
              <a:lnSpc>
                <a:spcPct val="130000"/>
              </a:lnSpc>
              <a:spcBef>
                <a:spcPts val="0"/>
              </a:spcBef>
              <a:spcAft>
                <a:spcPts val="900"/>
              </a:spcAft>
              <a:buSzPct val="104000"/>
              <a:buFontTx/>
              <a:buBlip>
                <a:blip r:embed="rId2"/>
              </a:buBlip>
              <a:tabLst/>
              <a:defRPr/>
            </a:lvl2pPr>
            <a:lvl3pPr marL="669925" indent="0">
              <a:lnSpc>
                <a:spcPct val="130000"/>
              </a:lnSpc>
              <a:spcBef>
                <a:spcPts val="0"/>
              </a:spcBef>
              <a:spcAft>
                <a:spcPts val="900"/>
              </a:spcAft>
              <a:tabLst/>
              <a:defRPr/>
            </a:lvl3pPr>
            <a:lvl4pPr marL="1485900" indent="-457200">
              <a:lnSpc>
                <a:spcPct val="130000"/>
              </a:lnSpc>
              <a:spcBef>
                <a:spcPts val="0"/>
              </a:spcBef>
              <a:spcAft>
                <a:spcPts val="900"/>
              </a:spcAft>
              <a:buFont typeface="Arial" charset="0"/>
              <a:buChar char="•"/>
              <a:defRPr/>
            </a:lvl4pPr>
            <a:lvl5pPr>
              <a:lnSpc>
                <a:spcPct val="130000"/>
              </a:lnSpc>
              <a:spcBef>
                <a:spcPts val="0"/>
              </a:spcBef>
              <a:spcAft>
                <a:spcPts val="9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914400" y="12985750"/>
            <a:ext cx="2317784" cy="730250"/>
          </a:xfrm>
        </p:spPr>
        <p:txBody>
          <a:bodyPr/>
          <a:lstStyle/>
          <a:p>
            <a:fld id="{6270E4B9-F481-49EC-AB67-2ED86B7B93B8}" type="datetime1">
              <a:rPr lang="en-US" smtClean="0"/>
              <a:t>2/26/2026</a:t>
            </a:fld>
            <a:endParaRPr lang="en-US"/>
          </a:p>
        </p:txBody>
      </p:sp>
      <p:sp>
        <p:nvSpPr>
          <p:cNvPr id="6" name="Slide Number Placeholder 5"/>
          <p:cNvSpPr>
            <a:spLocks noGrp="1"/>
          </p:cNvSpPr>
          <p:nvPr>
            <p:ph type="sldNum" sz="quarter" idx="12"/>
          </p:nvPr>
        </p:nvSpPr>
        <p:spPr>
          <a:xfrm>
            <a:off x="8875985" y="12985750"/>
            <a:ext cx="536031" cy="752168"/>
          </a:xfrm>
        </p:spPr>
        <p:txBody>
          <a:bodyPr/>
          <a:lstStyle>
            <a:lvl1pPr algn="ctr">
              <a:defRPr/>
            </a:lvl1pPr>
          </a:lstStyle>
          <a:p>
            <a:fld id="{A8E9E02A-9A7A-4128-B1F5-EFABAFAD498E}" type="slidenum">
              <a:rPr lang="en-US" smtClean="0"/>
              <a:pPr/>
              <a:t>‹N°›</a:t>
            </a:fld>
            <a:endParaRPr lang="en-US"/>
          </a:p>
        </p:txBody>
      </p:sp>
      <p:sp>
        <p:nvSpPr>
          <p:cNvPr id="8" name="Text Placeholder 7"/>
          <p:cNvSpPr>
            <a:spLocks noGrp="1"/>
          </p:cNvSpPr>
          <p:nvPr>
            <p:ph type="body" sz="quarter" idx="13" hasCustomPrompt="1"/>
          </p:nvPr>
        </p:nvSpPr>
        <p:spPr>
          <a:xfrm>
            <a:off x="914400" y="1775283"/>
            <a:ext cx="16487777" cy="812530"/>
          </a:xfrm>
        </p:spPr>
        <p:txBody>
          <a:bodyPr anchor="ctr" anchorCtr="0">
            <a:spAutoFit/>
          </a:bodyPr>
          <a:lstStyle>
            <a:lvl1pPr algn="l">
              <a:defRPr sz="3600">
                <a:solidFill>
                  <a:schemeClr val="bg1">
                    <a:lumMod val="50000"/>
                  </a:schemeClr>
                </a:solidFill>
              </a:defRPr>
            </a:lvl1pPr>
          </a:lstStyle>
          <a:p>
            <a:pPr lvl="0"/>
            <a:r>
              <a:rPr lang="en-US" dirty="0"/>
              <a:t>Your Small Title Here</a:t>
            </a:r>
          </a:p>
        </p:txBody>
      </p:sp>
      <p:sp>
        <p:nvSpPr>
          <p:cNvPr id="9" name="Rectangle 8"/>
          <p:cNvSpPr/>
          <p:nvPr userDrawn="1"/>
        </p:nvSpPr>
        <p:spPr>
          <a:xfrm>
            <a:off x="882873" y="1538658"/>
            <a:ext cx="9326880" cy="4572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solidFill>
                <a:srgbClr val="FF0000"/>
              </a:solidFill>
              <a:latin typeface="Raleway Courant" charset="0"/>
            </a:endParaRPr>
          </a:p>
        </p:txBody>
      </p:sp>
      <p:pic>
        <p:nvPicPr>
          <p:cNvPr id="10" name="Image 9"/>
          <p:cNvPicPr>
            <a:picLocks noChangeAspect="1"/>
          </p:cNvPicPr>
          <p:nvPr userDrawn="1"/>
        </p:nvPicPr>
        <p:blipFill rotWithShape="1">
          <a:blip r:embed="rId3" cstate="print">
            <a:extLst>
              <a:ext uri="{28A0092B-C50C-407E-A947-70E740481C1C}">
                <a14:useLocalDpi xmlns:a14="http://schemas.microsoft.com/office/drawing/2010/main" val="0"/>
              </a:ext>
            </a:extLst>
          </a:blip>
          <a:srcRect b="34983"/>
          <a:stretch/>
        </p:blipFill>
        <p:spPr>
          <a:xfrm>
            <a:off x="14852821" y="12746897"/>
            <a:ext cx="2886392" cy="7248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11Title and Content">
    <p:spTree>
      <p:nvGrpSpPr>
        <p:cNvPr id="1" name=""/>
        <p:cNvGrpSpPr/>
        <p:nvPr/>
      </p:nvGrpSpPr>
      <p:grpSpPr>
        <a:xfrm>
          <a:off x="0" y="0"/>
          <a:ext cx="0" cy="0"/>
          <a:chOff x="0" y="0"/>
          <a:chExt cx="0" cy="0"/>
        </a:xfrm>
      </p:grpSpPr>
      <p:sp>
        <p:nvSpPr>
          <p:cNvPr id="7" name="Rectangle 6"/>
          <p:cNvSpPr/>
          <p:nvPr userDrawn="1"/>
        </p:nvSpPr>
        <p:spPr>
          <a:xfrm>
            <a:off x="0" y="-1"/>
            <a:ext cx="18288000" cy="1370504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0" i="0" dirty="0">
              <a:latin typeface="Raleway Courant" charset="0"/>
            </a:endParaRPr>
          </a:p>
        </p:txBody>
      </p:sp>
      <p:sp>
        <p:nvSpPr>
          <p:cNvPr id="2" name="Title 1"/>
          <p:cNvSpPr>
            <a:spLocks noGrp="1"/>
          </p:cNvSpPr>
          <p:nvPr>
            <p:ph type="title"/>
          </p:nvPr>
        </p:nvSpPr>
        <p:spPr>
          <a:xfrm>
            <a:off x="2323069" y="4754258"/>
            <a:ext cx="15079105" cy="3462486"/>
          </a:xfrm>
        </p:spPr>
        <p:txBody>
          <a:bodyPr anchor="ctr"/>
          <a:lstStyle>
            <a:lvl1pPr algn="l">
              <a:defRPr sz="12000">
                <a:solidFill>
                  <a:schemeClr val="bg1"/>
                </a:solidFill>
              </a:defRPr>
            </a:lvl1pPr>
          </a:lstStyle>
          <a:p>
            <a:r>
              <a:rPr lang="en-US" dirty="0"/>
              <a:t>Click to edit Master title style</a:t>
            </a:r>
          </a:p>
        </p:txBody>
      </p:sp>
      <p:pic>
        <p:nvPicPr>
          <p:cNvPr id="13" name="Image 12"/>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526999" y="-2871868"/>
            <a:ext cx="6307458" cy="29075641"/>
          </a:xfrm>
          <a:prstGeom prst="rect">
            <a:avLst/>
          </a:prstGeom>
        </p:spPr>
      </p:pic>
      <p:sp>
        <p:nvSpPr>
          <p:cNvPr id="4" name="Date Placeholder 3"/>
          <p:cNvSpPr>
            <a:spLocks noGrp="1"/>
          </p:cNvSpPr>
          <p:nvPr>
            <p:ph type="dt" sz="half" idx="10"/>
          </p:nvPr>
        </p:nvSpPr>
        <p:spPr>
          <a:xfrm>
            <a:off x="942975" y="12974791"/>
            <a:ext cx="2317784" cy="730250"/>
          </a:xfrm>
        </p:spPr>
        <p:txBody>
          <a:bodyPr/>
          <a:lstStyle/>
          <a:p>
            <a:fld id="{6270E4B9-F481-49EC-AB67-2ED86B7B93B8}" type="datetime1">
              <a:rPr lang="en-US" smtClean="0"/>
              <a:t>2/26/2026</a:t>
            </a:fld>
            <a:endParaRPr lang="en-US"/>
          </a:p>
        </p:txBody>
      </p:sp>
      <p:sp>
        <p:nvSpPr>
          <p:cNvPr id="6" name="Slide Number Placeholder 5"/>
          <p:cNvSpPr>
            <a:spLocks noGrp="1"/>
          </p:cNvSpPr>
          <p:nvPr>
            <p:ph type="sldNum" sz="quarter" idx="12"/>
          </p:nvPr>
        </p:nvSpPr>
        <p:spPr>
          <a:xfrm>
            <a:off x="8904559" y="12978580"/>
            <a:ext cx="536031" cy="752168"/>
          </a:xfrm>
        </p:spPr>
        <p:txBody>
          <a:bodyPr/>
          <a:lstStyle>
            <a:lvl1pPr algn="ctr">
              <a:defRPr/>
            </a:lvl1pPr>
          </a:lstStyle>
          <a:p>
            <a:fld id="{A8E9E02A-9A7A-4128-B1F5-EFABAFAD498E}" type="slidenum">
              <a:rPr lang="en-US" smtClean="0"/>
              <a:pPr/>
              <a:t>‹N°›</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6_11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1" y="447361"/>
            <a:ext cx="16459200" cy="1089529"/>
          </a:xfrm>
        </p:spPr>
        <p:txBody>
          <a:bodyPr/>
          <a:lstStyle>
            <a:lvl1pPr algn="l">
              <a:defRPr/>
            </a:lvl1pPr>
          </a:lstStyle>
          <a:p>
            <a:r>
              <a:rPr lang="en-US"/>
              <a:t>Click to edit Master title style</a:t>
            </a:r>
            <a:endParaRPr lang="en-US" dirty="0"/>
          </a:p>
        </p:txBody>
      </p:sp>
      <p:sp>
        <p:nvSpPr>
          <p:cNvPr id="3" name="Content Placeholder 2"/>
          <p:cNvSpPr>
            <a:spLocks noGrp="1"/>
          </p:cNvSpPr>
          <p:nvPr>
            <p:ph idx="1"/>
          </p:nvPr>
        </p:nvSpPr>
        <p:spPr>
          <a:xfrm>
            <a:off x="914402" y="3336324"/>
            <a:ext cx="16487775" cy="9091742"/>
          </a:xfrm>
        </p:spPr>
        <p:txBody>
          <a:bodyPr/>
          <a:lstStyle>
            <a:lvl1pPr>
              <a:lnSpc>
                <a:spcPct val="130000"/>
              </a:lnSpc>
              <a:spcBef>
                <a:spcPts val="0"/>
              </a:spcBef>
              <a:spcAft>
                <a:spcPts val="900"/>
              </a:spcAft>
              <a:defRPr lang="en-US" sz="2800" kern="1200" dirty="0" smtClean="0">
                <a:solidFill>
                  <a:schemeClr val="tx1">
                    <a:lumMod val="50000"/>
                  </a:schemeClr>
                </a:solidFill>
                <a:latin typeface="Raleway" charset="0"/>
                <a:ea typeface="Raleway" charset="0"/>
                <a:cs typeface="Raleway" charset="0"/>
              </a:defRPr>
            </a:lvl1pPr>
            <a:lvl2pPr marL="669925" indent="-655638">
              <a:lnSpc>
                <a:spcPct val="130000"/>
              </a:lnSpc>
              <a:spcBef>
                <a:spcPts val="0"/>
              </a:spcBef>
              <a:spcAft>
                <a:spcPts val="900"/>
              </a:spcAft>
              <a:buSzPct val="104000"/>
              <a:buFontTx/>
              <a:buBlip>
                <a:blip r:embed="rId2"/>
              </a:buBlip>
              <a:tabLst/>
              <a:defRPr/>
            </a:lvl2pPr>
            <a:lvl3pPr marL="669925" indent="0">
              <a:lnSpc>
                <a:spcPct val="130000"/>
              </a:lnSpc>
              <a:spcBef>
                <a:spcPts val="0"/>
              </a:spcBef>
              <a:spcAft>
                <a:spcPts val="900"/>
              </a:spcAft>
              <a:tabLst/>
              <a:defRPr/>
            </a:lvl3pPr>
            <a:lvl4pPr marL="1485900" indent="-457200">
              <a:lnSpc>
                <a:spcPct val="130000"/>
              </a:lnSpc>
              <a:spcBef>
                <a:spcPts val="0"/>
              </a:spcBef>
              <a:spcAft>
                <a:spcPts val="900"/>
              </a:spcAft>
              <a:buFont typeface="Arial" charset="0"/>
              <a:buChar char="•"/>
              <a:defRPr/>
            </a:lvl4pPr>
            <a:lvl5pPr>
              <a:lnSpc>
                <a:spcPct val="130000"/>
              </a:lnSpc>
              <a:spcBef>
                <a:spcPts val="0"/>
              </a:spcBef>
              <a:spcAft>
                <a:spcPts val="9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914400" y="12985750"/>
            <a:ext cx="2317784" cy="730250"/>
          </a:xfrm>
        </p:spPr>
        <p:txBody>
          <a:bodyPr/>
          <a:lstStyle/>
          <a:p>
            <a:fld id="{6270E4B9-F481-49EC-AB67-2ED86B7B93B8}" type="datetime1">
              <a:rPr lang="en-US" smtClean="0"/>
              <a:t>2/26/2026</a:t>
            </a:fld>
            <a:endParaRPr lang="en-US"/>
          </a:p>
        </p:txBody>
      </p:sp>
      <p:sp>
        <p:nvSpPr>
          <p:cNvPr id="6" name="Slide Number Placeholder 5"/>
          <p:cNvSpPr>
            <a:spLocks noGrp="1"/>
          </p:cNvSpPr>
          <p:nvPr>
            <p:ph type="sldNum" sz="quarter" idx="12"/>
          </p:nvPr>
        </p:nvSpPr>
        <p:spPr>
          <a:xfrm>
            <a:off x="8875985" y="12985750"/>
            <a:ext cx="536031" cy="752168"/>
          </a:xfrm>
        </p:spPr>
        <p:txBody>
          <a:bodyPr/>
          <a:lstStyle>
            <a:lvl1pPr algn="ctr">
              <a:defRPr/>
            </a:lvl1pPr>
          </a:lstStyle>
          <a:p>
            <a:fld id="{A8E9E02A-9A7A-4128-B1F5-EFABAFAD498E}" type="slidenum">
              <a:rPr lang="en-US" smtClean="0"/>
              <a:pPr/>
              <a:t>‹N°›</a:t>
            </a:fld>
            <a:endParaRPr lang="en-US"/>
          </a:p>
        </p:txBody>
      </p:sp>
      <p:sp>
        <p:nvSpPr>
          <p:cNvPr id="8" name="Text Placeholder 7"/>
          <p:cNvSpPr>
            <a:spLocks noGrp="1"/>
          </p:cNvSpPr>
          <p:nvPr>
            <p:ph type="body" sz="quarter" idx="13" hasCustomPrompt="1"/>
          </p:nvPr>
        </p:nvSpPr>
        <p:spPr>
          <a:xfrm>
            <a:off x="914400" y="1775283"/>
            <a:ext cx="16487777" cy="812530"/>
          </a:xfrm>
        </p:spPr>
        <p:txBody>
          <a:bodyPr anchor="ctr" anchorCtr="0">
            <a:spAutoFit/>
          </a:bodyPr>
          <a:lstStyle>
            <a:lvl1pPr algn="l">
              <a:defRPr sz="3600">
                <a:solidFill>
                  <a:schemeClr val="bg1">
                    <a:lumMod val="50000"/>
                  </a:schemeClr>
                </a:solidFill>
              </a:defRPr>
            </a:lvl1pPr>
          </a:lstStyle>
          <a:p>
            <a:pPr lvl="0"/>
            <a:r>
              <a:rPr lang="en-US" dirty="0"/>
              <a:t>Your Small Title Here</a:t>
            </a:r>
          </a:p>
        </p:txBody>
      </p:sp>
      <p:sp>
        <p:nvSpPr>
          <p:cNvPr id="9" name="Rectangle 8"/>
          <p:cNvSpPr/>
          <p:nvPr userDrawn="1"/>
        </p:nvSpPr>
        <p:spPr>
          <a:xfrm>
            <a:off x="882873" y="1538658"/>
            <a:ext cx="9326880" cy="4572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solidFill>
                <a:srgbClr val="FF0000"/>
              </a:solidFill>
              <a:latin typeface="Raleway Courant" charset="0"/>
            </a:endParaRPr>
          </a:p>
        </p:txBody>
      </p:sp>
      <p:pic>
        <p:nvPicPr>
          <p:cNvPr id="10" name="Image 9"/>
          <p:cNvPicPr>
            <a:picLocks noChangeAspect="1"/>
          </p:cNvPicPr>
          <p:nvPr userDrawn="1"/>
        </p:nvPicPr>
        <p:blipFill rotWithShape="1">
          <a:blip r:embed="rId3" cstate="print">
            <a:extLst>
              <a:ext uri="{28A0092B-C50C-407E-A947-70E740481C1C}">
                <a14:useLocalDpi xmlns:a14="http://schemas.microsoft.com/office/drawing/2010/main" val="0"/>
              </a:ext>
            </a:extLst>
          </a:blip>
          <a:srcRect b="34983"/>
          <a:stretch/>
        </p:blipFill>
        <p:spPr>
          <a:xfrm>
            <a:off x="14852821" y="12746897"/>
            <a:ext cx="2886392" cy="7248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11Title and Content">
    <p:spTree>
      <p:nvGrpSpPr>
        <p:cNvPr id="1" name=""/>
        <p:cNvGrpSpPr/>
        <p:nvPr/>
      </p:nvGrpSpPr>
      <p:grpSpPr>
        <a:xfrm>
          <a:off x="0" y="0"/>
          <a:ext cx="0" cy="0"/>
          <a:chOff x="0" y="0"/>
          <a:chExt cx="0" cy="0"/>
        </a:xfrm>
      </p:grpSpPr>
      <p:sp>
        <p:nvSpPr>
          <p:cNvPr id="7" name="Rectangle 6"/>
          <p:cNvSpPr/>
          <p:nvPr userDrawn="1"/>
        </p:nvSpPr>
        <p:spPr>
          <a:xfrm>
            <a:off x="0" y="-1"/>
            <a:ext cx="18288000" cy="137050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0" i="0" dirty="0">
              <a:latin typeface="Raleway Courant" charset="0"/>
            </a:endParaRPr>
          </a:p>
        </p:txBody>
      </p:sp>
      <p:sp>
        <p:nvSpPr>
          <p:cNvPr id="2" name="Title 1"/>
          <p:cNvSpPr>
            <a:spLocks noGrp="1"/>
          </p:cNvSpPr>
          <p:nvPr>
            <p:ph type="title"/>
          </p:nvPr>
        </p:nvSpPr>
        <p:spPr>
          <a:xfrm>
            <a:off x="2323069" y="4754258"/>
            <a:ext cx="15079105" cy="3462486"/>
          </a:xfrm>
        </p:spPr>
        <p:txBody>
          <a:bodyPr anchor="ctr"/>
          <a:lstStyle>
            <a:lvl1pPr algn="l">
              <a:defRPr sz="12000">
                <a:solidFill>
                  <a:schemeClr val="bg1"/>
                </a:solidFill>
              </a:defRPr>
            </a:lvl1pPr>
          </a:lstStyle>
          <a:p>
            <a:r>
              <a:rPr lang="en-US" dirty="0"/>
              <a:t>Click to edit Master title style</a:t>
            </a:r>
          </a:p>
        </p:txBody>
      </p:sp>
      <p:pic>
        <p:nvPicPr>
          <p:cNvPr id="13" name="Image 12"/>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526999" y="-2871868"/>
            <a:ext cx="6307458" cy="29075641"/>
          </a:xfrm>
          <a:prstGeom prst="rect">
            <a:avLst/>
          </a:prstGeom>
        </p:spPr>
      </p:pic>
      <p:sp>
        <p:nvSpPr>
          <p:cNvPr id="4" name="Date Placeholder 3"/>
          <p:cNvSpPr>
            <a:spLocks noGrp="1"/>
          </p:cNvSpPr>
          <p:nvPr>
            <p:ph type="dt" sz="half" idx="10"/>
          </p:nvPr>
        </p:nvSpPr>
        <p:spPr>
          <a:xfrm>
            <a:off x="942975" y="12974791"/>
            <a:ext cx="2317784" cy="730250"/>
          </a:xfrm>
        </p:spPr>
        <p:txBody>
          <a:bodyPr/>
          <a:lstStyle/>
          <a:p>
            <a:fld id="{6270E4B9-F481-49EC-AB67-2ED86B7B93B8}" type="datetime1">
              <a:rPr lang="en-US" smtClean="0"/>
              <a:t>2/26/2026</a:t>
            </a:fld>
            <a:endParaRPr lang="en-US"/>
          </a:p>
        </p:txBody>
      </p:sp>
      <p:sp>
        <p:nvSpPr>
          <p:cNvPr id="6" name="Slide Number Placeholder 5"/>
          <p:cNvSpPr>
            <a:spLocks noGrp="1"/>
          </p:cNvSpPr>
          <p:nvPr>
            <p:ph type="sldNum" sz="quarter" idx="12"/>
          </p:nvPr>
        </p:nvSpPr>
        <p:spPr>
          <a:xfrm>
            <a:off x="8904559" y="12978580"/>
            <a:ext cx="536031" cy="752168"/>
          </a:xfrm>
        </p:spPr>
        <p:txBody>
          <a:bodyPr/>
          <a:lstStyle>
            <a:lvl1pPr algn="ctr">
              <a:defRPr/>
            </a:lvl1pPr>
          </a:lstStyle>
          <a:p>
            <a:fld id="{A8E9E02A-9A7A-4128-B1F5-EFABAFAD498E}" type="slidenum">
              <a:rPr lang="en-US" smtClean="0"/>
              <a:pPr/>
              <a:t>‹N°›</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9_11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1" y="447361"/>
            <a:ext cx="16459200" cy="1089529"/>
          </a:xfrm>
        </p:spPr>
        <p:txBody>
          <a:bodyPr/>
          <a:lstStyle>
            <a:lvl1pPr algn="l">
              <a:defRPr/>
            </a:lvl1pPr>
          </a:lstStyle>
          <a:p>
            <a:r>
              <a:rPr lang="en-US"/>
              <a:t>Click to edit Master title style</a:t>
            </a:r>
            <a:endParaRPr lang="en-US" dirty="0"/>
          </a:p>
        </p:txBody>
      </p:sp>
      <p:sp>
        <p:nvSpPr>
          <p:cNvPr id="3" name="Content Placeholder 2"/>
          <p:cNvSpPr>
            <a:spLocks noGrp="1"/>
          </p:cNvSpPr>
          <p:nvPr>
            <p:ph idx="1"/>
          </p:nvPr>
        </p:nvSpPr>
        <p:spPr>
          <a:xfrm>
            <a:off x="914400" y="3651250"/>
            <a:ext cx="16487775" cy="8702676"/>
          </a:xfrm>
        </p:spPr>
        <p:txBody>
          <a:bodyPr/>
          <a:lstStyle>
            <a:lvl1pPr>
              <a:lnSpc>
                <a:spcPct val="130000"/>
              </a:lnSpc>
              <a:spcBef>
                <a:spcPts val="0"/>
              </a:spcBef>
              <a:spcAft>
                <a:spcPts val="900"/>
              </a:spcAft>
              <a:defRPr lang="en-US" sz="2800" kern="1200" dirty="0" smtClean="0">
                <a:solidFill>
                  <a:schemeClr val="tx1">
                    <a:lumMod val="50000"/>
                  </a:schemeClr>
                </a:solidFill>
                <a:latin typeface="Raleway" charset="0"/>
                <a:ea typeface="Raleway" charset="0"/>
                <a:cs typeface="Raleway" charset="0"/>
              </a:defRPr>
            </a:lvl1pPr>
            <a:lvl2pPr marL="669925" indent="-655638">
              <a:lnSpc>
                <a:spcPct val="130000"/>
              </a:lnSpc>
              <a:spcBef>
                <a:spcPts val="0"/>
              </a:spcBef>
              <a:spcAft>
                <a:spcPts val="900"/>
              </a:spcAft>
              <a:buSzPct val="104000"/>
              <a:buFontTx/>
              <a:buBlip>
                <a:blip r:embed="rId2"/>
              </a:buBlip>
              <a:tabLst/>
              <a:defRPr/>
            </a:lvl2pPr>
            <a:lvl3pPr marL="669925" indent="0">
              <a:lnSpc>
                <a:spcPct val="130000"/>
              </a:lnSpc>
              <a:spcBef>
                <a:spcPts val="0"/>
              </a:spcBef>
              <a:spcAft>
                <a:spcPts val="900"/>
              </a:spcAft>
              <a:tabLst/>
              <a:defRPr/>
            </a:lvl3pPr>
            <a:lvl4pPr marL="1485900" indent="-457200">
              <a:lnSpc>
                <a:spcPct val="130000"/>
              </a:lnSpc>
              <a:spcBef>
                <a:spcPts val="0"/>
              </a:spcBef>
              <a:spcAft>
                <a:spcPts val="900"/>
              </a:spcAft>
              <a:buFont typeface="Arial" charset="0"/>
              <a:buChar char="•"/>
              <a:defRPr/>
            </a:lvl4pPr>
            <a:lvl5pPr>
              <a:lnSpc>
                <a:spcPct val="130000"/>
              </a:lnSpc>
              <a:spcBef>
                <a:spcPts val="0"/>
              </a:spcBef>
              <a:spcAft>
                <a:spcPts val="9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914400" y="12985750"/>
            <a:ext cx="2317784" cy="730250"/>
          </a:xfrm>
        </p:spPr>
        <p:txBody>
          <a:bodyPr/>
          <a:lstStyle/>
          <a:p>
            <a:fld id="{6270E4B9-F481-49EC-AB67-2ED86B7B93B8}" type="datetime1">
              <a:rPr lang="en-US" smtClean="0"/>
              <a:t>2/26/2026</a:t>
            </a:fld>
            <a:endParaRPr lang="en-US"/>
          </a:p>
        </p:txBody>
      </p:sp>
      <p:sp>
        <p:nvSpPr>
          <p:cNvPr id="6" name="Slide Number Placeholder 5"/>
          <p:cNvSpPr>
            <a:spLocks noGrp="1"/>
          </p:cNvSpPr>
          <p:nvPr>
            <p:ph type="sldNum" sz="quarter" idx="12"/>
          </p:nvPr>
        </p:nvSpPr>
        <p:spPr>
          <a:xfrm>
            <a:off x="8875985" y="12985750"/>
            <a:ext cx="536031" cy="752168"/>
          </a:xfrm>
        </p:spPr>
        <p:txBody>
          <a:bodyPr/>
          <a:lstStyle>
            <a:lvl1pPr algn="ctr">
              <a:defRPr/>
            </a:lvl1pPr>
          </a:lstStyle>
          <a:p>
            <a:fld id="{A8E9E02A-9A7A-4128-B1F5-EFABAFAD498E}" type="slidenum">
              <a:rPr lang="en-US" smtClean="0"/>
              <a:pPr/>
              <a:t>‹N°›</a:t>
            </a:fld>
            <a:endParaRPr lang="en-US"/>
          </a:p>
        </p:txBody>
      </p:sp>
      <p:sp>
        <p:nvSpPr>
          <p:cNvPr id="8" name="Text Placeholder 7"/>
          <p:cNvSpPr>
            <a:spLocks noGrp="1"/>
          </p:cNvSpPr>
          <p:nvPr>
            <p:ph type="body" sz="quarter" idx="13" hasCustomPrompt="1"/>
          </p:nvPr>
        </p:nvSpPr>
        <p:spPr>
          <a:xfrm>
            <a:off x="914400" y="1676427"/>
            <a:ext cx="16487777" cy="812530"/>
          </a:xfrm>
        </p:spPr>
        <p:txBody>
          <a:bodyPr anchor="ctr" anchorCtr="0">
            <a:spAutoFit/>
          </a:bodyPr>
          <a:lstStyle>
            <a:lvl1pPr algn="l">
              <a:defRPr sz="3600">
                <a:solidFill>
                  <a:schemeClr val="bg1">
                    <a:lumMod val="50000"/>
                  </a:schemeClr>
                </a:solidFill>
              </a:defRPr>
            </a:lvl1pPr>
          </a:lstStyle>
          <a:p>
            <a:pPr lvl="0"/>
            <a:r>
              <a:rPr lang="en-US" dirty="0"/>
              <a:t>Your Small Title Here</a:t>
            </a:r>
          </a:p>
        </p:txBody>
      </p:sp>
      <p:sp>
        <p:nvSpPr>
          <p:cNvPr id="9" name="Rectangle 8"/>
          <p:cNvSpPr/>
          <p:nvPr userDrawn="1"/>
        </p:nvSpPr>
        <p:spPr>
          <a:xfrm>
            <a:off x="882873" y="1538658"/>
            <a:ext cx="9326880" cy="4572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solidFill>
                <a:srgbClr val="FF0000"/>
              </a:solidFill>
              <a:latin typeface="Raleway Courant" charset="0"/>
            </a:endParaRPr>
          </a:p>
        </p:txBody>
      </p:sp>
      <p:pic>
        <p:nvPicPr>
          <p:cNvPr id="10" name="Image 9"/>
          <p:cNvPicPr>
            <a:picLocks noChangeAspect="1"/>
          </p:cNvPicPr>
          <p:nvPr userDrawn="1"/>
        </p:nvPicPr>
        <p:blipFill rotWithShape="1">
          <a:blip r:embed="rId3" cstate="print">
            <a:extLst>
              <a:ext uri="{28A0092B-C50C-407E-A947-70E740481C1C}">
                <a14:useLocalDpi xmlns:a14="http://schemas.microsoft.com/office/drawing/2010/main" val="0"/>
              </a:ext>
            </a:extLst>
          </a:blip>
          <a:srcRect b="34983"/>
          <a:stretch/>
        </p:blipFill>
        <p:spPr>
          <a:xfrm>
            <a:off x="14852821" y="12746897"/>
            <a:ext cx="2886392" cy="7248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11Title and Content">
    <p:spTree>
      <p:nvGrpSpPr>
        <p:cNvPr id="1" name=""/>
        <p:cNvGrpSpPr/>
        <p:nvPr/>
      </p:nvGrpSpPr>
      <p:grpSpPr>
        <a:xfrm>
          <a:off x="0" y="0"/>
          <a:ext cx="0" cy="0"/>
          <a:chOff x="0" y="0"/>
          <a:chExt cx="0" cy="0"/>
        </a:xfrm>
      </p:grpSpPr>
      <p:sp>
        <p:nvSpPr>
          <p:cNvPr id="7" name="Rectangle 6"/>
          <p:cNvSpPr/>
          <p:nvPr userDrawn="1"/>
        </p:nvSpPr>
        <p:spPr>
          <a:xfrm>
            <a:off x="0" y="-1"/>
            <a:ext cx="18288000" cy="137050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0" i="0" dirty="0">
              <a:latin typeface="Raleway Courant" charset="0"/>
            </a:endParaRPr>
          </a:p>
        </p:txBody>
      </p:sp>
      <p:sp>
        <p:nvSpPr>
          <p:cNvPr id="2" name="Title 1"/>
          <p:cNvSpPr>
            <a:spLocks noGrp="1"/>
          </p:cNvSpPr>
          <p:nvPr>
            <p:ph type="title"/>
          </p:nvPr>
        </p:nvSpPr>
        <p:spPr>
          <a:xfrm>
            <a:off x="2323069" y="4754258"/>
            <a:ext cx="15079105" cy="3462486"/>
          </a:xfrm>
        </p:spPr>
        <p:txBody>
          <a:bodyPr anchor="ctr"/>
          <a:lstStyle>
            <a:lvl1pPr algn="l">
              <a:defRPr sz="12000">
                <a:solidFill>
                  <a:schemeClr val="bg1"/>
                </a:solidFill>
              </a:defRPr>
            </a:lvl1pPr>
          </a:lstStyle>
          <a:p>
            <a:r>
              <a:rPr lang="en-US" dirty="0"/>
              <a:t>Click to edit Master title style</a:t>
            </a:r>
          </a:p>
        </p:txBody>
      </p:sp>
      <p:pic>
        <p:nvPicPr>
          <p:cNvPr id="13" name="Image 12"/>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526999" y="-2871868"/>
            <a:ext cx="6307458" cy="29075641"/>
          </a:xfrm>
          <a:prstGeom prst="rect">
            <a:avLst/>
          </a:prstGeom>
        </p:spPr>
      </p:pic>
      <p:sp>
        <p:nvSpPr>
          <p:cNvPr id="4" name="Date Placeholder 3"/>
          <p:cNvSpPr>
            <a:spLocks noGrp="1"/>
          </p:cNvSpPr>
          <p:nvPr>
            <p:ph type="dt" sz="half" idx="10"/>
          </p:nvPr>
        </p:nvSpPr>
        <p:spPr>
          <a:xfrm>
            <a:off x="942975" y="12974791"/>
            <a:ext cx="2317784" cy="730250"/>
          </a:xfrm>
        </p:spPr>
        <p:txBody>
          <a:bodyPr/>
          <a:lstStyle/>
          <a:p>
            <a:fld id="{6270E4B9-F481-49EC-AB67-2ED86B7B93B8}" type="datetime1">
              <a:rPr lang="en-US" smtClean="0"/>
              <a:t>2/26/2026</a:t>
            </a:fld>
            <a:endParaRPr lang="en-US"/>
          </a:p>
        </p:txBody>
      </p:sp>
      <p:sp>
        <p:nvSpPr>
          <p:cNvPr id="6" name="Slide Number Placeholder 5"/>
          <p:cNvSpPr>
            <a:spLocks noGrp="1"/>
          </p:cNvSpPr>
          <p:nvPr>
            <p:ph type="sldNum" sz="quarter" idx="12"/>
          </p:nvPr>
        </p:nvSpPr>
        <p:spPr>
          <a:xfrm>
            <a:off x="8904559" y="12978580"/>
            <a:ext cx="536031" cy="752168"/>
          </a:xfrm>
        </p:spPr>
        <p:txBody>
          <a:bodyPr/>
          <a:lstStyle>
            <a:lvl1pPr algn="ctr">
              <a:defRPr/>
            </a:lvl1pPr>
          </a:lstStyle>
          <a:p>
            <a:fld id="{A8E9E02A-9A7A-4128-B1F5-EFABAFAD498E}" type="slidenum">
              <a:rPr lang="en-US" smtClean="0"/>
              <a:pPr/>
              <a:t>‹N°›</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11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1" y="447361"/>
            <a:ext cx="16459200" cy="1089529"/>
          </a:xfrm>
        </p:spPr>
        <p:txBody>
          <a:bodyPr/>
          <a:lstStyle>
            <a:lvl1pPr algn="l">
              <a:defRPr/>
            </a:lvl1pPr>
          </a:lstStyle>
          <a:p>
            <a:r>
              <a:rPr lang="en-US"/>
              <a:t>Click to edit Master title style</a:t>
            </a:r>
            <a:endParaRPr lang="en-US" dirty="0"/>
          </a:p>
        </p:txBody>
      </p:sp>
      <p:sp>
        <p:nvSpPr>
          <p:cNvPr id="3" name="Content Placeholder 2"/>
          <p:cNvSpPr>
            <a:spLocks noGrp="1"/>
          </p:cNvSpPr>
          <p:nvPr>
            <p:ph idx="1"/>
          </p:nvPr>
        </p:nvSpPr>
        <p:spPr>
          <a:xfrm>
            <a:off x="914400" y="3651250"/>
            <a:ext cx="16487775" cy="8702676"/>
          </a:xfrm>
        </p:spPr>
        <p:txBody>
          <a:bodyPr/>
          <a:lstStyle>
            <a:lvl1pPr>
              <a:lnSpc>
                <a:spcPct val="130000"/>
              </a:lnSpc>
              <a:spcBef>
                <a:spcPts val="0"/>
              </a:spcBef>
              <a:spcAft>
                <a:spcPts val="900"/>
              </a:spcAft>
              <a:defRPr lang="en-US" sz="2800" kern="1200" dirty="0" smtClean="0">
                <a:solidFill>
                  <a:schemeClr val="tx1">
                    <a:lumMod val="50000"/>
                  </a:schemeClr>
                </a:solidFill>
                <a:latin typeface="Raleway" charset="0"/>
                <a:ea typeface="Raleway" charset="0"/>
                <a:cs typeface="Raleway" charset="0"/>
              </a:defRPr>
            </a:lvl1pPr>
            <a:lvl2pPr marL="669925" indent="-655638">
              <a:lnSpc>
                <a:spcPct val="130000"/>
              </a:lnSpc>
              <a:spcBef>
                <a:spcPts val="0"/>
              </a:spcBef>
              <a:spcAft>
                <a:spcPts val="900"/>
              </a:spcAft>
              <a:buSzPct val="104000"/>
              <a:buFontTx/>
              <a:buBlip>
                <a:blip r:embed="rId2"/>
              </a:buBlip>
              <a:tabLst/>
              <a:defRPr/>
            </a:lvl2pPr>
            <a:lvl3pPr marL="669925" indent="0">
              <a:lnSpc>
                <a:spcPct val="130000"/>
              </a:lnSpc>
              <a:spcBef>
                <a:spcPts val="0"/>
              </a:spcBef>
              <a:spcAft>
                <a:spcPts val="900"/>
              </a:spcAft>
              <a:tabLst/>
              <a:defRPr/>
            </a:lvl3pPr>
            <a:lvl4pPr marL="1485900" indent="-457200">
              <a:lnSpc>
                <a:spcPct val="130000"/>
              </a:lnSpc>
              <a:spcBef>
                <a:spcPts val="0"/>
              </a:spcBef>
              <a:spcAft>
                <a:spcPts val="900"/>
              </a:spcAft>
              <a:buFont typeface="Arial" charset="0"/>
              <a:buChar char="•"/>
              <a:defRPr/>
            </a:lvl4pPr>
            <a:lvl5pPr>
              <a:lnSpc>
                <a:spcPct val="130000"/>
              </a:lnSpc>
              <a:spcBef>
                <a:spcPts val="0"/>
              </a:spcBef>
              <a:spcAft>
                <a:spcPts val="9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914400" y="12985750"/>
            <a:ext cx="2317784" cy="730250"/>
          </a:xfrm>
        </p:spPr>
        <p:txBody>
          <a:bodyPr/>
          <a:lstStyle/>
          <a:p>
            <a:fld id="{6270E4B9-F481-49EC-AB67-2ED86B7B93B8}" type="datetime1">
              <a:rPr lang="en-US" smtClean="0"/>
              <a:t>2/26/2026</a:t>
            </a:fld>
            <a:endParaRPr lang="en-US"/>
          </a:p>
        </p:txBody>
      </p:sp>
      <p:sp>
        <p:nvSpPr>
          <p:cNvPr id="6" name="Slide Number Placeholder 5"/>
          <p:cNvSpPr>
            <a:spLocks noGrp="1"/>
          </p:cNvSpPr>
          <p:nvPr>
            <p:ph type="sldNum" sz="quarter" idx="12"/>
          </p:nvPr>
        </p:nvSpPr>
        <p:spPr>
          <a:xfrm>
            <a:off x="8875985" y="12985750"/>
            <a:ext cx="536031" cy="752168"/>
          </a:xfrm>
        </p:spPr>
        <p:txBody>
          <a:bodyPr/>
          <a:lstStyle>
            <a:lvl1pPr algn="ctr">
              <a:defRPr/>
            </a:lvl1pPr>
          </a:lstStyle>
          <a:p>
            <a:fld id="{A8E9E02A-9A7A-4128-B1F5-EFABAFAD498E}" type="slidenum">
              <a:rPr lang="en-US" smtClean="0"/>
              <a:pPr/>
              <a:t>‹N°›</a:t>
            </a:fld>
            <a:endParaRPr lang="en-US"/>
          </a:p>
        </p:txBody>
      </p:sp>
      <p:sp>
        <p:nvSpPr>
          <p:cNvPr id="8" name="Text Placeholder 7"/>
          <p:cNvSpPr>
            <a:spLocks noGrp="1"/>
          </p:cNvSpPr>
          <p:nvPr>
            <p:ph type="body" sz="quarter" idx="13" hasCustomPrompt="1"/>
          </p:nvPr>
        </p:nvSpPr>
        <p:spPr>
          <a:xfrm>
            <a:off x="914400" y="1676427"/>
            <a:ext cx="16487777" cy="812530"/>
          </a:xfrm>
        </p:spPr>
        <p:txBody>
          <a:bodyPr anchor="ctr" anchorCtr="0">
            <a:spAutoFit/>
          </a:bodyPr>
          <a:lstStyle>
            <a:lvl1pPr algn="l">
              <a:defRPr sz="3600">
                <a:solidFill>
                  <a:schemeClr val="bg1">
                    <a:lumMod val="50000"/>
                  </a:schemeClr>
                </a:solidFill>
              </a:defRPr>
            </a:lvl1pPr>
          </a:lstStyle>
          <a:p>
            <a:pPr lvl="0"/>
            <a:r>
              <a:rPr lang="en-US" dirty="0"/>
              <a:t>Your Small Title Here</a:t>
            </a:r>
          </a:p>
        </p:txBody>
      </p:sp>
      <p:sp>
        <p:nvSpPr>
          <p:cNvPr id="9" name="Rectangle 8"/>
          <p:cNvSpPr/>
          <p:nvPr userDrawn="1"/>
        </p:nvSpPr>
        <p:spPr>
          <a:xfrm>
            <a:off x="882873" y="1538658"/>
            <a:ext cx="9326880" cy="45720"/>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solidFill>
                <a:srgbClr val="FF0000"/>
              </a:solidFill>
              <a:latin typeface="Raleway Courant" charset="0"/>
            </a:endParaRPr>
          </a:p>
        </p:txBody>
      </p:sp>
      <p:pic>
        <p:nvPicPr>
          <p:cNvPr id="10" name="Image 9"/>
          <p:cNvPicPr>
            <a:picLocks noChangeAspect="1"/>
          </p:cNvPicPr>
          <p:nvPr userDrawn="1"/>
        </p:nvPicPr>
        <p:blipFill rotWithShape="1">
          <a:blip r:embed="rId3" cstate="print">
            <a:extLst>
              <a:ext uri="{28A0092B-C50C-407E-A947-70E740481C1C}">
                <a14:useLocalDpi xmlns:a14="http://schemas.microsoft.com/office/drawing/2010/main" val="0"/>
              </a:ext>
            </a:extLst>
          </a:blip>
          <a:srcRect b="34983"/>
          <a:stretch/>
        </p:blipFill>
        <p:spPr>
          <a:xfrm>
            <a:off x="14852821" y="12746897"/>
            <a:ext cx="2886392" cy="7248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11Title and Content">
    <p:spTree>
      <p:nvGrpSpPr>
        <p:cNvPr id="1" name=""/>
        <p:cNvGrpSpPr/>
        <p:nvPr/>
      </p:nvGrpSpPr>
      <p:grpSpPr>
        <a:xfrm>
          <a:off x="0" y="0"/>
          <a:ext cx="0" cy="0"/>
          <a:chOff x="0" y="0"/>
          <a:chExt cx="0" cy="0"/>
        </a:xfrm>
      </p:grpSpPr>
      <p:sp>
        <p:nvSpPr>
          <p:cNvPr id="7" name="Rectangle 6"/>
          <p:cNvSpPr/>
          <p:nvPr userDrawn="1"/>
        </p:nvSpPr>
        <p:spPr>
          <a:xfrm>
            <a:off x="0" y="-1"/>
            <a:ext cx="18288000" cy="1370504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0" i="0" dirty="0">
              <a:latin typeface="Raleway Courant" charset="0"/>
            </a:endParaRPr>
          </a:p>
        </p:txBody>
      </p:sp>
      <p:sp>
        <p:nvSpPr>
          <p:cNvPr id="2" name="Title 1"/>
          <p:cNvSpPr>
            <a:spLocks noGrp="1"/>
          </p:cNvSpPr>
          <p:nvPr>
            <p:ph type="title"/>
          </p:nvPr>
        </p:nvSpPr>
        <p:spPr>
          <a:xfrm>
            <a:off x="2323069" y="4754258"/>
            <a:ext cx="15079105" cy="3462486"/>
          </a:xfrm>
        </p:spPr>
        <p:txBody>
          <a:bodyPr anchor="ctr"/>
          <a:lstStyle>
            <a:lvl1pPr algn="l">
              <a:defRPr sz="12000">
                <a:solidFill>
                  <a:schemeClr val="bg1"/>
                </a:solidFill>
              </a:defRPr>
            </a:lvl1pPr>
          </a:lstStyle>
          <a:p>
            <a:r>
              <a:rPr lang="en-US" dirty="0"/>
              <a:t>Click to edit Master title style</a:t>
            </a:r>
          </a:p>
        </p:txBody>
      </p:sp>
      <p:pic>
        <p:nvPicPr>
          <p:cNvPr id="13" name="Image 12"/>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526999" y="-2871868"/>
            <a:ext cx="6307458" cy="29075641"/>
          </a:xfrm>
          <a:prstGeom prst="rect">
            <a:avLst/>
          </a:prstGeom>
        </p:spPr>
      </p:pic>
      <p:sp>
        <p:nvSpPr>
          <p:cNvPr id="4" name="Date Placeholder 3"/>
          <p:cNvSpPr>
            <a:spLocks noGrp="1"/>
          </p:cNvSpPr>
          <p:nvPr>
            <p:ph type="dt" sz="half" idx="10"/>
          </p:nvPr>
        </p:nvSpPr>
        <p:spPr>
          <a:xfrm>
            <a:off x="942975" y="12974791"/>
            <a:ext cx="2317784" cy="730250"/>
          </a:xfrm>
        </p:spPr>
        <p:txBody>
          <a:bodyPr/>
          <a:lstStyle/>
          <a:p>
            <a:fld id="{6270E4B9-F481-49EC-AB67-2ED86B7B93B8}" type="datetime1">
              <a:rPr lang="en-US" smtClean="0"/>
              <a:t>2/26/2026</a:t>
            </a:fld>
            <a:endParaRPr lang="en-US"/>
          </a:p>
        </p:txBody>
      </p:sp>
      <p:sp>
        <p:nvSpPr>
          <p:cNvPr id="6" name="Slide Number Placeholder 5"/>
          <p:cNvSpPr>
            <a:spLocks noGrp="1"/>
          </p:cNvSpPr>
          <p:nvPr>
            <p:ph type="sldNum" sz="quarter" idx="12"/>
          </p:nvPr>
        </p:nvSpPr>
        <p:spPr>
          <a:xfrm>
            <a:off x="8904559" y="12978580"/>
            <a:ext cx="536031" cy="752168"/>
          </a:xfrm>
        </p:spPr>
        <p:txBody>
          <a:bodyPr/>
          <a:lstStyle>
            <a:lvl1pPr algn="ctr">
              <a:defRPr/>
            </a:lvl1pPr>
          </a:lstStyle>
          <a:p>
            <a:fld id="{A8E9E02A-9A7A-4128-B1F5-EFABAFAD498E}" type="slidenum">
              <a:rPr lang="en-US" smtClean="0"/>
              <a:pPr/>
              <a:t>‹N°›</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7_11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1" y="447361"/>
            <a:ext cx="16459200" cy="1089529"/>
          </a:xfrm>
        </p:spPr>
        <p:txBody>
          <a:bodyPr/>
          <a:lstStyle>
            <a:lvl1pPr algn="l">
              <a:defRPr/>
            </a:lvl1pPr>
          </a:lstStyle>
          <a:p>
            <a:r>
              <a:rPr lang="en-US"/>
              <a:t>Click to edit Master title style</a:t>
            </a:r>
            <a:endParaRPr lang="en-US" dirty="0"/>
          </a:p>
        </p:txBody>
      </p:sp>
      <p:sp>
        <p:nvSpPr>
          <p:cNvPr id="3" name="Content Placeholder 2"/>
          <p:cNvSpPr>
            <a:spLocks noGrp="1"/>
          </p:cNvSpPr>
          <p:nvPr>
            <p:ph idx="1"/>
          </p:nvPr>
        </p:nvSpPr>
        <p:spPr>
          <a:xfrm>
            <a:off x="914400" y="3651250"/>
            <a:ext cx="16487775" cy="8702676"/>
          </a:xfrm>
        </p:spPr>
        <p:txBody>
          <a:bodyPr/>
          <a:lstStyle>
            <a:lvl1pPr>
              <a:lnSpc>
                <a:spcPct val="130000"/>
              </a:lnSpc>
              <a:spcBef>
                <a:spcPts val="0"/>
              </a:spcBef>
              <a:spcAft>
                <a:spcPts val="900"/>
              </a:spcAft>
              <a:defRPr lang="en-US" sz="2800" kern="1200" dirty="0" smtClean="0">
                <a:solidFill>
                  <a:schemeClr val="tx1">
                    <a:lumMod val="50000"/>
                  </a:schemeClr>
                </a:solidFill>
                <a:latin typeface="Raleway" charset="0"/>
                <a:ea typeface="Raleway" charset="0"/>
                <a:cs typeface="Raleway" charset="0"/>
              </a:defRPr>
            </a:lvl1pPr>
            <a:lvl2pPr marL="669925" indent="-655638">
              <a:lnSpc>
                <a:spcPct val="130000"/>
              </a:lnSpc>
              <a:spcBef>
                <a:spcPts val="0"/>
              </a:spcBef>
              <a:spcAft>
                <a:spcPts val="900"/>
              </a:spcAft>
              <a:buSzPct val="104000"/>
              <a:buFontTx/>
              <a:buBlip>
                <a:blip r:embed="rId2"/>
              </a:buBlip>
              <a:tabLst/>
              <a:defRPr/>
            </a:lvl2pPr>
            <a:lvl3pPr marL="669925" indent="0">
              <a:lnSpc>
                <a:spcPct val="130000"/>
              </a:lnSpc>
              <a:spcBef>
                <a:spcPts val="0"/>
              </a:spcBef>
              <a:spcAft>
                <a:spcPts val="900"/>
              </a:spcAft>
              <a:tabLst/>
              <a:defRPr/>
            </a:lvl3pPr>
            <a:lvl4pPr marL="1485900" indent="-457200">
              <a:lnSpc>
                <a:spcPct val="130000"/>
              </a:lnSpc>
              <a:spcBef>
                <a:spcPts val="0"/>
              </a:spcBef>
              <a:spcAft>
                <a:spcPts val="900"/>
              </a:spcAft>
              <a:buFont typeface="Arial" charset="0"/>
              <a:buChar char="•"/>
              <a:defRPr/>
            </a:lvl4pPr>
            <a:lvl5pPr>
              <a:lnSpc>
                <a:spcPct val="130000"/>
              </a:lnSpc>
              <a:spcBef>
                <a:spcPts val="0"/>
              </a:spcBef>
              <a:spcAft>
                <a:spcPts val="9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914400" y="12985750"/>
            <a:ext cx="2317784" cy="730250"/>
          </a:xfrm>
        </p:spPr>
        <p:txBody>
          <a:bodyPr/>
          <a:lstStyle/>
          <a:p>
            <a:fld id="{6270E4B9-F481-49EC-AB67-2ED86B7B93B8}" type="datetime1">
              <a:rPr lang="en-US" smtClean="0"/>
              <a:t>2/26/2026</a:t>
            </a:fld>
            <a:endParaRPr lang="en-US"/>
          </a:p>
        </p:txBody>
      </p:sp>
      <p:sp>
        <p:nvSpPr>
          <p:cNvPr id="6" name="Slide Number Placeholder 5"/>
          <p:cNvSpPr>
            <a:spLocks noGrp="1"/>
          </p:cNvSpPr>
          <p:nvPr>
            <p:ph type="sldNum" sz="quarter" idx="12"/>
          </p:nvPr>
        </p:nvSpPr>
        <p:spPr>
          <a:xfrm>
            <a:off x="8875985" y="12985750"/>
            <a:ext cx="536031" cy="752168"/>
          </a:xfrm>
        </p:spPr>
        <p:txBody>
          <a:bodyPr/>
          <a:lstStyle>
            <a:lvl1pPr algn="ctr">
              <a:defRPr/>
            </a:lvl1pPr>
          </a:lstStyle>
          <a:p>
            <a:fld id="{A8E9E02A-9A7A-4128-B1F5-EFABAFAD498E}" type="slidenum">
              <a:rPr lang="en-US" smtClean="0"/>
              <a:pPr/>
              <a:t>‹N°›</a:t>
            </a:fld>
            <a:endParaRPr lang="en-US"/>
          </a:p>
        </p:txBody>
      </p:sp>
      <p:sp>
        <p:nvSpPr>
          <p:cNvPr id="8" name="Text Placeholder 7"/>
          <p:cNvSpPr>
            <a:spLocks noGrp="1"/>
          </p:cNvSpPr>
          <p:nvPr>
            <p:ph type="body" sz="quarter" idx="13" hasCustomPrompt="1"/>
          </p:nvPr>
        </p:nvSpPr>
        <p:spPr>
          <a:xfrm>
            <a:off x="914400" y="1676427"/>
            <a:ext cx="16487777" cy="812530"/>
          </a:xfrm>
        </p:spPr>
        <p:txBody>
          <a:bodyPr anchor="ctr" anchorCtr="0">
            <a:spAutoFit/>
          </a:bodyPr>
          <a:lstStyle>
            <a:lvl1pPr algn="l">
              <a:defRPr sz="3600">
                <a:solidFill>
                  <a:schemeClr val="bg1">
                    <a:lumMod val="50000"/>
                  </a:schemeClr>
                </a:solidFill>
              </a:defRPr>
            </a:lvl1pPr>
          </a:lstStyle>
          <a:p>
            <a:pPr lvl="0"/>
            <a:r>
              <a:rPr lang="en-US" dirty="0"/>
              <a:t>Your Small Title Here</a:t>
            </a:r>
          </a:p>
        </p:txBody>
      </p:sp>
      <p:sp>
        <p:nvSpPr>
          <p:cNvPr id="9" name="Rectangle 8"/>
          <p:cNvSpPr/>
          <p:nvPr userDrawn="1"/>
        </p:nvSpPr>
        <p:spPr>
          <a:xfrm>
            <a:off x="882873" y="1538658"/>
            <a:ext cx="9326880" cy="4572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solidFill>
                <a:srgbClr val="FF0000"/>
              </a:solidFill>
              <a:latin typeface="Raleway Courant" charset="0"/>
            </a:endParaRPr>
          </a:p>
        </p:txBody>
      </p:sp>
      <p:pic>
        <p:nvPicPr>
          <p:cNvPr id="10" name="Image 9"/>
          <p:cNvPicPr>
            <a:picLocks noChangeAspect="1"/>
          </p:cNvPicPr>
          <p:nvPr userDrawn="1"/>
        </p:nvPicPr>
        <p:blipFill rotWithShape="1">
          <a:blip r:embed="rId3" cstate="print">
            <a:extLst>
              <a:ext uri="{28A0092B-C50C-407E-A947-70E740481C1C}">
                <a14:useLocalDpi xmlns:a14="http://schemas.microsoft.com/office/drawing/2010/main" val="0"/>
              </a:ext>
            </a:extLst>
          </a:blip>
          <a:srcRect b="34983"/>
          <a:stretch/>
        </p:blipFill>
        <p:spPr>
          <a:xfrm>
            <a:off x="14852821" y="12746897"/>
            <a:ext cx="2886392" cy="7248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02924D-068F-409A-88B5-A0A6A31EE563}" type="datetimeFigureOut">
              <a:rPr lang="en-US" smtClean="0"/>
              <a:t>2/26/2026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2DE0BF-9E07-4871-ACFC-D460BC0353B7}" type="slidenum">
              <a:rPr lang="en-US" smtClean="0"/>
              <a:t>‹N°›</a:t>
            </a:fld>
            <a:endParaRPr lang="en-US"/>
          </a:p>
        </p:txBody>
      </p:sp>
    </p:spTree>
    <p:extLst>
      <p:ext uri="{BB962C8B-B14F-4D97-AF65-F5344CB8AC3E}">
        <p14:creationId xmlns:p14="http://schemas.microsoft.com/office/powerpoint/2010/main" val="30159922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ED50F6C-5CC1-456A-B3AA-4FA7351E93FA}"/>
              </a:ext>
            </a:extLst>
          </p:cNvPr>
          <p:cNvSpPr>
            <a:spLocks noGrp="1"/>
          </p:cNvSpPr>
          <p:nvPr>
            <p:ph type="dt" sz="half" idx="10"/>
          </p:nvPr>
        </p:nvSpPr>
        <p:spPr/>
        <p:txBody>
          <a:bodyPr/>
          <a:lstStyle>
            <a:lvl1pPr>
              <a:defRPr>
                <a:solidFill>
                  <a:schemeClr val="tx1">
                    <a:tint val="75000"/>
                  </a:schemeClr>
                </a:solidFill>
              </a:defRPr>
            </a:lvl1pPr>
          </a:lstStyle>
          <a:p>
            <a:pPr>
              <a:defRPr/>
            </a:pPr>
            <a:endParaRPr lang="fr-FR"/>
          </a:p>
        </p:txBody>
      </p:sp>
      <p:sp>
        <p:nvSpPr>
          <p:cNvPr id="3" name="Espace réservé du pied de page 2">
            <a:extLst>
              <a:ext uri="{FF2B5EF4-FFF2-40B4-BE49-F238E27FC236}">
                <a16:creationId xmlns:a16="http://schemas.microsoft.com/office/drawing/2014/main" id="{345E4EC4-423B-422B-BC8D-4C72F6335441}"/>
              </a:ext>
            </a:extLst>
          </p:cNvPr>
          <p:cNvSpPr>
            <a:spLocks noGrp="1"/>
          </p:cNvSpPr>
          <p:nvPr>
            <p:ph type="ftr" sz="quarter" idx="11"/>
          </p:nvPr>
        </p:nvSpPr>
        <p:spPr/>
        <p:txBody>
          <a:bodyPr/>
          <a:lstStyle>
            <a:lvl1pPr>
              <a:defRPr>
                <a:solidFill>
                  <a:schemeClr val="tx1">
                    <a:tint val="75000"/>
                  </a:schemeClr>
                </a:solidFill>
              </a:defRPr>
            </a:lvl1pPr>
          </a:lstStyle>
          <a:p>
            <a:pPr>
              <a:defRPr/>
            </a:pPr>
            <a:endParaRPr lang="fr-FR"/>
          </a:p>
        </p:txBody>
      </p:sp>
      <p:sp>
        <p:nvSpPr>
          <p:cNvPr id="4" name="Espace réservé du numéro de diapositive 3">
            <a:extLst>
              <a:ext uri="{FF2B5EF4-FFF2-40B4-BE49-F238E27FC236}">
                <a16:creationId xmlns:a16="http://schemas.microsoft.com/office/drawing/2014/main" id="{8C2EDA9F-25F1-4CDD-ACE1-56AADF28A98C}"/>
              </a:ext>
            </a:extLst>
          </p:cNvPr>
          <p:cNvSpPr>
            <a:spLocks noGrp="1"/>
          </p:cNvSpPr>
          <p:nvPr>
            <p:ph type="sldNum" sz="quarter" idx="12"/>
          </p:nvPr>
        </p:nvSpPr>
        <p:spPr/>
        <p:txBody>
          <a:bodyPr/>
          <a:lstStyle>
            <a:lvl1pPr>
              <a:defRPr>
                <a:solidFill>
                  <a:srgbClr val="898989"/>
                </a:solidFill>
              </a:defRPr>
            </a:lvl1pPr>
          </a:lstStyle>
          <a:p>
            <a:fld id="{C0E73E75-89A5-43DE-A681-EA1464E36CAE}" type="slidenum">
              <a:rPr lang="fr-FR" altLang="fr-FR"/>
              <a:pPr/>
              <a:t>‹N°›</a:t>
            </a:fld>
            <a:endParaRPr lang="fr-FR" altLang="fr-FR"/>
          </a:p>
        </p:txBody>
      </p:sp>
    </p:spTree>
    <p:extLst>
      <p:ext uri="{BB962C8B-B14F-4D97-AF65-F5344CB8AC3E}">
        <p14:creationId xmlns:p14="http://schemas.microsoft.com/office/powerpoint/2010/main" val="24849909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1257300" y="12712701"/>
            <a:ext cx="4114800" cy="730250"/>
          </a:xfrm>
          <a:prstGeom prst="rect">
            <a:avLst/>
          </a:prstGeom>
        </p:spPr>
        <p:txBody>
          <a:bodyPr/>
          <a:lstStyle/>
          <a:p>
            <a:fld id="{673CDF23-1AF3-4BA5-9053-77E785C998F5}" type="datetimeFigureOut">
              <a:rPr lang="fr-FR" smtClean="0"/>
              <a:t>26/02/2026</a:t>
            </a:fld>
            <a:endParaRPr lang="fr-FR"/>
          </a:p>
        </p:txBody>
      </p:sp>
      <p:sp>
        <p:nvSpPr>
          <p:cNvPr id="5" name="Espace réservé du pied de page 4"/>
          <p:cNvSpPr>
            <a:spLocks noGrp="1"/>
          </p:cNvSpPr>
          <p:nvPr>
            <p:ph type="ftr" sz="quarter" idx="11"/>
          </p:nvPr>
        </p:nvSpPr>
        <p:spPr>
          <a:xfrm>
            <a:off x="6057900" y="12712701"/>
            <a:ext cx="6172200" cy="730250"/>
          </a:xfrm>
          <a:prstGeom prst="rect">
            <a:avLst/>
          </a:prstGeom>
        </p:spPr>
        <p:txBody>
          <a:bodyPr/>
          <a:lstStyle/>
          <a:p>
            <a:endParaRPr lang="fr-FR"/>
          </a:p>
        </p:txBody>
      </p:sp>
      <p:sp>
        <p:nvSpPr>
          <p:cNvPr id="6" name="Espace réservé du numéro de diapositive 5"/>
          <p:cNvSpPr>
            <a:spLocks noGrp="1"/>
          </p:cNvSpPr>
          <p:nvPr>
            <p:ph type="sldNum" sz="quarter" idx="12"/>
          </p:nvPr>
        </p:nvSpPr>
        <p:spPr/>
        <p:txBody>
          <a:bodyPr/>
          <a:lstStyle/>
          <a:p>
            <a:fld id="{1B1F7AEB-ADB3-4D61-995D-CC74BF136593}" type="slidenum">
              <a:rPr lang="fr-FR" smtClean="0"/>
              <a:t>‹N°›</a:t>
            </a:fld>
            <a:endParaRPr lang="fr-FR"/>
          </a:p>
        </p:txBody>
      </p:sp>
    </p:spTree>
    <p:extLst>
      <p:ext uri="{BB962C8B-B14F-4D97-AF65-F5344CB8AC3E}">
        <p14:creationId xmlns:p14="http://schemas.microsoft.com/office/powerpoint/2010/main" val="23457643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ext" type="tx">
  <p:cSld name="Title and tex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1257300" y="1511067"/>
            <a:ext cx="15773400" cy="1089489"/>
          </a:xfrm>
          <a:prstGeom prst="rect">
            <a:avLst/>
          </a:prstGeom>
          <a:noFill/>
          <a:ln>
            <a:noFill/>
          </a:ln>
        </p:spPr>
        <p:txBody>
          <a:bodyPr spcFirstLastPara="1" wrap="square" lIns="45700" tIns="45700" rIns="45700" bIns="45700" anchor="ctr" anchorCtr="0"/>
          <a:lstStyle>
            <a:lvl1pPr lvl="0" algn="ctr">
              <a:lnSpc>
                <a:spcPct val="90000"/>
              </a:lnSpc>
              <a:spcBef>
                <a:spcPts val="0"/>
              </a:spcBef>
              <a:spcAft>
                <a:spcPts val="0"/>
              </a:spcAft>
              <a:buSzPts val="1400"/>
              <a:buNone/>
              <a:defRPr/>
            </a:lvl1pPr>
            <a:lvl2pPr lvl="1" algn="ctr">
              <a:lnSpc>
                <a:spcPct val="90000"/>
              </a:lnSpc>
              <a:spcBef>
                <a:spcPts val="0"/>
              </a:spcBef>
              <a:spcAft>
                <a:spcPts val="0"/>
              </a:spcAft>
              <a:buSzPts val="1400"/>
              <a:buNone/>
              <a:defRPr/>
            </a:lvl2pPr>
            <a:lvl3pPr lvl="2" algn="ctr">
              <a:lnSpc>
                <a:spcPct val="90000"/>
              </a:lnSpc>
              <a:spcBef>
                <a:spcPts val="0"/>
              </a:spcBef>
              <a:spcAft>
                <a:spcPts val="0"/>
              </a:spcAft>
              <a:buSzPts val="1400"/>
              <a:buNone/>
              <a:defRPr/>
            </a:lvl3pPr>
            <a:lvl4pPr lvl="3" algn="ctr">
              <a:lnSpc>
                <a:spcPct val="90000"/>
              </a:lnSpc>
              <a:spcBef>
                <a:spcPts val="0"/>
              </a:spcBef>
              <a:spcAft>
                <a:spcPts val="0"/>
              </a:spcAft>
              <a:buSzPts val="1400"/>
              <a:buNone/>
              <a:defRPr/>
            </a:lvl4pPr>
            <a:lvl5pPr lvl="4" algn="ctr">
              <a:lnSpc>
                <a:spcPct val="90000"/>
              </a:lnSpc>
              <a:spcBef>
                <a:spcPts val="0"/>
              </a:spcBef>
              <a:spcAft>
                <a:spcPts val="0"/>
              </a:spcAft>
              <a:buSzPts val="1400"/>
              <a:buNone/>
              <a:defRPr/>
            </a:lvl5pPr>
            <a:lvl6pPr lvl="5" algn="ctr">
              <a:lnSpc>
                <a:spcPct val="90000"/>
              </a:lnSpc>
              <a:spcBef>
                <a:spcPts val="0"/>
              </a:spcBef>
              <a:spcAft>
                <a:spcPts val="0"/>
              </a:spcAft>
              <a:buSzPts val="1400"/>
              <a:buNone/>
              <a:defRPr/>
            </a:lvl6pPr>
            <a:lvl7pPr lvl="6" algn="ctr">
              <a:lnSpc>
                <a:spcPct val="90000"/>
              </a:lnSpc>
              <a:spcBef>
                <a:spcPts val="0"/>
              </a:spcBef>
              <a:spcAft>
                <a:spcPts val="0"/>
              </a:spcAft>
              <a:buSzPts val="1400"/>
              <a:buNone/>
              <a:defRPr/>
            </a:lvl7pPr>
            <a:lvl8pPr lvl="7" algn="ctr">
              <a:lnSpc>
                <a:spcPct val="90000"/>
              </a:lnSpc>
              <a:spcBef>
                <a:spcPts val="0"/>
              </a:spcBef>
              <a:spcAft>
                <a:spcPts val="0"/>
              </a:spcAft>
              <a:buSzPts val="1400"/>
              <a:buNone/>
              <a:defRPr/>
            </a:lvl8pPr>
            <a:lvl9pPr lvl="8" algn="ctr">
              <a:lnSpc>
                <a:spcPct val="90000"/>
              </a:lnSpc>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1257300" y="3651251"/>
            <a:ext cx="15773400" cy="8702674"/>
          </a:xfrm>
          <a:prstGeom prst="rect">
            <a:avLst/>
          </a:prstGeom>
          <a:noFill/>
          <a:ln>
            <a:noFill/>
          </a:ln>
        </p:spPr>
        <p:txBody>
          <a:bodyPr spcFirstLastPara="1" wrap="square" lIns="45700" tIns="45700" rIns="45700" bIns="45700" anchor="t" anchorCtr="0"/>
          <a:lstStyle>
            <a:lvl1pPr marL="685800" lvl="0" indent="-342900" algn="l">
              <a:lnSpc>
                <a:spcPct val="90000"/>
              </a:lnSpc>
              <a:spcBef>
                <a:spcPts val="1500"/>
              </a:spcBef>
              <a:spcAft>
                <a:spcPts val="0"/>
              </a:spcAft>
              <a:buSzPts val="1400"/>
              <a:buNone/>
              <a:defRPr/>
            </a:lvl1pPr>
            <a:lvl2pPr marL="1371600" lvl="1" indent="-514350" algn="l">
              <a:lnSpc>
                <a:spcPct val="90000"/>
              </a:lnSpc>
              <a:spcBef>
                <a:spcPts val="1500"/>
              </a:spcBef>
              <a:spcAft>
                <a:spcPts val="0"/>
              </a:spcAft>
              <a:buClr>
                <a:srgbClr val="000000"/>
              </a:buClr>
              <a:buSzPts val="1800"/>
              <a:buChar char="•"/>
              <a:defRPr/>
            </a:lvl2pPr>
            <a:lvl3pPr marL="2057400" lvl="2" indent="-342900" algn="l">
              <a:lnSpc>
                <a:spcPct val="90000"/>
              </a:lnSpc>
              <a:spcBef>
                <a:spcPts val="1500"/>
              </a:spcBef>
              <a:spcAft>
                <a:spcPts val="0"/>
              </a:spcAft>
              <a:buSzPts val="1400"/>
              <a:buNone/>
              <a:defRPr/>
            </a:lvl3pPr>
            <a:lvl4pPr marL="2743200" lvl="3" indent="-514350" algn="l">
              <a:lnSpc>
                <a:spcPct val="90000"/>
              </a:lnSpc>
              <a:spcBef>
                <a:spcPts val="1500"/>
              </a:spcBef>
              <a:spcAft>
                <a:spcPts val="0"/>
              </a:spcAft>
              <a:buClr>
                <a:srgbClr val="000000"/>
              </a:buClr>
              <a:buSzPts val="1800"/>
              <a:buChar char="•"/>
              <a:defRPr/>
            </a:lvl4pPr>
            <a:lvl5pPr marL="3429000" lvl="4" indent="-514350" algn="l">
              <a:lnSpc>
                <a:spcPct val="90000"/>
              </a:lnSpc>
              <a:spcBef>
                <a:spcPts val="1500"/>
              </a:spcBef>
              <a:spcAft>
                <a:spcPts val="0"/>
              </a:spcAft>
              <a:buClr>
                <a:srgbClr val="000000"/>
              </a:buClr>
              <a:buSzPts val="1800"/>
              <a:buChar char="•"/>
              <a:defRPr/>
            </a:lvl5pPr>
            <a:lvl6pPr marL="4114800" lvl="5" indent="-514350" algn="l">
              <a:lnSpc>
                <a:spcPct val="90000"/>
              </a:lnSpc>
              <a:spcBef>
                <a:spcPts val="1500"/>
              </a:spcBef>
              <a:spcAft>
                <a:spcPts val="0"/>
              </a:spcAft>
              <a:buClr>
                <a:srgbClr val="000000"/>
              </a:buClr>
              <a:buSzPts val="1800"/>
              <a:buChar char="•"/>
              <a:defRPr/>
            </a:lvl6pPr>
            <a:lvl7pPr marL="4800600" lvl="6" indent="-514350" algn="l">
              <a:lnSpc>
                <a:spcPct val="90000"/>
              </a:lnSpc>
              <a:spcBef>
                <a:spcPts val="1500"/>
              </a:spcBef>
              <a:spcAft>
                <a:spcPts val="0"/>
              </a:spcAft>
              <a:buClr>
                <a:srgbClr val="000000"/>
              </a:buClr>
              <a:buSzPts val="1800"/>
              <a:buChar char="•"/>
              <a:defRPr/>
            </a:lvl7pPr>
            <a:lvl8pPr marL="5486400" lvl="7" indent="-514350" algn="l">
              <a:lnSpc>
                <a:spcPct val="90000"/>
              </a:lnSpc>
              <a:spcBef>
                <a:spcPts val="1500"/>
              </a:spcBef>
              <a:spcAft>
                <a:spcPts val="0"/>
              </a:spcAft>
              <a:buClr>
                <a:srgbClr val="000000"/>
              </a:buClr>
              <a:buSzPts val="1800"/>
              <a:buChar char="•"/>
              <a:defRPr/>
            </a:lvl8pPr>
            <a:lvl9pPr marL="6172200" lvl="8" indent="-514350" algn="l">
              <a:lnSpc>
                <a:spcPct val="90000"/>
              </a:lnSpc>
              <a:spcBef>
                <a:spcPts val="1500"/>
              </a:spcBef>
              <a:spcAft>
                <a:spcPts val="0"/>
              </a:spcAft>
              <a:buClr>
                <a:srgbClr val="000000"/>
              </a:buClr>
              <a:buSzPts val="1800"/>
              <a:buChar char="•"/>
              <a:defRPr/>
            </a:lvl9pPr>
          </a:lstStyle>
          <a:p>
            <a:endParaRPr/>
          </a:p>
        </p:txBody>
      </p:sp>
      <p:sp>
        <p:nvSpPr>
          <p:cNvPr id="24" name="Google Shape;24;p4"/>
          <p:cNvSpPr txBox="1">
            <a:spLocks noGrp="1"/>
          </p:cNvSpPr>
          <p:nvPr>
            <p:ph type="dt" idx="10"/>
          </p:nvPr>
        </p:nvSpPr>
        <p:spPr>
          <a:xfrm>
            <a:off x="0" y="0"/>
            <a:ext cx="4500000" cy="60000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9pPr>
          </a:lstStyle>
          <a:p>
            <a:endParaRPr/>
          </a:p>
        </p:txBody>
      </p:sp>
      <p:sp>
        <p:nvSpPr>
          <p:cNvPr id="25" name="Google Shape;25;p4"/>
          <p:cNvSpPr txBox="1">
            <a:spLocks noGrp="1"/>
          </p:cNvSpPr>
          <p:nvPr>
            <p:ph type="ftr" idx="11"/>
          </p:nvPr>
        </p:nvSpPr>
        <p:spPr>
          <a:xfrm>
            <a:off x="0" y="0"/>
            <a:ext cx="4500000" cy="60000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9pPr>
          </a:lstStyle>
          <a:p>
            <a:endParaRPr/>
          </a:p>
        </p:txBody>
      </p:sp>
      <p:sp>
        <p:nvSpPr>
          <p:cNvPr id="26" name="Google Shape;26;p4"/>
          <p:cNvSpPr txBox="1">
            <a:spLocks noGrp="1"/>
          </p:cNvSpPr>
          <p:nvPr>
            <p:ph type="sldNum" idx="12"/>
          </p:nvPr>
        </p:nvSpPr>
        <p:spPr>
          <a:xfrm>
            <a:off x="16633031" y="12807951"/>
            <a:ext cx="397668" cy="536574"/>
          </a:xfrm>
          <a:prstGeom prst="rect">
            <a:avLst/>
          </a:prstGeom>
          <a:noFill/>
          <a:ln>
            <a:noFill/>
          </a:ln>
        </p:spPr>
        <p:txBody>
          <a:bodyPr spcFirstLastPara="1" wrap="square" lIns="45700" tIns="45700" rIns="45700" bIns="45700" anchor="ctr" anchorCtr="0">
            <a:noAutofit/>
          </a:bodyPr>
          <a:lstStyle>
            <a:lvl1pPr marL="0" lvl="0" indent="0" algn="r">
              <a:lnSpc>
                <a:spcPct val="100000"/>
              </a:lnSpc>
              <a:spcBef>
                <a:spcPts val="0"/>
              </a:spcBef>
              <a:spcAft>
                <a:spcPts val="0"/>
              </a:spcAft>
              <a:buNone/>
              <a:defRPr sz="1800">
                <a:solidFill>
                  <a:srgbClr val="888888"/>
                </a:solidFill>
                <a:latin typeface="Calibri"/>
                <a:ea typeface="Calibri"/>
                <a:cs typeface="Calibri"/>
                <a:sym typeface="Calibri"/>
              </a:defRPr>
            </a:lvl1pPr>
            <a:lvl2pPr marL="0" lvl="1" indent="0" algn="r">
              <a:lnSpc>
                <a:spcPct val="100000"/>
              </a:lnSpc>
              <a:spcBef>
                <a:spcPts val="0"/>
              </a:spcBef>
              <a:spcAft>
                <a:spcPts val="0"/>
              </a:spcAft>
              <a:buNone/>
              <a:defRPr sz="1800">
                <a:solidFill>
                  <a:srgbClr val="888888"/>
                </a:solidFill>
                <a:latin typeface="Calibri"/>
                <a:ea typeface="Calibri"/>
                <a:cs typeface="Calibri"/>
                <a:sym typeface="Calibri"/>
              </a:defRPr>
            </a:lvl2pPr>
            <a:lvl3pPr marL="0" lvl="2" indent="0" algn="r">
              <a:lnSpc>
                <a:spcPct val="100000"/>
              </a:lnSpc>
              <a:spcBef>
                <a:spcPts val="0"/>
              </a:spcBef>
              <a:spcAft>
                <a:spcPts val="0"/>
              </a:spcAft>
              <a:buNone/>
              <a:defRPr sz="1800">
                <a:solidFill>
                  <a:srgbClr val="888888"/>
                </a:solidFill>
                <a:latin typeface="Calibri"/>
                <a:ea typeface="Calibri"/>
                <a:cs typeface="Calibri"/>
                <a:sym typeface="Calibri"/>
              </a:defRPr>
            </a:lvl3pPr>
            <a:lvl4pPr marL="0" lvl="3" indent="0" algn="r">
              <a:lnSpc>
                <a:spcPct val="100000"/>
              </a:lnSpc>
              <a:spcBef>
                <a:spcPts val="0"/>
              </a:spcBef>
              <a:spcAft>
                <a:spcPts val="0"/>
              </a:spcAft>
              <a:buNone/>
              <a:defRPr sz="1800">
                <a:solidFill>
                  <a:srgbClr val="888888"/>
                </a:solidFill>
                <a:latin typeface="Calibri"/>
                <a:ea typeface="Calibri"/>
                <a:cs typeface="Calibri"/>
                <a:sym typeface="Calibri"/>
              </a:defRPr>
            </a:lvl4pPr>
            <a:lvl5pPr marL="0" lvl="4" indent="0" algn="r">
              <a:lnSpc>
                <a:spcPct val="100000"/>
              </a:lnSpc>
              <a:spcBef>
                <a:spcPts val="0"/>
              </a:spcBef>
              <a:spcAft>
                <a:spcPts val="0"/>
              </a:spcAft>
              <a:buNone/>
              <a:defRPr sz="1800">
                <a:solidFill>
                  <a:srgbClr val="888888"/>
                </a:solidFill>
                <a:latin typeface="Calibri"/>
                <a:ea typeface="Calibri"/>
                <a:cs typeface="Calibri"/>
                <a:sym typeface="Calibri"/>
              </a:defRPr>
            </a:lvl5pPr>
            <a:lvl6pPr marL="0" lvl="5" indent="0" algn="r">
              <a:lnSpc>
                <a:spcPct val="100000"/>
              </a:lnSpc>
              <a:spcBef>
                <a:spcPts val="0"/>
              </a:spcBef>
              <a:spcAft>
                <a:spcPts val="0"/>
              </a:spcAft>
              <a:buNone/>
              <a:defRPr sz="1800">
                <a:solidFill>
                  <a:srgbClr val="888888"/>
                </a:solidFill>
                <a:latin typeface="Calibri"/>
                <a:ea typeface="Calibri"/>
                <a:cs typeface="Calibri"/>
                <a:sym typeface="Calibri"/>
              </a:defRPr>
            </a:lvl6pPr>
            <a:lvl7pPr marL="0" lvl="6" indent="0" algn="r">
              <a:lnSpc>
                <a:spcPct val="100000"/>
              </a:lnSpc>
              <a:spcBef>
                <a:spcPts val="0"/>
              </a:spcBef>
              <a:spcAft>
                <a:spcPts val="0"/>
              </a:spcAft>
              <a:buNone/>
              <a:defRPr sz="1800">
                <a:solidFill>
                  <a:srgbClr val="888888"/>
                </a:solidFill>
                <a:latin typeface="Calibri"/>
                <a:ea typeface="Calibri"/>
                <a:cs typeface="Calibri"/>
                <a:sym typeface="Calibri"/>
              </a:defRPr>
            </a:lvl7pPr>
            <a:lvl8pPr marL="0" lvl="7" indent="0" algn="r">
              <a:lnSpc>
                <a:spcPct val="100000"/>
              </a:lnSpc>
              <a:spcBef>
                <a:spcPts val="0"/>
              </a:spcBef>
              <a:spcAft>
                <a:spcPts val="0"/>
              </a:spcAft>
              <a:buNone/>
              <a:defRPr sz="1800">
                <a:solidFill>
                  <a:srgbClr val="888888"/>
                </a:solidFill>
                <a:latin typeface="Calibri"/>
                <a:ea typeface="Calibri"/>
                <a:cs typeface="Calibri"/>
                <a:sym typeface="Calibri"/>
              </a:defRPr>
            </a:lvl8pPr>
            <a:lvl9pPr marL="0" lvl="8" indent="0" algn="r">
              <a:lnSpc>
                <a:spcPct val="100000"/>
              </a:lnSpc>
              <a:spcBef>
                <a:spcPts val="0"/>
              </a:spcBef>
              <a:spcAft>
                <a:spcPts val="0"/>
              </a:spcAft>
              <a:buNone/>
              <a:defRPr sz="1800">
                <a:solidFill>
                  <a:srgbClr val="888888"/>
                </a:solidFill>
                <a:latin typeface="Calibri"/>
                <a:ea typeface="Calibri"/>
                <a:cs typeface="Calibri"/>
                <a:sym typeface="Calibri"/>
              </a:defRPr>
            </a:lvl9pPr>
          </a:lstStyle>
          <a:p>
            <a:fld id="{00000000-1234-1234-1234-123412341234}" type="slidenum">
              <a:rPr lang="en-US" smtClean="0"/>
              <a:pPr/>
              <a:t>‹N°›</a:t>
            </a:fld>
            <a:endParaRPr lang="en-US"/>
          </a:p>
        </p:txBody>
      </p:sp>
    </p:spTree>
    <p:extLst>
      <p:ext uri="{BB962C8B-B14F-4D97-AF65-F5344CB8AC3E}">
        <p14:creationId xmlns:p14="http://schemas.microsoft.com/office/powerpoint/2010/main" val="26542567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840567"/>
            <a:ext cx="7772400" cy="1960033"/>
          </a:xfrm>
        </p:spPr>
        <p:txBody>
          <a:bodyPr/>
          <a:lstStyle/>
          <a:p>
            <a:r>
              <a:rPr lang="en-US"/>
              <a:t>Click to edit Master title style</a:t>
            </a:r>
          </a:p>
        </p:txBody>
      </p:sp>
      <p:sp>
        <p:nvSpPr>
          <p:cNvPr id="3" name="Subtitle 2"/>
          <p:cNvSpPr>
            <a:spLocks noGrp="1"/>
          </p:cNvSpPr>
          <p:nvPr>
            <p:ph type="subTitle" idx="1"/>
          </p:nvPr>
        </p:nvSpPr>
        <p:spPr>
          <a:xfrm>
            <a:off x="1371600" y="5181600"/>
            <a:ext cx="64008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4971861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7596848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875867"/>
            <a:ext cx="7772400" cy="181610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3875618"/>
            <a:ext cx="77724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0235645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2133601"/>
            <a:ext cx="403860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133601"/>
            <a:ext cx="403860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42897681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2046817"/>
            <a:ext cx="4040188"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899833"/>
            <a:ext cx="4040188"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2046817"/>
            <a:ext cx="4041775"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899833"/>
            <a:ext cx="4041775"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9998822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4048777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13924934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364067"/>
            <a:ext cx="3008313" cy="15494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364067"/>
            <a:ext cx="5111750"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913467"/>
            <a:ext cx="3008313"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14811852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6400800"/>
            <a:ext cx="5486400" cy="755651"/>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817033"/>
            <a:ext cx="54864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7156451"/>
            <a:ext cx="54864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10477284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25770836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66185"/>
            <a:ext cx="2057400" cy="780203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66185"/>
            <a:ext cx="6019800" cy="78020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175519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and Slide Center">
    <p:spTree>
      <p:nvGrpSpPr>
        <p:cNvPr id="1" name=""/>
        <p:cNvGrpSpPr/>
        <p:nvPr/>
      </p:nvGrpSpPr>
      <p:grpSpPr>
        <a:xfrm>
          <a:off x="0" y="0"/>
          <a:ext cx="0" cy="0"/>
          <a:chOff x="0" y="0"/>
          <a:chExt cx="0" cy="0"/>
        </a:xfrm>
      </p:grpSpPr>
      <p:sp>
        <p:nvSpPr>
          <p:cNvPr id="2" name="Title 1"/>
          <p:cNvSpPr>
            <a:spLocks noGrp="1"/>
          </p:cNvSpPr>
          <p:nvPr>
            <p:ph type="title"/>
          </p:nvPr>
        </p:nvSpPr>
        <p:spPr>
          <a:xfrm>
            <a:off x="882873" y="449129"/>
            <a:ext cx="16459200" cy="1089529"/>
          </a:xfrm>
        </p:spPr>
        <p:txBody>
          <a:bodyPr/>
          <a:lstStyle>
            <a:lvl1pPr algn="l">
              <a:defRPr/>
            </a:lvl1pPr>
          </a:lstStyle>
          <a:p>
            <a:r>
              <a:rPr lang="en-US"/>
              <a:t>Click to edit Master title style</a:t>
            </a:r>
            <a:endParaRPr lang="en-US" dirty="0"/>
          </a:p>
        </p:txBody>
      </p:sp>
      <p:sp>
        <p:nvSpPr>
          <p:cNvPr id="4" name="Date Placeholder 3"/>
          <p:cNvSpPr>
            <a:spLocks noGrp="1"/>
          </p:cNvSpPr>
          <p:nvPr>
            <p:ph type="dt" sz="half" idx="10"/>
          </p:nvPr>
        </p:nvSpPr>
        <p:spPr>
          <a:xfrm>
            <a:off x="882873" y="12985750"/>
            <a:ext cx="894564" cy="730250"/>
          </a:xfrm>
        </p:spPr>
        <p:txBody>
          <a:bodyPr/>
          <a:lstStyle/>
          <a:p>
            <a:fld id="{6270E4B9-F481-49EC-AB67-2ED86B7B93B8}" type="datetime1">
              <a:rPr lang="en-US" smtClean="0"/>
              <a:t>2/26/2026</a:t>
            </a:fld>
            <a:endParaRPr lang="en-US"/>
          </a:p>
        </p:txBody>
      </p:sp>
      <p:sp>
        <p:nvSpPr>
          <p:cNvPr id="6" name="Slide Number Placeholder 5"/>
          <p:cNvSpPr>
            <a:spLocks noGrp="1"/>
          </p:cNvSpPr>
          <p:nvPr>
            <p:ph type="sldNum" sz="quarter" idx="12"/>
          </p:nvPr>
        </p:nvSpPr>
        <p:spPr>
          <a:xfrm>
            <a:off x="8858745" y="12963832"/>
            <a:ext cx="536031" cy="752168"/>
          </a:xfrm>
        </p:spPr>
        <p:txBody>
          <a:bodyPr/>
          <a:lstStyle>
            <a:lvl1pPr algn="ctr">
              <a:defRPr/>
            </a:lvl1pPr>
          </a:lstStyle>
          <a:p>
            <a:fld id="{A8E9E02A-9A7A-4128-B1F5-EFABAFAD498E}" type="slidenum">
              <a:rPr lang="en-US" smtClean="0"/>
              <a:pPr/>
              <a:t>‹N°›</a:t>
            </a:fld>
            <a:endParaRPr lang="en-US"/>
          </a:p>
        </p:txBody>
      </p:sp>
      <p:sp>
        <p:nvSpPr>
          <p:cNvPr id="8" name="Text Placeholder 7"/>
          <p:cNvSpPr>
            <a:spLocks noGrp="1"/>
          </p:cNvSpPr>
          <p:nvPr>
            <p:ph type="body" sz="quarter" idx="13" hasCustomPrompt="1"/>
          </p:nvPr>
        </p:nvSpPr>
        <p:spPr>
          <a:xfrm>
            <a:off x="882873" y="1687614"/>
            <a:ext cx="16487777" cy="512448"/>
          </a:xfrm>
        </p:spPr>
        <p:txBody>
          <a:bodyPr anchor="ctr" anchorCtr="0">
            <a:spAutoFit/>
          </a:bodyPr>
          <a:lstStyle>
            <a:lvl1pPr algn="l">
              <a:defRPr sz="2100">
                <a:solidFill>
                  <a:schemeClr val="bg1">
                    <a:lumMod val="50000"/>
                  </a:schemeClr>
                </a:solidFill>
              </a:defRPr>
            </a:lvl1pPr>
          </a:lstStyle>
          <a:p>
            <a:pPr lvl="0"/>
            <a:r>
              <a:rPr lang="en-US" dirty="0"/>
              <a:t>Your Small Title Here</a:t>
            </a:r>
          </a:p>
        </p:txBody>
      </p:sp>
      <p:sp>
        <p:nvSpPr>
          <p:cNvPr id="7" name="Rectangle 6"/>
          <p:cNvSpPr/>
          <p:nvPr userDrawn="1"/>
        </p:nvSpPr>
        <p:spPr>
          <a:xfrm>
            <a:off x="882873" y="1538658"/>
            <a:ext cx="9326880" cy="4572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solidFill>
                <a:srgbClr val="FF0000"/>
              </a:solidFill>
              <a:latin typeface="Raleway Courant" charset="0"/>
            </a:endParaRP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201467" y="9247926"/>
            <a:ext cx="710315" cy="709735"/>
          </a:xfrm>
          <a:prstGeom prst="rect">
            <a:avLst/>
          </a:prstGeom>
        </p:spPr>
      </p:pic>
      <p:pic>
        <p:nvPicPr>
          <p:cNvPr id="10" name="Image 9"/>
          <p:cNvPicPr>
            <a:picLocks noChangeAspect="1"/>
          </p:cNvPicPr>
          <p:nvPr userDrawn="1"/>
        </p:nvPicPr>
        <p:blipFill rotWithShape="1">
          <a:blip r:embed="rId3" cstate="print">
            <a:extLst>
              <a:ext uri="{28A0092B-C50C-407E-A947-70E740481C1C}">
                <a14:useLocalDpi xmlns:a14="http://schemas.microsoft.com/office/drawing/2010/main" val="0"/>
              </a:ext>
            </a:extLst>
          </a:blip>
          <a:srcRect b="34983"/>
          <a:stretch/>
        </p:blipFill>
        <p:spPr>
          <a:xfrm>
            <a:off x="14852821" y="12746897"/>
            <a:ext cx="2886392" cy="724845"/>
          </a:xfrm>
          <a:prstGeom prst="rect">
            <a:avLst/>
          </a:prstGeom>
        </p:spPr>
      </p:pic>
    </p:spTree>
    <p:extLst>
      <p:ext uri="{BB962C8B-B14F-4D97-AF65-F5344CB8AC3E}">
        <p14:creationId xmlns:p14="http://schemas.microsoft.com/office/powerpoint/2010/main" val="814290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1_11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1" y="447361"/>
            <a:ext cx="16459200" cy="1089529"/>
          </a:xfrm>
        </p:spPr>
        <p:txBody>
          <a:bodyPr/>
          <a:lstStyle>
            <a:lvl1pPr algn="l">
              <a:defRPr/>
            </a:lvl1pPr>
          </a:lstStyle>
          <a:p>
            <a:r>
              <a:rPr lang="en-US"/>
              <a:t>Click to edit Master title style</a:t>
            </a:r>
            <a:endParaRPr lang="en-US" dirty="0"/>
          </a:p>
        </p:txBody>
      </p:sp>
      <p:sp>
        <p:nvSpPr>
          <p:cNvPr id="3" name="Content Placeholder 2"/>
          <p:cNvSpPr>
            <a:spLocks noGrp="1"/>
          </p:cNvSpPr>
          <p:nvPr>
            <p:ph idx="1"/>
          </p:nvPr>
        </p:nvSpPr>
        <p:spPr>
          <a:xfrm>
            <a:off x="914402" y="3336324"/>
            <a:ext cx="16487775" cy="9091742"/>
          </a:xfrm>
        </p:spPr>
        <p:txBody>
          <a:bodyPr/>
          <a:lstStyle>
            <a:lvl1pPr>
              <a:lnSpc>
                <a:spcPct val="130000"/>
              </a:lnSpc>
              <a:spcBef>
                <a:spcPts val="0"/>
              </a:spcBef>
              <a:spcAft>
                <a:spcPts val="900"/>
              </a:spcAft>
              <a:defRPr lang="en-US" sz="2800" kern="1200" dirty="0" smtClean="0">
                <a:solidFill>
                  <a:schemeClr val="tx1">
                    <a:lumMod val="50000"/>
                  </a:schemeClr>
                </a:solidFill>
                <a:latin typeface="Raleway" charset="0"/>
                <a:ea typeface="Raleway" charset="0"/>
                <a:cs typeface="Raleway" charset="0"/>
              </a:defRPr>
            </a:lvl1pPr>
            <a:lvl2pPr marL="669925" indent="-655638">
              <a:lnSpc>
                <a:spcPct val="130000"/>
              </a:lnSpc>
              <a:spcBef>
                <a:spcPts val="0"/>
              </a:spcBef>
              <a:spcAft>
                <a:spcPts val="900"/>
              </a:spcAft>
              <a:buSzPct val="104000"/>
              <a:buFontTx/>
              <a:buBlip>
                <a:blip r:embed="rId2"/>
              </a:buBlip>
              <a:tabLst/>
              <a:defRPr/>
            </a:lvl2pPr>
            <a:lvl3pPr marL="669925" indent="0">
              <a:lnSpc>
                <a:spcPct val="130000"/>
              </a:lnSpc>
              <a:spcBef>
                <a:spcPts val="0"/>
              </a:spcBef>
              <a:spcAft>
                <a:spcPts val="900"/>
              </a:spcAft>
              <a:tabLst/>
              <a:defRPr/>
            </a:lvl3pPr>
            <a:lvl4pPr marL="1485900" indent="-457200">
              <a:lnSpc>
                <a:spcPct val="130000"/>
              </a:lnSpc>
              <a:spcBef>
                <a:spcPts val="0"/>
              </a:spcBef>
              <a:spcAft>
                <a:spcPts val="900"/>
              </a:spcAft>
              <a:buFont typeface="Arial" charset="0"/>
              <a:buChar char="•"/>
              <a:defRPr/>
            </a:lvl4pPr>
            <a:lvl5pPr>
              <a:lnSpc>
                <a:spcPct val="130000"/>
              </a:lnSpc>
              <a:spcBef>
                <a:spcPts val="0"/>
              </a:spcBef>
              <a:spcAft>
                <a:spcPts val="9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914400" y="12985750"/>
            <a:ext cx="2317784" cy="730250"/>
          </a:xfrm>
        </p:spPr>
        <p:txBody>
          <a:bodyPr/>
          <a:lstStyle/>
          <a:p>
            <a:fld id="{6270E4B9-F481-49EC-AB67-2ED86B7B93B8}" type="datetime1">
              <a:rPr lang="en-US" smtClean="0"/>
              <a:t>2/26/2026</a:t>
            </a:fld>
            <a:endParaRPr lang="en-US"/>
          </a:p>
        </p:txBody>
      </p:sp>
      <p:sp>
        <p:nvSpPr>
          <p:cNvPr id="6" name="Slide Number Placeholder 5"/>
          <p:cNvSpPr>
            <a:spLocks noGrp="1"/>
          </p:cNvSpPr>
          <p:nvPr>
            <p:ph type="sldNum" sz="quarter" idx="12"/>
          </p:nvPr>
        </p:nvSpPr>
        <p:spPr>
          <a:xfrm>
            <a:off x="8875985" y="12985750"/>
            <a:ext cx="536031" cy="752168"/>
          </a:xfrm>
        </p:spPr>
        <p:txBody>
          <a:bodyPr/>
          <a:lstStyle>
            <a:lvl1pPr algn="ctr">
              <a:defRPr/>
            </a:lvl1pPr>
          </a:lstStyle>
          <a:p>
            <a:fld id="{A8E9E02A-9A7A-4128-B1F5-EFABAFAD498E}" type="slidenum">
              <a:rPr lang="en-US" smtClean="0"/>
              <a:pPr/>
              <a:t>‹N°›</a:t>
            </a:fld>
            <a:endParaRPr lang="en-US"/>
          </a:p>
        </p:txBody>
      </p:sp>
      <p:sp>
        <p:nvSpPr>
          <p:cNvPr id="8" name="Text Placeholder 7"/>
          <p:cNvSpPr>
            <a:spLocks noGrp="1"/>
          </p:cNvSpPr>
          <p:nvPr>
            <p:ph type="body" sz="quarter" idx="13" hasCustomPrompt="1"/>
          </p:nvPr>
        </p:nvSpPr>
        <p:spPr>
          <a:xfrm>
            <a:off x="914400" y="1775283"/>
            <a:ext cx="16487777" cy="812530"/>
          </a:xfrm>
        </p:spPr>
        <p:txBody>
          <a:bodyPr anchor="ctr" anchorCtr="0">
            <a:spAutoFit/>
          </a:bodyPr>
          <a:lstStyle>
            <a:lvl1pPr algn="l">
              <a:defRPr sz="3600">
                <a:solidFill>
                  <a:schemeClr val="bg1">
                    <a:lumMod val="50000"/>
                  </a:schemeClr>
                </a:solidFill>
              </a:defRPr>
            </a:lvl1pPr>
          </a:lstStyle>
          <a:p>
            <a:pPr lvl="0"/>
            <a:r>
              <a:rPr lang="en-US" dirty="0"/>
              <a:t>Your Small Title Here</a:t>
            </a:r>
          </a:p>
        </p:txBody>
      </p:sp>
      <p:sp>
        <p:nvSpPr>
          <p:cNvPr id="9" name="Rectangle 8"/>
          <p:cNvSpPr/>
          <p:nvPr userDrawn="1"/>
        </p:nvSpPr>
        <p:spPr>
          <a:xfrm>
            <a:off x="882873" y="1538658"/>
            <a:ext cx="9326880" cy="4572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solidFill>
                <a:srgbClr val="FF0000"/>
              </a:solidFill>
              <a:latin typeface="Raleway Courant" charset="0"/>
            </a:endParaRPr>
          </a:p>
        </p:txBody>
      </p:sp>
      <p:pic>
        <p:nvPicPr>
          <p:cNvPr id="10" name="Image 9"/>
          <p:cNvPicPr>
            <a:picLocks noChangeAspect="1"/>
          </p:cNvPicPr>
          <p:nvPr userDrawn="1"/>
        </p:nvPicPr>
        <p:blipFill rotWithShape="1">
          <a:blip r:embed="rId3" cstate="print">
            <a:extLst>
              <a:ext uri="{28A0092B-C50C-407E-A947-70E740481C1C}">
                <a14:useLocalDpi xmlns:a14="http://schemas.microsoft.com/office/drawing/2010/main" val="0"/>
              </a:ext>
            </a:extLst>
          </a:blip>
          <a:srcRect b="34983"/>
          <a:stretch/>
        </p:blipFill>
        <p:spPr>
          <a:xfrm>
            <a:off x="14852821" y="12746897"/>
            <a:ext cx="2886392" cy="724845"/>
          </a:xfrm>
          <a:prstGeom prst="rect">
            <a:avLst/>
          </a:prstGeom>
        </p:spPr>
      </p:pic>
    </p:spTree>
    <p:extLst>
      <p:ext uri="{BB962C8B-B14F-4D97-AF65-F5344CB8AC3E}">
        <p14:creationId xmlns:p14="http://schemas.microsoft.com/office/powerpoint/2010/main" val="2341602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11Title and Content">
    <p:spTree>
      <p:nvGrpSpPr>
        <p:cNvPr id="1" name=""/>
        <p:cNvGrpSpPr/>
        <p:nvPr/>
      </p:nvGrpSpPr>
      <p:grpSpPr>
        <a:xfrm>
          <a:off x="0" y="0"/>
          <a:ext cx="0" cy="0"/>
          <a:chOff x="0" y="0"/>
          <a:chExt cx="0" cy="0"/>
        </a:xfrm>
      </p:grpSpPr>
      <p:sp>
        <p:nvSpPr>
          <p:cNvPr id="7" name="Rectangle 6"/>
          <p:cNvSpPr/>
          <p:nvPr userDrawn="1"/>
        </p:nvSpPr>
        <p:spPr>
          <a:xfrm>
            <a:off x="0" y="-1"/>
            <a:ext cx="18288000" cy="1370504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0" i="0" dirty="0">
              <a:latin typeface="Raleway Courant" charset="0"/>
            </a:endParaRPr>
          </a:p>
        </p:txBody>
      </p:sp>
      <p:sp>
        <p:nvSpPr>
          <p:cNvPr id="2" name="Title 1"/>
          <p:cNvSpPr>
            <a:spLocks noGrp="1"/>
          </p:cNvSpPr>
          <p:nvPr>
            <p:ph type="title"/>
          </p:nvPr>
        </p:nvSpPr>
        <p:spPr>
          <a:xfrm>
            <a:off x="2323069" y="4754258"/>
            <a:ext cx="15079105" cy="3462486"/>
          </a:xfrm>
        </p:spPr>
        <p:txBody>
          <a:bodyPr anchor="ctr"/>
          <a:lstStyle>
            <a:lvl1pPr algn="l">
              <a:defRPr sz="12000">
                <a:solidFill>
                  <a:schemeClr val="bg1"/>
                </a:solidFill>
              </a:defRPr>
            </a:lvl1pPr>
          </a:lstStyle>
          <a:p>
            <a:r>
              <a:rPr lang="en-US" dirty="0"/>
              <a:t>Click to edit Master title style</a:t>
            </a:r>
          </a:p>
        </p:txBody>
      </p:sp>
      <p:pic>
        <p:nvPicPr>
          <p:cNvPr id="13" name="Image 12"/>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526999" y="-2871868"/>
            <a:ext cx="6307458" cy="29075641"/>
          </a:xfrm>
          <a:prstGeom prst="rect">
            <a:avLst/>
          </a:prstGeom>
        </p:spPr>
      </p:pic>
      <p:sp>
        <p:nvSpPr>
          <p:cNvPr id="4" name="Date Placeholder 3"/>
          <p:cNvSpPr>
            <a:spLocks noGrp="1"/>
          </p:cNvSpPr>
          <p:nvPr>
            <p:ph type="dt" sz="half" idx="10"/>
          </p:nvPr>
        </p:nvSpPr>
        <p:spPr>
          <a:xfrm>
            <a:off x="942975" y="12974791"/>
            <a:ext cx="2317784" cy="730250"/>
          </a:xfrm>
        </p:spPr>
        <p:txBody>
          <a:bodyPr/>
          <a:lstStyle/>
          <a:p>
            <a:fld id="{6270E4B9-F481-49EC-AB67-2ED86B7B93B8}" type="datetime1">
              <a:rPr lang="en-US" smtClean="0"/>
              <a:t>2/26/2026</a:t>
            </a:fld>
            <a:endParaRPr lang="en-US"/>
          </a:p>
        </p:txBody>
      </p:sp>
      <p:sp>
        <p:nvSpPr>
          <p:cNvPr id="6" name="Slide Number Placeholder 5"/>
          <p:cNvSpPr>
            <a:spLocks noGrp="1"/>
          </p:cNvSpPr>
          <p:nvPr>
            <p:ph type="sldNum" sz="quarter" idx="12"/>
          </p:nvPr>
        </p:nvSpPr>
        <p:spPr>
          <a:xfrm>
            <a:off x="8904559" y="12978580"/>
            <a:ext cx="536031" cy="752168"/>
          </a:xfrm>
        </p:spPr>
        <p:txBody>
          <a:bodyPr/>
          <a:lstStyle>
            <a:lvl1pPr algn="ctr">
              <a:defRPr/>
            </a:lvl1pPr>
          </a:lstStyle>
          <a:p>
            <a:fld id="{A8E9E02A-9A7A-4128-B1F5-EFABAFAD498E}" type="slidenum">
              <a:rPr lang="en-US" smtClean="0"/>
              <a:pPr/>
              <a:t>‹N°›</a:t>
            </a:fld>
            <a:endParaRPr lang="en-US"/>
          </a:p>
        </p:txBody>
      </p:sp>
    </p:spTree>
    <p:extLst>
      <p:ext uri="{BB962C8B-B14F-4D97-AF65-F5344CB8AC3E}">
        <p14:creationId xmlns:p14="http://schemas.microsoft.com/office/powerpoint/2010/main" val="1203524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6_11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1" y="447361"/>
            <a:ext cx="16459200" cy="1089529"/>
          </a:xfrm>
        </p:spPr>
        <p:txBody>
          <a:bodyPr/>
          <a:lstStyle>
            <a:lvl1pPr algn="l">
              <a:defRPr/>
            </a:lvl1pPr>
          </a:lstStyle>
          <a:p>
            <a:r>
              <a:rPr lang="en-US"/>
              <a:t>Click to edit Master title style</a:t>
            </a:r>
            <a:endParaRPr lang="en-US" dirty="0"/>
          </a:p>
        </p:txBody>
      </p:sp>
      <p:sp>
        <p:nvSpPr>
          <p:cNvPr id="3" name="Content Placeholder 2"/>
          <p:cNvSpPr>
            <a:spLocks noGrp="1"/>
          </p:cNvSpPr>
          <p:nvPr>
            <p:ph idx="1"/>
          </p:nvPr>
        </p:nvSpPr>
        <p:spPr>
          <a:xfrm>
            <a:off x="914402" y="3336324"/>
            <a:ext cx="16487775" cy="9091742"/>
          </a:xfrm>
        </p:spPr>
        <p:txBody>
          <a:bodyPr/>
          <a:lstStyle>
            <a:lvl1pPr>
              <a:lnSpc>
                <a:spcPct val="130000"/>
              </a:lnSpc>
              <a:spcBef>
                <a:spcPts val="0"/>
              </a:spcBef>
              <a:spcAft>
                <a:spcPts val="900"/>
              </a:spcAft>
              <a:defRPr lang="en-US" sz="2800" kern="1200" dirty="0" smtClean="0">
                <a:solidFill>
                  <a:schemeClr val="tx1">
                    <a:lumMod val="50000"/>
                  </a:schemeClr>
                </a:solidFill>
                <a:latin typeface="Raleway" charset="0"/>
                <a:ea typeface="Raleway" charset="0"/>
                <a:cs typeface="Raleway" charset="0"/>
              </a:defRPr>
            </a:lvl1pPr>
            <a:lvl2pPr marL="669925" indent="-655638">
              <a:lnSpc>
                <a:spcPct val="130000"/>
              </a:lnSpc>
              <a:spcBef>
                <a:spcPts val="0"/>
              </a:spcBef>
              <a:spcAft>
                <a:spcPts val="900"/>
              </a:spcAft>
              <a:buSzPct val="104000"/>
              <a:buFontTx/>
              <a:buBlip>
                <a:blip r:embed="rId2"/>
              </a:buBlip>
              <a:tabLst/>
              <a:defRPr/>
            </a:lvl2pPr>
            <a:lvl3pPr marL="669925" indent="0">
              <a:lnSpc>
                <a:spcPct val="130000"/>
              </a:lnSpc>
              <a:spcBef>
                <a:spcPts val="0"/>
              </a:spcBef>
              <a:spcAft>
                <a:spcPts val="900"/>
              </a:spcAft>
              <a:tabLst/>
              <a:defRPr/>
            </a:lvl3pPr>
            <a:lvl4pPr marL="1485900" indent="-457200">
              <a:lnSpc>
                <a:spcPct val="130000"/>
              </a:lnSpc>
              <a:spcBef>
                <a:spcPts val="0"/>
              </a:spcBef>
              <a:spcAft>
                <a:spcPts val="900"/>
              </a:spcAft>
              <a:buFont typeface="Arial" charset="0"/>
              <a:buChar char="•"/>
              <a:defRPr/>
            </a:lvl4pPr>
            <a:lvl5pPr>
              <a:lnSpc>
                <a:spcPct val="130000"/>
              </a:lnSpc>
              <a:spcBef>
                <a:spcPts val="0"/>
              </a:spcBef>
              <a:spcAft>
                <a:spcPts val="9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914400" y="12985750"/>
            <a:ext cx="2317784" cy="730250"/>
          </a:xfrm>
        </p:spPr>
        <p:txBody>
          <a:bodyPr/>
          <a:lstStyle/>
          <a:p>
            <a:fld id="{6270E4B9-F481-49EC-AB67-2ED86B7B93B8}" type="datetime1">
              <a:rPr lang="en-US" smtClean="0"/>
              <a:t>2/26/2026</a:t>
            </a:fld>
            <a:endParaRPr lang="en-US"/>
          </a:p>
        </p:txBody>
      </p:sp>
      <p:sp>
        <p:nvSpPr>
          <p:cNvPr id="6" name="Slide Number Placeholder 5"/>
          <p:cNvSpPr>
            <a:spLocks noGrp="1"/>
          </p:cNvSpPr>
          <p:nvPr>
            <p:ph type="sldNum" sz="quarter" idx="12"/>
          </p:nvPr>
        </p:nvSpPr>
        <p:spPr>
          <a:xfrm>
            <a:off x="8875985" y="12985750"/>
            <a:ext cx="536031" cy="752168"/>
          </a:xfrm>
        </p:spPr>
        <p:txBody>
          <a:bodyPr/>
          <a:lstStyle>
            <a:lvl1pPr algn="ctr">
              <a:defRPr/>
            </a:lvl1pPr>
          </a:lstStyle>
          <a:p>
            <a:fld id="{A8E9E02A-9A7A-4128-B1F5-EFABAFAD498E}" type="slidenum">
              <a:rPr lang="en-US" smtClean="0"/>
              <a:pPr/>
              <a:t>‹N°›</a:t>
            </a:fld>
            <a:endParaRPr lang="en-US"/>
          </a:p>
        </p:txBody>
      </p:sp>
      <p:sp>
        <p:nvSpPr>
          <p:cNvPr id="8" name="Text Placeholder 7"/>
          <p:cNvSpPr>
            <a:spLocks noGrp="1"/>
          </p:cNvSpPr>
          <p:nvPr>
            <p:ph type="body" sz="quarter" idx="13" hasCustomPrompt="1"/>
          </p:nvPr>
        </p:nvSpPr>
        <p:spPr>
          <a:xfrm>
            <a:off x="914400" y="1775283"/>
            <a:ext cx="16487777" cy="812530"/>
          </a:xfrm>
        </p:spPr>
        <p:txBody>
          <a:bodyPr anchor="ctr" anchorCtr="0">
            <a:spAutoFit/>
          </a:bodyPr>
          <a:lstStyle>
            <a:lvl1pPr algn="l">
              <a:defRPr sz="3600">
                <a:solidFill>
                  <a:schemeClr val="bg1">
                    <a:lumMod val="50000"/>
                  </a:schemeClr>
                </a:solidFill>
              </a:defRPr>
            </a:lvl1pPr>
          </a:lstStyle>
          <a:p>
            <a:pPr lvl="0"/>
            <a:r>
              <a:rPr lang="en-US" dirty="0"/>
              <a:t>Your Small Title Here</a:t>
            </a:r>
          </a:p>
        </p:txBody>
      </p:sp>
      <p:sp>
        <p:nvSpPr>
          <p:cNvPr id="9" name="Rectangle 8"/>
          <p:cNvSpPr/>
          <p:nvPr userDrawn="1"/>
        </p:nvSpPr>
        <p:spPr>
          <a:xfrm>
            <a:off x="882873" y="1538658"/>
            <a:ext cx="9326880" cy="4572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solidFill>
                <a:srgbClr val="FF0000"/>
              </a:solidFill>
              <a:latin typeface="Raleway Courant" charset="0"/>
            </a:endParaRPr>
          </a:p>
        </p:txBody>
      </p:sp>
      <p:pic>
        <p:nvPicPr>
          <p:cNvPr id="10" name="Image 9"/>
          <p:cNvPicPr>
            <a:picLocks noChangeAspect="1"/>
          </p:cNvPicPr>
          <p:nvPr userDrawn="1"/>
        </p:nvPicPr>
        <p:blipFill rotWithShape="1">
          <a:blip r:embed="rId3" cstate="print">
            <a:extLst>
              <a:ext uri="{28A0092B-C50C-407E-A947-70E740481C1C}">
                <a14:useLocalDpi xmlns:a14="http://schemas.microsoft.com/office/drawing/2010/main" val="0"/>
              </a:ext>
            </a:extLst>
          </a:blip>
          <a:srcRect b="34983"/>
          <a:stretch/>
        </p:blipFill>
        <p:spPr>
          <a:xfrm>
            <a:off x="14852821" y="12746897"/>
            <a:ext cx="2886392" cy="724845"/>
          </a:xfrm>
          <a:prstGeom prst="rect">
            <a:avLst/>
          </a:prstGeom>
        </p:spPr>
      </p:pic>
    </p:spTree>
    <p:extLst>
      <p:ext uri="{BB962C8B-B14F-4D97-AF65-F5344CB8AC3E}">
        <p14:creationId xmlns:p14="http://schemas.microsoft.com/office/powerpoint/2010/main" val="3624312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8_11Title and Content">
    <p:spTree>
      <p:nvGrpSpPr>
        <p:cNvPr id="1" name=""/>
        <p:cNvGrpSpPr/>
        <p:nvPr/>
      </p:nvGrpSpPr>
      <p:grpSpPr>
        <a:xfrm>
          <a:off x="0" y="0"/>
          <a:ext cx="0" cy="0"/>
          <a:chOff x="0" y="0"/>
          <a:chExt cx="0" cy="0"/>
        </a:xfrm>
      </p:grpSpPr>
      <p:sp>
        <p:nvSpPr>
          <p:cNvPr id="7" name="Rectangle 6"/>
          <p:cNvSpPr/>
          <p:nvPr userDrawn="1"/>
        </p:nvSpPr>
        <p:spPr>
          <a:xfrm>
            <a:off x="0" y="-1"/>
            <a:ext cx="18288000" cy="137050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0" i="0" dirty="0">
              <a:latin typeface="Raleway Courant" charset="0"/>
            </a:endParaRPr>
          </a:p>
        </p:txBody>
      </p:sp>
      <p:sp>
        <p:nvSpPr>
          <p:cNvPr id="2" name="Title 1"/>
          <p:cNvSpPr>
            <a:spLocks noGrp="1"/>
          </p:cNvSpPr>
          <p:nvPr>
            <p:ph type="title"/>
          </p:nvPr>
        </p:nvSpPr>
        <p:spPr>
          <a:xfrm>
            <a:off x="2323069" y="4754258"/>
            <a:ext cx="15079105" cy="3462486"/>
          </a:xfrm>
        </p:spPr>
        <p:txBody>
          <a:bodyPr anchor="ctr"/>
          <a:lstStyle>
            <a:lvl1pPr algn="l">
              <a:defRPr sz="12000">
                <a:solidFill>
                  <a:schemeClr val="bg1"/>
                </a:solidFill>
              </a:defRPr>
            </a:lvl1pPr>
          </a:lstStyle>
          <a:p>
            <a:r>
              <a:rPr lang="en-US" dirty="0"/>
              <a:t>Click to edit Master title style</a:t>
            </a:r>
          </a:p>
        </p:txBody>
      </p:sp>
      <p:pic>
        <p:nvPicPr>
          <p:cNvPr id="13" name="Image 12"/>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526999" y="-2871868"/>
            <a:ext cx="6307458" cy="29075641"/>
          </a:xfrm>
          <a:prstGeom prst="rect">
            <a:avLst/>
          </a:prstGeom>
        </p:spPr>
      </p:pic>
      <p:sp>
        <p:nvSpPr>
          <p:cNvPr id="4" name="Date Placeholder 3"/>
          <p:cNvSpPr>
            <a:spLocks noGrp="1"/>
          </p:cNvSpPr>
          <p:nvPr>
            <p:ph type="dt" sz="half" idx="10"/>
          </p:nvPr>
        </p:nvSpPr>
        <p:spPr>
          <a:xfrm>
            <a:off x="942975" y="12974791"/>
            <a:ext cx="2317784" cy="730250"/>
          </a:xfrm>
        </p:spPr>
        <p:txBody>
          <a:bodyPr/>
          <a:lstStyle/>
          <a:p>
            <a:fld id="{6270E4B9-F481-49EC-AB67-2ED86B7B93B8}" type="datetime1">
              <a:rPr lang="en-US" smtClean="0"/>
              <a:t>2/26/2026</a:t>
            </a:fld>
            <a:endParaRPr lang="en-US"/>
          </a:p>
        </p:txBody>
      </p:sp>
      <p:sp>
        <p:nvSpPr>
          <p:cNvPr id="6" name="Slide Number Placeholder 5"/>
          <p:cNvSpPr>
            <a:spLocks noGrp="1"/>
          </p:cNvSpPr>
          <p:nvPr>
            <p:ph type="sldNum" sz="quarter" idx="12"/>
          </p:nvPr>
        </p:nvSpPr>
        <p:spPr>
          <a:xfrm>
            <a:off x="8904559" y="12978580"/>
            <a:ext cx="536031" cy="752168"/>
          </a:xfrm>
        </p:spPr>
        <p:txBody>
          <a:bodyPr/>
          <a:lstStyle>
            <a:lvl1pPr algn="ctr">
              <a:defRPr/>
            </a:lvl1pPr>
          </a:lstStyle>
          <a:p>
            <a:fld id="{A8E9E02A-9A7A-4128-B1F5-EFABAFAD498E}" type="slidenum">
              <a:rPr lang="en-US" smtClean="0"/>
              <a:pPr/>
              <a:t>‹N°›</a:t>
            </a:fld>
            <a:endParaRPr lang="en-US"/>
          </a:p>
        </p:txBody>
      </p:sp>
    </p:spTree>
    <p:extLst>
      <p:ext uri="{BB962C8B-B14F-4D97-AF65-F5344CB8AC3E}">
        <p14:creationId xmlns:p14="http://schemas.microsoft.com/office/powerpoint/2010/main" val="3473446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9_11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1" y="447361"/>
            <a:ext cx="16459200" cy="1089529"/>
          </a:xfrm>
        </p:spPr>
        <p:txBody>
          <a:bodyPr/>
          <a:lstStyle>
            <a:lvl1pPr algn="l">
              <a:defRPr/>
            </a:lvl1pPr>
          </a:lstStyle>
          <a:p>
            <a:r>
              <a:rPr lang="en-US"/>
              <a:t>Click to edit Master title style</a:t>
            </a:r>
            <a:endParaRPr lang="en-US" dirty="0"/>
          </a:p>
        </p:txBody>
      </p:sp>
      <p:sp>
        <p:nvSpPr>
          <p:cNvPr id="3" name="Content Placeholder 2"/>
          <p:cNvSpPr>
            <a:spLocks noGrp="1"/>
          </p:cNvSpPr>
          <p:nvPr>
            <p:ph idx="1"/>
          </p:nvPr>
        </p:nvSpPr>
        <p:spPr>
          <a:xfrm>
            <a:off x="914400" y="3651250"/>
            <a:ext cx="16487775" cy="8702676"/>
          </a:xfrm>
        </p:spPr>
        <p:txBody>
          <a:bodyPr/>
          <a:lstStyle>
            <a:lvl1pPr>
              <a:lnSpc>
                <a:spcPct val="130000"/>
              </a:lnSpc>
              <a:spcBef>
                <a:spcPts val="0"/>
              </a:spcBef>
              <a:spcAft>
                <a:spcPts val="900"/>
              </a:spcAft>
              <a:defRPr lang="en-US" sz="2800" kern="1200" dirty="0" smtClean="0">
                <a:solidFill>
                  <a:schemeClr val="tx1">
                    <a:lumMod val="50000"/>
                  </a:schemeClr>
                </a:solidFill>
                <a:latin typeface="Raleway" charset="0"/>
                <a:ea typeface="Raleway" charset="0"/>
                <a:cs typeface="Raleway" charset="0"/>
              </a:defRPr>
            </a:lvl1pPr>
            <a:lvl2pPr marL="669925" indent="-655638">
              <a:lnSpc>
                <a:spcPct val="130000"/>
              </a:lnSpc>
              <a:spcBef>
                <a:spcPts val="0"/>
              </a:spcBef>
              <a:spcAft>
                <a:spcPts val="900"/>
              </a:spcAft>
              <a:buSzPct val="104000"/>
              <a:buFontTx/>
              <a:buBlip>
                <a:blip r:embed="rId2"/>
              </a:buBlip>
              <a:tabLst/>
              <a:defRPr/>
            </a:lvl2pPr>
            <a:lvl3pPr marL="669925" indent="0">
              <a:lnSpc>
                <a:spcPct val="130000"/>
              </a:lnSpc>
              <a:spcBef>
                <a:spcPts val="0"/>
              </a:spcBef>
              <a:spcAft>
                <a:spcPts val="900"/>
              </a:spcAft>
              <a:tabLst/>
              <a:defRPr/>
            </a:lvl3pPr>
            <a:lvl4pPr marL="1485900" indent="-457200">
              <a:lnSpc>
                <a:spcPct val="130000"/>
              </a:lnSpc>
              <a:spcBef>
                <a:spcPts val="0"/>
              </a:spcBef>
              <a:spcAft>
                <a:spcPts val="900"/>
              </a:spcAft>
              <a:buFont typeface="Arial" charset="0"/>
              <a:buChar char="•"/>
              <a:defRPr/>
            </a:lvl4pPr>
            <a:lvl5pPr>
              <a:lnSpc>
                <a:spcPct val="130000"/>
              </a:lnSpc>
              <a:spcBef>
                <a:spcPts val="0"/>
              </a:spcBef>
              <a:spcAft>
                <a:spcPts val="9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914400" y="12985750"/>
            <a:ext cx="2317784" cy="730250"/>
          </a:xfrm>
        </p:spPr>
        <p:txBody>
          <a:bodyPr/>
          <a:lstStyle/>
          <a:p>
            <a:fld id="{6270E4B9-F481-49EC-AB67-2ED86B7B93B8}" type="datetime1">
              <a:rPr lang="en-US" smtClean="0"/>
              <a:t>2/26/2026</a:t>
            </a:fld>
            <a:endParaRPr lang="en-US"/>
          </a:p>
        </p:txBody>
      </p:sp>
      <p:sp>
        <p:nvSpPr>
          <p:cNvPr id="6" name="Slide Number Placeholder 5"/>
          <p:cNvSpPr>
            <a:spLocks noGrp="1"/>
          </p:cNvSpPr>
          <p:nvPr>
            <p:ph type="sldNum" sz="quarter" idx="12"/>
          </p:nvPr>
        </p:nvSpPr>
        <p:spPr>
          <a:xfrm>
            <a:off x="8875985" y="12985750"/>
            <a:ext cx="536031" cy="752168"/>
          </a:xfrm>
        </p:spPr>
        <p:txBody>
          <a:bodyPr/>
          <a:lstStyle>
            <a:lvl1pPr algn="ctr">
              <a:defRPr/>
            </a:lvl1pPr>
          </a:lstStyle>
          <a:p>
            <a:fld id="{A8E9E02A-9A7A-4128-B1F5-EFABAFAD498E}" type="slidenum">
              <a:rPr lang="en-US" smtClean="0"/>
              <a:pPr/>
              <a:t>‹N°›</a:t>
            </a:fld>
            <a:endParaRPr lang="en-US"/>
          </a:p>
        </p:txBody>
      </p:sp>
      <p:sp>
        <p:nvSpPr>
          <p:cNvPr id="8" name="Text Placeholder 7"/>
          <p:cNvSpPr>
            <a:spLocks noGrp="1"/>
          </p:cNvSpPr>
          <p:nvPr>
            <p:ph type="body" sz="quarter" idx="13" hasCustomPrompt="1"/>
          </p:nvPr>
        </p:nvSpPr>
        <p:spPr>
          <a:xfrm>
            <a:off x="914400" y="1676427"/>
            <a:ext cx="16487777" cy="812530"/>
          </a:xfrm>
        </p:spPr>
        <p:txBody>
          <a:bodyPr anchor="ctr" anchorCtr="0">
            <a:spAutoFit/>
          </a:bodyPr>
          <a:lstStyle>
            <a:lvl1pPr algn="l">
              <a:defRPr sz="3600">
                <a:solidFill>
                  <a:schemeClr val="bg1">
                    <a:lumMod val="50000"/>
                  </a:schemeClr>
                </a:solidFill>
              </a:defRPr>
            </a:lvl1pPr>
          </a:lstStyle>
          <a:p>
            <a:pPr lvl="0"/>
            <a:r>
              <a:rPr lang="en-US" dirty="0"/>
              <a:t>Your Small Title Here</a:t>
            </a:r>
          </a:p>
        </p:txBody>
      </p:sp>
      <p:sp>
        <p:nvSpPr>
          <p:cNvPr id="9" name="Rectangle 8"/>
          <p:cNvSpPr/>
          <p:nvPr userDrawn="1"/>
        </p:nvSpPr>
        <p:spPr>
          <a:xfrm>
            <a:off x="882873" y="1538658"/>
            <a:ext cx="9326880" cy="4572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solidFill>
                <a:srgbClr val="FF0000"/>
              </a:solidFill>
              <a:latin typeface="Raleway Courant" charset="0"/>
            </a:endParaRPr>
          </a:p>
        </p:txBody>
      </p:sp>
      <p:pic>
        <p:nvPicPr>
          <p:cNvPr id="10" name="Image 9"/>
          <p:cNvPicPr>
            <a:picLocks noChangeAspect="1"/>
          </p:cNvPicPr>
          <p:nvPr userDrawn="1"/>
        </p:nvPicPr>
        <p:blipFill rotWithShape="1">
          <a:blip r:embed="rId3" cstate="print">
            <a:extLst>
              <a:ext uri="{28A0092B-C50C-407E-A947-70E740481C1C}">
                <a14:useLocalDpi xmlns:a14="http://schemas.microsoft.com/office/drawing/2010/main" val="0"/>
              </a:ext>
            </a:extLst>
          </a:blip>
          <a:srcRect b="34983"/>
          <a:stretch/>
        </p:blipFill>
        <p:spPr>
          <a:xfrm>
            <a:off x="14852821" y="12746897"/>
            <a:ext cx="2886392" cy="724845"/>
          </a:xfrm>
          <a:prstGeom prst="rect">
            <a:avLst/>
          </a:prstGeom>
        </p:spPr>
      </p:pic>
    </p:spTree>
    <p:extLst>
      <p:ext uri="{BB962C8B-B14F-4D97-AF65-F5344CB8AC3E}">
        <p14:creationId xmlns:p14="http://schemas.microsoft.com/office/powerpoint/2010/main" val="1788301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11Title and Content">
    <p:spTree>
      <p:nvGrpSpPr>
        <p:cNvPr id="1" name=""/>
        <p:cNvGrpSpPr/>
        <p:nvPr/>
      </p:nvGrpSpPr>
      <p:grpSpPr>
        <a:xfrm>
          <a:off x="0" y="0"/>
          <a:ext cx="0" cy="0"/>
          <a:chOff x="0" y="0"/>
          <a:chExt cx="0" cy="0"/>
        </a:xfrm>
      </p:grpSpPr>
      <p:sp>
        <p:nvSpPr>
          <p:cNvPr id="7" name="Rectangle 6"/>
          <p:cNvSpPr/>
          <p:nvPr userDrawn="1"/>
        </p:nvSpPr>
        <p:spPr>
          <a:xfrm>
            <a:off x="0" y="-1"/>
            <a:ext cx="18288000" cy="137050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0" i="0" dirty="0">
              <a:latin typeface="Raleway Courant" charset="0"/>
            </a:endParaRPr>
          </a:p>
        </p:txBody>
      </p:sp>
      <p:sp>
        <p:nvSpPr>
          <p:cNvPr id="2" name="Title 1"/>
          <p:cNvSpPr>
            <a:spLocks noGrp="1"/>
          </p:cNvSpPr>
          <p:nvPr>
            <p:ph type="title"/>
          </p:nvPr>
        </p:nvSpPr>
        <p:spPr>
          <a:xfrm>
            <a:off x="2323069" y="4754258"/>
            <a:ext cx="15079105" cy="3462486"/>
          </a:xfrm>
        </p:spPr>
        <p:txBody>
          <a:bodyPr anchor="ctr"/>
          <a:lstStyle>
            <a:lvl1pPr algn="l">
              <a:defRPr sz="12000">
                <a:solidFill>
                  <a:schemeClr val="bg1"/>
                </a:solidFill>
              </a:defRPr>
            </a:lvl1pPr>
          </a:lstStyle>
          <a:p>
            <a:r>
              <a:rPr lang="en-US" dirty="0"/>
              <a:t>Click to edit Master title style</a:t>
            </a:r>
          </a:p>
        </p:txBody>
      </p:sp>
      <p:pic>
        <p:nvPicPr>
          <p:cNvPr id="13" name="Image 12"/>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526999" y="-2871868"/>
            <a:ext cx="6307458" cy="29075641"/>
          </a:xfrm>
          <a:prstGeom prst="rect">
            <a:avLst/>
          </a:prstGeom>
        </p:spPr>
      </p:pic>
      <p:sp>
        <p:nvSpPr>
          <p:cNvPr id="4" name="Date Placeholder 3"/>
          <p:cNvSpPr>
            <a:spLocks noGrp="1"/>
          </p:cNvSpPr>
          <p:nvPr>
            <p:ph type="dt" sz="half" idx="10"/>
          </p:nvPr>
        </p:nvSpPr>
        <p:spPr>
          <a:xfrm>
            <a:off x="942975" y="12974791"/>
            <a:ext cx="2317784" cy="730250"/>
          </a:xfrm>
        </p:spPr>
        <p:txBody>
          <a:bodyPr/>
          <a:lstStyle/>
          <a:p>
            <a:fld id="{6270E4B9-F481-49EC-AB67-2ED86B7B93B8}" type="datetime1">
              <a:rPr lang="en-US" smtClean="0"/>
              <a:t>2/26/2026</a:t>
            </a:fld>
            <a:endParaRPr lang="en-US"/>
          </a:p>
        </p:txBody>
      </p:sp>
      <p:sp>
        <p:nvSpPr>
          <p:cNvPr id="6" name="Slide Number Placeholder 5"/>
          <p:cNvSpPr>
            <a:spLocks noGrp="1"/>
          </p:cNvSpPr>
          <p:nvPr>
            <p:ph type="sldNum" sz="quarter" idx="12"/>
          </p:nvPr>
        </p:nvSpPr>
        <p:spPr>
          <a:xfrm>
            <a:off x="8904559" y="12978580"/>
            <a:ext cx="536031" cy="752168"/>
          </a:xfrm>
        </p:spPr>
        <p:txBody>
          <a:bodyPr/>
          <a:lstStyle>
            <a:lvl1pPr algn="ctr">
              <a:defRPr/>
            </a:lvl1pPr>
          </a:lstStyle>
          <a:p>
            <a:fld id="{A8E9E02A-9A7A-4128-B1F5-EFABAFAD498E}" type="slidenum">
              <a:rPr lang="en-US" smtClean="0"/>
              <a:pPr/>
              <a:t>‹N°›</a:t>
            </a:fld>
            <a:endParaRPr lang="en-US"/>
          </a:p>
        </p:txBody>
      </p:sp>
    </p:spTree>
    <p:extLst>
      <p:ext uri="{BB962C8B-B14F-4D97-AF65-F5344CB8AC3E}">
        <p14:creationId xmlns:p14="http://schemas.microsoft.com/office/powerpoint/2010/main" val="3723177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5_11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1" y="447361"/>
            <a:ext cx="16459200" cy="1089529"/>
          </a:xfrm>
        </p:spPr>
        <p:txBody>
          <a:bodyPr/>
          <a:lstStyle>
            <a:lvl1pPr algn="l">
              <a:defRPr/>
            </a:lvl1pPr>
          </a:lstStyle>
          <a:p>
            <a:r>
              <a:rPr lang="en-US"/>
              <a:t>Click to edit Master title style</a:t>
            </a:r>
            <a:endParaRPr lang="en-US" dirty="0"/>
          </a:p>
        </p:txBody>
      </p:sp>
      <p:sp>
        <p:nvSpPr>
          <p:cNvPr id="3" name="Content Placeholder 2"/>
          <p:cNvSpPr>
            <a:spLocks noGrp="1"/>
          </p:cNvSpPr>
          <p:nvPr>
            <p:ph idx="1"/>
          </p:nvPr>
        </p:nvSpPr>
        <p:spPr>
          <a:xfrm>
            <a:off x="914400" y="3651250"/>
            <a:ext cx="16487775" cy="8702676"/>
          </a:xfrm>
        </p:spPr>
        <p:txBody>
          <a:bodyPr/>
          <a:lstStyle>
            <a:lvl1pPr>
              <a:lnSpc>
                <a:spcPct val="130000"/>
              </a:lnSpc>
              <a:spcBef>
                <a:spcPts val="0"/>
              </a:spcBef>
              <a:spcAft>
                <a:spcPts val="900"/>
              </a:spcAft>
              <a:defRPr lang="en-US" sz="2800" kern="1200" dirty="0" smtClean="0">
                <a:solidFill>
                  <a:schemeClr val="tx1">
                    <a:lumMod val="50000"/>
                  </a:schemeClr>
                </a:solidFill>
                <a:latin typeface="Raleway" charset="0"/>
                <a:ea typeface="Raleway" charset="0"/>
                <a:cs typeface="Raleway" charset="0"/>
              </a:defRPr>
            </a:lvl1pPr>
            <a:lvl2pPr marL="669925" indent="-655638">
              <a:lnSpc>
                <a:spcPct val="130000"/>
              </a:lnSpc>
              <a:spcBef>
                <a:spcPts val="0"/>
              </a:spcBef>
              <a:spcAft>
                <a:spcPts val="900"/>
              </a:spcAft>
              <a:buSzPct val="104000"/>
              <a:buFontTx/>
              <a:buBlip>
                <a:blip r:embed="rId2"/>
              </a:buBlip>
              <a:tabLst/>
              <a:defRPr/>
            </a:lvl2pPr>
            <a:lvl3pPr marL="669925" indent="0">
              <a:lnSpc>
                <a:spcPct val="130000"/>
              </a:lnSpc>
              <a:spcBef>
                <a:spcPts val="0"/>
              </a:spcBef>
              <a:spcAft>
                <a:spcPts val="900"/>
              </a:spcAft>
              <a:tabLst/>
              <a:defRPr/>
            </a:lvl3pPr>
            <a:lvl4pPr marL="1485900" indent="-457200">
              <a:lnSpc>
                <a:spcPct val="130000"/>
              </a:lnSpc>
              <a:spcBef>
                <a:spcPts val="0"/>
              </a:spcBef>
              <a:spcAft>
                <a:spcPts val="900"/>
              </a:spcAft>
              <a:buFont typeface="Arial" charset="0"/>
              <a:buChar char="•"/>
              <a:defRPr/>
            </a:lvl4pPr>
            <a:lvl5pPr>
              <a:lnSpc>
                <a:spcPct val="130000"/>
              </a:lnSpc>
              <a:spcBef>
                <a:spcPts val="0"/>
              </a:spcBef>
              <a:spcAft>
                <a:spcPts val="9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914400" y="12985750"/>
            <a:ext cx="2317784" cy="730250"/>
          </a:xfrm>
        </p:spPr>
        <p:txBody>
          <a:bodyPr/>
          <a:lstStyle/>
          <a:p>
            <a:fld id="{6270E4B9-F481-49EC-AB67-2ED86B7B93B8}" type="datetime1">
              <a:rPr lang="en-US" smtClean="0"/>
              <a:t>2/26/2026</a:t>
            </a:fld>
            <a:endParaRPr lang="en-US"/>
          </a:p>
        </p:txBody>
      </p:sp>
      <p:sp>
        <p:nvSpPr>
          <p:cNvPr id="6" name="Slide Number Placeholder 5"/>
          <p:cNvSpPr>
            <a:spLocks noGrp="1"/>
          </p:cNvSpPr>
          <p:nvPr>
            <p:ph type="sldNum" sz="quarter" idx="12"/>
          </p:nvPr>
        </p:nvSpPr>
        <p:spPr>
          <a:xfrm>
            <a:off x="8875985" y="12985750"/>
            <a:ext cx="536031" cy="752168"/>
          </a:xfrm>
        </p:spPr>
        <p:txBody>
          <a:bodyPr/>
          <a:lstStyle>
            <a:lvl1pPr algn="ctr">
              <a:defRPr/>
            </a:lvl1pPr>
          </a:lstStyle>
          <a:p>
            <a:fld id="{A8E9E02A-9A7A-4128-B1F5-EFABAFAD498E}" type="slidenum">
              <a:rPr lang="en-US" smtClean="0"/>
              <a:pPr/>
              <a:t>‹N°›</a:t>
            </a:fld>
            <a:endParaRPr lang="en-US"/>
          </a:p>
        </p:txBody>
      </p:sp>
      <p:sp>
        <p:nvSpPr>
          <p:cNvPr id="8" name="Text Placeholder 7"/>
          <p:cNvSpPr>
            <a:spLocks noGrp="1"/>
          </p:cNvSpPr>
          <p:nvPr>
            <p:ph type="body" sz="quarter" idx="13" hasCustomPrompt="1"/>
          </p:nvPr>
        </p:nvSpPr>
        <p:spPr>
          <a:xfrm>
            <a:off x="914400" y="1676427"/>
            <a:ext cx="16487777" cy="812530"/>
          </a:xfrm>
        </p:spPr>
        <p:txBody>
          <a:bodyPr anchor="ctr" anchorCtr="0">
            <a:spAutoFit/>
          </a:bodyPr>
          <a:lstStyle>
            <a:lvl1pPr algn="l">
              <a:defRPr sz="3600">
                <a:solidFill>
                  <a:schemeClr val="bg1">
                    <a:lumMod val="50000"/>
                  </a:schemeClr>
                </a:solidFill>
              </a:defRPr>
            </a:lvl1pPr>
          </a:lstStyle>
          <a:p>
            <a:pPr lvl="0"/>
            <a:r>
              <a:rPr lang="en-US" dirty="0"/>
              <a:t>Your Small Title Here</a:t>
            </a:r>
          </a:p>
        </p:txBody>
      </p:sp>
      <p:sp>
        <p:nvSpPr>
          <p:cNvPr id="9" name="Rectangle 8"/>
          <p:cNvSpPr/>
          <p:nvPr userDrawn="1"/>
        </p:nvSpPr>
        <p:spPr>
          <a:xfrm>
            <a:off x="882873" y="1538658"/>
            <a:ext cx="9326880" cy="45720"/>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solidFill>
                <a:srgbClr val="FF0000"/>
              </a:solidFill>
              <a:latin typeface="Raleway Courant" charset="0"/>
            </a:endParaRPr>
          </a:p>
        </p:txBody>
      </p:sp>
      <p:pic>
        <p:nvPicPr>
          <p:cNvPr id="10" name="Image 9"/>
          <p:cNvPicPr>
            <a:picLocks noChangeAspect="1"/>
          </p:cNvPicPr>
          <p:nvPr userDrawn="1"/>
        </p:nvPicPr>
        <p:blipFill rotWithShape="1">
          <a:blip r:embed="rId3" cstate="print">
            <a:extLst>
              <a:ext uri="{28A0092B-C50C-407E-A947-70E740481C1C}">
                <a14:useLocalDpi xmlns:a14="http://schemas.microsoft.com/office/drawing/2010/main" val="0"/>
              </a:ext>
            </a:extLst>
          </a:blip>
          <a:srcRect b="34983"/>
          <a:stretch/>
        </p:blipFill>
        <p:spPr>
          <a:xfrm>
            <a:off x="14852821" y="12746897"/>
            <a:ext cx="2886392" cy="724845"/>
          </a:xfrm>
          <a:prstGeom prst="rect">
            <a:avLst/>
          </a:prstGeom>
        </p:spPr>
      </p:pic>
    </p:spTree>
    <p:extLst>
      <p:ext uri="{BB962C8B-B14F-4D97-AF65-F5344CB8AC3E}">
        <p14:creationId xmlns:p14="http://schemas.microsoft.com/office/powerpoint/2010/main" val="1953255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11Title and Content">
    <p:spTree>
      <p:nvGrpSpPr>
        <p:cNvPr id="1" name=""/>
        <p:cNvGrpSpPr/>
        <p:nvPr/>
      </p:nvGrpSpPr>
      <p:grpSpPr>
        <a:xfrm>
          <a:off x="0" y="0"/>
          <a:ext cx="0" cy="0"/>
          <a:chOff x="0" y="0"/>
          <a:chExt cx="0" cy="0"/>
        </a:xfrm>
      </p:grpSpPr>
      <p:sp>
        <p:nvSpPr>
          <p:cNvPr id="7" name="Rectangle 6"/>
          <p:cNvSpPr/>
          <p:nvPr userDrawn="1"/>
        </p:nvSpPr>
        <p:spPr>
          <a:xfrm>
            <a:off x="0" y="-1"/>
            <a:ext cx="18288000" cy="1370504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0" i="0" dirty="0">
              <a:latin typeface="Raleway Courant" charset="0"/>
            </a:endParaRPr>
          </a:p>
        </p:txBody>
      </p:sp>
      <p:sp>
        <p:nvSpPr>
          <p:cNvPr id="2" name="Title 1"/>
          <p:cNvSpPr>
            <a:spLocks noGrp="1"/>
          </p:cNvSpPr>
          <p:nvPr>
            <p:ph type="title"/>
          </p:nvPr>
        </p:nvSpPr>
        <p:spPr>
          <a:xfrm>
            <a:off x="2323069" y="4754258"/>
            <a:ext cx="15079105" cy="3462486"/>
          </a:xfrm>
        </p:spPr>
        <p:txBody>
          <a:bodyPr anchor="ctr"/>
          <a:lstStyle>
            <a:lvl1pPr algn="l">
              <a:defRPr sz="12000">
                <a:solidFill>
                  <a:schemeClr val="bg1"/>
                </a:solidFill>
              </a:defRPr>
            </a:lvl1pPr>
          </a:lstStyle>
          <a:p>
            <a:r>
              <a:rPr lang="en-US" dirty="0"/>
              <a:t>Click to edit Master title style</a:t>
            </a:r>
          </a:p>
        </p:txBody>
      </p:sp>
      <p:pic>
        <p:nvPicPr>
          <p:cNvPr id="13" name="Image 12"/>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526999" y="-2871868"/>
            <a:ext cx="6307458" cy="29075641"/>
          </a:xfrm>
          <a:prstGeom prst="rect">
            <a:avLst/>
          </a:prstGeom>
        </p:spPr>
      </p:pic>
      <p:sp>
        <p:nvSpPr>
          <p:cNvPr id="4" name="Date Placeholder 3"/>
          <p:cNvSpPr>
            <a:spLocks noGrp="1"/>
          </p:cNvSpPr>
          <p:nvPr>
            <p:ph type="dt" sz="half" idx="10"/>
          </p:nvPr>
        </p:nvSpPr>
        <p:spPr>
          <a:xfrm>
            <a:off x="942975" y="12974791"/>
            <a:ext cx="2317784" cy="730250"/>
          </a:xfrm>
        </p:spPr>
        <p:txBody>
          <a:bodyPr/>
          <a:lstStyle/>
          <a:p>
            <a:fld id="{6270E4B9-F481-49EC-AB67-2ED86B7B93B8}" type="datetime1">
              <a:rPr lang="en-US" smtClean="0"/>
              <a:t>2/26/2026</a:t>
            </a:fld>
            <a:endParaRPr lang="en-US"/>
          </a:p>
        </p:txBody>
      </p:sp>
      <p:sp>
        <p:nvSpPr>
          <p:cNvPr id="6" name="Slide Number Placeholder 5"/>
          <p:cNvSpPr>
            <a:spLocks noGrp="1"/>
          </p:cNvSpPr>
          <p:nvPr>
            <p:ph type="sldNum" sz="quarter" idx="12"/>
          </p:nvPr>
        </p:nvSpPr>
        <p:spPr>
          <a:xfrm>
            <a:off x="8904559" y="12978580"/>
            <a:ext cx="536031" cy="752168"/>
          </a:xfrm>
        </p:spPr>
        <p:txBody>
          <a:bodyPr/>
          <a:lstStyle>
            <a:lvl1pPr algn="ctr">
              <a:defRPr/>
            </a:lvl1pPr>
          </a:lstStyle>
          <a:p>
            <a:fld id="{A8E9E02A-9A7A-4128-B1F5-EFABAFAD498E}" type="slidenum">
              <a:rPr lang="en-US" smtClean="0"/>
              <a:pPr/>
              <a:t>‹N°›</a:t>
            </a:fld>
            <a:endParaRPr lang="en-US"/>
          </a:p>
        </p:txBody>
      </p:sp>
    </p:spTree>
    <p:extLst>
      <p:ext uri="{BB962C8B-B14F-4D97-AF65-F5344CB8AC3E}">
        <p14:creationId xmlns:p14="http://schemas.microsoft.com/office/powerpoint/2010/main" val="334707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7_11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1" y="447361"/>
            <a:ext cx="16459200" cy="1089529"/>
          </a:xfrm>
        </p:spPr>
        <p:txBody>
          <a:bodyPr/>
          <a:lstStyle>
            <a:lvl1pPr algn="l">
              <a:defRPr/>
            </a:lvl1pPr>
          </a:lstStyle>
          <a:p>
            <a:r>
              <a:rPr lang="en-US"/>
              <a:t>Click to edit Master title style</a:t>
            </a:r>
            <a:endParaRPr lang="en-US" dirty="0"/>
          </a:p>
        </p:txBody>
      </p:sp>
      <p:sp>
        <p:nvSpPr>
          <p:cNvPr id="3" name="Content Placeholder 2"/>
          <p:cNvSpPr>
            <a:spLocks noGrp="1"/>
          </p:cNvSpPr>
          <p:nvPr>
            <p:ph idx="1"/>
          </p:nvPr>
        </p:nvSpPr>
        <p:spPr>
          <a:xfrm>
            <a:off x="914400" y="3651250"/>
            <a:ext cx="16487775" cy="8702676"/>
          </a:xfrm>
        </p:spPr>
        <p:txBody>
          <a:bodyPr/>
          <a:lstStyle>
            <a:lvl1pPr>
              <a:lnSpc>
                <a:spcPct val="130000"/>
              </a:lnSpc>
              <a:spcBef>
                <a:spcPts val="0"/>
              </a:spcBef>
              <a:spcAft>
                <a:spcPts val="900"/>
              </a:spcAft>
              <a:defRPr lang="en-US" sz="2800" kern="1200" dirty="0" smtClean="0">
                <a:solidFill>
                  <a:schemeClr val="tx1">
                    <a:lumMod val="50000"/>
                  </a:schemeClr>
                </a:solidFill>
                <a:latin typeface="Raleway" charset="0"/>
                <a:ea typeface="Raleway" charset="0"/>
                <a:cs typeface="Raleway" charset="0"/>
              </a:defRPr>
            </a:lvl1pPr>
            <a:lvl2pPr marL="669925" indent="-655638">
              <a:lnSpc>
                <a:spcPct val="130000"/>
              </a:lnSpc>
              <a:spcBef>
                <a:spcPts val="0"/>
              </a:spcBef>
              <a:spcAft>
                <a:spcPts val="900"/>
              </a:spcAft>
              <a:buSzPct val="104000"/>
              <a:buFontTx/>
              <a:buBlip>
                <a:blip r:embed="rId2"/>
              </a:buBlip>
              <a:tabLst/>
              <a:defRPr/>
            </a:lvl2pPr>
            <a:lvl3pPr marL="669925" indent="0">
              <a:lnSpc>
                <a:spcPct val="130000"/>
              </a:lnSpc>
              <a:spcBef>
                <a:spcPts val="0"/>
              </a:spcBef>
              <a:spcAft>
                <a:spcPts val="900"/>
              </a:spcAft>
              <a:tabLst/>
              <a:defRPr/>
            </a:lvl3pPr>
            <a:lvl4pPr marL="1485900" indent="-457200">
              <a:lnSpc>
                <a:spcPct val="130000"/>
              </a:lnSpc>
              <a:spcBef>
                <a:spcPts val="0"/>
              </a:spcBef>
              <a:spcAft>
                <a:spcPts val="900"/>
              </a:spcAft>
              <a:buFont typeface="Arial" charset="0"/>
              <a:buChar char="•"/>
              <a:defRPr/>
            </a:lvl4pPr>
            <a:lvl5pPr>
              <a:lnSpc>
                <a:spcPct val="130000"/>
              </a:lnSpc>
              <a:spcBef>
                <a:spcPts val="0"/>
              </a:spcBef>
              <a:spcAft>
                <a:spcPts val="9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914400" y="12985750"/>
            <a:ext cx="2317784" cy="730250"/>
          </a:xfrm>
        </p:spPr>
        <p:txBody>
          <a:bodyPr/>
          <a:lstStyle/>
          <a:p>
            <a:fld id="{6270E4B9-F481-49EC-AB67-2ED86B7B93B8}" type="datetime1">
              <a:rPr lang="en-US" smtClean="0"/>
              <a:t>2/26/2026</a:t>
            </a:fld>
            <a:endParaRPr lang="en-US"/>
          </a:p>
        </p:txBody>
      </p:sp>
      <p:sp>
        <p:nvSpPr>
          <p:cNvPr id="6" name="Slide Number Placeholder 5"/>
          <p:cNvSpPr>
            <a:spLocks noGrp="1"/>
          </p:cNvSpPr>
          <p:nvPr>
            <p:ph type="sldNum" sz="quarter" idx="12"/>
          </p:nvPr>
        </p:nvSpPr>
        <p:spPr>
          <a:xfrm>
            <a:off x="8875985" y="12985750"/>
            <a:ext cx="536031" cy="752168"/>
          </a:xfrm>
        </p:spPr>
        <p:txBody>
          <a:bodyPr/>
          <a:lstStyle>
            <a:lvl1pPr algn="ctr">
              <a:defRPr/>
            </a:lvl1pPr>
          </a:lstStyle>
          <a:p>
            <a:fld id="{A8E9E02A-9A7A-4128-B1F5-EFABAFAD498E}" type="slidenum">
              <a:rPr lang="en-US" smtClean="0"/>
              <a:pPr/>
              <a:t>‹N°›</a:t>
            </a:fld>
            <a:endParaRPr lang="en-US"/>
          </a:p>
        </p:txBody>
      </p:sp>
      <p:sp>
        <p:nvSpPr>
          <p:cNvPr id="8" name="Text Placeholder 7"/>
          <p:cNvSpPr>
            <a:spLocks noGrp="1"/>
          </p:cNvSpPr>
          <p:nvPr>
            <p:ph type="body" sz="quarter" idx="13" hasCustomPrompt="1"/>
          </p:nvPr>
        </p:nvSpPr>
        <p:spPr>
          <a:xfrm>
            <a:off x="914400" y="1676427"/>
            <a:ext cx="16487777" cy="812530"/>
          </a:xfrm>
        </p:spPr>
        <p:txBody>
          <a:bodyPr anchor="ctr" anchorCtr="0">
            <a:spAutoFit/>
          </a:bodyPr>
          <a:lstStyle>
            <a:lvl1pPr algn="l">
              <a:defRPr sz="3600">
                <a:solidFill>
                  <a:schemeClr val="bg1">
                    <a:lumMod val="50000"/>
                  </a:schemeClr>
                </a:solidFill>
              </a:defRPr>
            </a:lvl1pPr>
          </a:lstStyle>
          <a:p>
            <a:pPr lvl="0"/>
            <a:r>
              <a:rPr lang="en-US" dirty="0"/>
              <a:t>Your Small Title Here</a:t>
            </a:r>
          </a:p>
        </p:txBody>
      </p:sp>
      <p:sp>
        <p:nvSpPr>
          <p:cNvPr id="9" name="Rectangle 8"/>
          <p:cNvSpPr/>
          <p:nvPr userDrawn="1"/>
        </p:nvSpPr>
        <p:spPr>
          <a:xfrm>
            <a:off x="882873" y="1538658"/>
            <a:ext cx="9326880" cy="4572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b="0" i="0" dirty="0">
              <a:solidFill>
                <a:srgbClr val="FF0000"/>
              </a:solidFill>
              <a:latin typeface="Raleway Courant" charset="0"/>
            </a:endParaRPr>
          </a:p>
        </p:txBody>
      </p:sp>
      <p:pic>
        <p:nvPicPr>
          <p:cNvPr id="10" name="Image 9"/>
          <p:cNvPicPr>
            <a:picLocks noChangeAspect="1"/>
          </p:cNvPicPr>
          <p:nvPr userDrawn="1"/>
        </p:nvPicPr>
        <p:blipFill rotWithShape="1">
          <a:blip r:embed="rId3" cstate="print">
            <a:extLst>
              <a:ext uri="{28A0092B-C50C-407E-A947-70E740481C1C}">
                <a14:useLocalDpi xmlns:a14="http://schemas.microsoft.com/office/drawing/2010/main" val="0"/>
              </a:ext>
            </a:extLst>
          </a:blip>
          <a:srcRect b="34983"/>
          <a:stretch/>
        </p:blipFill>
        <p:spPr>
          <a:xfrm>
            <a:off x="14852821" y="12746897"/>
            <a:ext cx="2886392" cy="724845"/>
          </a:xfrm>
          <a:prstGeom prst="rect">
            <a:avLst/>
          </a:prstGeom>
        </p:spPr>
      </p:pic>
    </p:spTree>
    <p:extLst>
      <p:ext uri="{BB962C8B-B14F-4D97-AF65-F5344CB8AC3E}">
        <p14:creationId xmlns:p14="http://schemas.microsoft.com/office/powerpoint/2010/main" val="3503954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02924D-068F-409A-88B5-A0A6A31EE563}" type="datetimeFigureOut">
              <a:rPr lang="en-US" smtClean="0"/>
              <a:t>2/26/2026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2DE0BF-9E07-4871-ACFC-D460BC0353B7}" type="slidenum">
              <a:rPr lang="en-US" smtClean="0"/>
              <a:t>‹N°›</a:t>
            </a:fld>
            <a:endParaRPr lang="en-US"/>
          </a:p>
        </p:txBody>
      </p:sp>
    </p:spTree>
    <p:extLst>
      <p:ext uri="{BB962C8B-B14F-4D97-AF65-F5344CB8AC3E}">
        <p14:creationId xmlns:p14="http://schemas.microsoft.com/office/powerpoint/2010/main" val="16953931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text" type="tx">
  <p:cSld name="Title and tex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1257300" y="1511067"/>
            <a:ext cx="15773400" cy="1089489"/>
          </a:xfrm>
          <a:prstGeom prst="rect">
            <a:avLst/>
          </a:prstGeom>
          <a:noFill/>
          <a:ln>
            <a:noFill/>
          </a:ln>
        </p:spPr>
        <p:txBody>
          <a:bodyPr spcFirstLastPara="1" wrap="square" lIns="45700" tIns="45700" rIns="45700" bIns="45700" anchor="ctr" anchorCtr="0"/>
          <a:lstStyle>
            <a:lvl1pPr lvl="0" algn="ctr">
              <a:lnSpc>
                <a:spcPct val="90000"/>
              </a:lnSpc>
              <a:spcBef>
                <a:spcPts val="0"/>
              </a:spcBef>
              <a:spcAft>
                <a:spcPts val="0"/>
              </a:spcAft>
              <a:buSzPts val="1400"/>
              <a:buNone/>
              <a:defRPr/>
            </a:lvl1pPr>
            <a:lvl2pPr lvl="1" algn="ctr">
              <a:lnSpc>
                <a:spcPct val="90000"/>
              </a:lnSpc>
              <a:spcBef>
                <a:spcPts val="0"/>
              </a:spcBef>
              <a:spcAft>
                <a:spcPts val="0"/>
              </a:spcAft>
              <a:buSzPts val="1400"/>
              <a:buNone/>
              <a:defRPr/>
            </a:lvl2pPr>
            <a:lvl3pPr lvl="2" algn="ctr">
              <a:lnSpc>
                <a:spcPct val="90000"/>
              </a:lnSpc>
              <a:spcBef>
                <a:spcPts val="0"/>
              </a:spcBef>
              <a:spcAft>
                <a:spcPts val="0"/>
              </a:spcAft>
              <a:buSzPts val="1400"/>
              <a:buNone/>
              <a:defRPr/>
            </a:lvl3pPr>
            <a:lvl4pPr lvl="3" algn="ctr">
              <a:lnSpc>
                <a:spcPct val="90000"/>
              </a:lnSpc>
              <a:spcBef>
                <a:spcPts val="0"/>
              </a:spcBef>
              <a:spcAft>
                <a:spcPts val="0"/>
              </a:spcAft>
              <a:buSzPts val="1400"/>
              <a:buNone/>
              <a:defRPr/>
            </a:lvl4pPr>
            <a:lvl5pPr lvl="4" algn="ctr">
              <a:lnSpc>
                <a:spcPct val="90000"/>
              </a:lnSpc>
              <a:spcBef>
                <a:spcPts val="0"/>
              </a:spcBef>
              <a:spcAft>
                <a:spcPts val="0"/>
              </a:spcAft>
              <a:buSzPts val="1400"/>
              <a:buNone/>
              <a:defRPr/>
            </a:lvl5pPr>
            <a:lvl6pPr lvl="5" algn="ctr">
              <a:lnSpc>
                <a:spcPct val="90000"/>
              </a:lnSpc>
              <a:spcBef>
                <a:spcPts val="0"/>
              </a:spcBef>
              <a:spcAft>
                <a:spcPts val="0"/>
              </a:spcAft>
              <a:buSzPts val="1400"/>
              <a:buNone/>
              <a:defRPr/>
            </a:lvl6pPr>
            <a:lvl7pPr lvl="6" algn="ctr">
              <a:lnSpc>
                <a:spcPct val="90000"/>
              </a:lnSpc>
              <a:spcBef>
                <a:spcPts val="0"/>
              </a:spcBef>
              <a:spcAft>
                <a:spcPts val="0"/>
              </a:spcAft>
              <a:buSzPts val="1400"/>
              <a:buNone/>
              <a:defRPr/>
            </a:lvl7pPr>
            <a:lvl8pPr lvl="7" algn="ctr">
              <a:lnSpc>
                <a:spcPct val="90000"/>
              </a:lnSpc>
              <a:spcBef>
                <a:spcPts val="0"/>
              </a:spcBef>
              <a:spcAft>
                <a:spcPts val="0"/>
              </a:spcAft>
              <a:buSzPts val="1400"/>
              <a:buNone/>
              <a:defRPr/>
            </a:lvl8pPr>
            <a:lvl9pPr lvl="8" algn="ctr">
              <a:lnSpc>
                <a:spcPct val="90000"/>
              </a:lnSpc>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1257300" y="3651251"/>
            <a:ext cx="15773400" cy="8702674"/>
          </a:xfrm>
          <a:prstGeom prst="rect">
            <a:avLst/>
          </a:prstGeom>
          <a:noFill/>
          <a:ln>
            <a:noFill/>
          </a:ln>
        </p:spPr>
        <p:txBody>
          <a:bodyPr spcFirstLastPara="1" wrap="square" lIns="45700" tIns="45700" rIns="45700" bIns="45700" anchor="t" anchorCtr="0"/>
          <a:lstStyle>
            <a:lvl1pPr marL="685800" lvl="0" indent="-342900" algn="l">
              <a:lnSpc>
                <a:spcPct val="90000"/>
              </a:lnSpc>
              <a:spcBef>
                <a:spcPts val="1500"/>
              </a:spcBef>
              <a:spcAft>
                <a:spcPts val="0"/>
              </a:spcAft>
              <a:buSzPts val="1400"/>
              <a:buNone/>
              <a:defRPr/>
            </a:lvl1pPr>
            <a:lvl2pPr marL="1371600" lvl="1" indent="-514350" algn="l">
              <a:lnSpc>
                <a:spcPct val="90000"/>
              </a:lnSpc>
              <a:spcBef>
                <a:spcPts val="1500"/>
              </a:spcBef>
              <a:spcAft>
                <a:spcPts val="0"/>
              </a:spcAft>
              <a:buClr>
                <a:srgbClr val="000000"/>
              </a:buClr>
              <a:buSzPts val="1800"/>
              <a:buChar char="•"/>
              <a:defRPr/>
            </a:lvl2pPr>
            <a:lvl3pPr marL="2057400" lvl="2" indent="-342900" algn="l">
              <a:lnSpc>
                <a:spcPct val="90000"/>
              </a:lnSpc>
              <a:spcBef>
                <a:spcPts val="1500"/>
              </a:spcBef>
              <a:spcAft>
                <a:spcPts val="0"/>
              </a:spcAft>
              <a:buSzPts val="1400"/>
              <a:buNone/>
              <a:defRPr/>
            </a:lvl3pPr>
            <a:lvl4pPr marL="2743200" lvl="3" indent="-514350" algn="l">
              <a:lnSpc>
                <a:spcPct val="90000"/>
              </a:lnSpc>
              <a:spcBef>
                <a:spcPts val="1500"/>
              </a:spcBef>
              <a:spcAft>
                <a:spcPts val="0"/>
              </a:spcAft>
              <a:buClr>
                <a:srgbClr val="000000"/>
              </a:buClr>
              <a:buSzPts val="1800"/>
              <a:buChar char="•"/>
              <a:defRPr/>
            </a:lvl4pPr>
            <a:lvl5pPr marL="3429000" lvl="4" indent="-514350" algn="l">
              <a:lnSpc>
                <a:spcPct val="90000"/>
              </a:lnSpc>
              <a:spcBef>
                <a:spcPts val="1500"/>
              </a:spcBef>
              <a:spcAft>
                <a:spcPts val="0"/>
              </a:spcAft>
              <a:buClr>
                <a:srgbClr val="000000"/>
              </a:buClr>
              <a:buSzPts val="1800"/>
              <a:buChar char="•"/>
              <a:defRPr/>
            </a:lvl5pPr>
            <a:lvl6pPr marL="4114800" lvl="5" indent="-514350" algn="l">
              <a:lnSpc>
                <a:spcPct val="90000"/>
              </a:lnSpc>
              <a:spcBef>
                <a:spcPts val="1500"/>
              </a:spcBef>
              <a:spcAft>
                <a:spcPts val="0"/>
              </a:spcAft>
              <a:buClr>
                <a:srgbClr val="000000"/>
              </a:buClr>
              <a:buSzPts val="1800"/>
              <a:buChar char="•"/>
              <a:defRPr/>
            </a:lvl6pPr>
            <a:lvl7pPr marL="4800600" lvl="6" indent="-514350" algn="l">
              <a:lnSpc>
                <a:spcPct val="90000"/>
              </a:lnSpc>
              <a:spcBef>
                <a:spcPts val="1500"/>
              </a:spcBef>
              <a:spcAft>
                <a:spcPts val="0"/>
              </a:spcAft>
              <a:buClr>
                <a:srgbClr val="000000"/>
              </a:buClr>
              <a:buSzPts val="1800"/>
              <a:buChar char="•"/>
              <a:defRPr/>
            </a:lvl7pPr>
            <a:lvl8pPr marL="5486400" lvl="7" indent="-514350" algn="l">
              <a:lnSpc>
                <a:spcPct val="90000"/>
              </a:lnSpc>
              <a:spcBef>
                <a:spcPts val="1500"/>
              </a:spcBef>
              <a:spcAft>
                <a:spcPts val="0"/>
              </a:spcAft>
              <a:buClr>
                <a:srgbClr val="000000"/>
              </a:buClr>
              <a:buSzPts val="1800"/>
              <a:buChar char="•"/>
              <a:defRPr/>
            </a:lvl8pPr>
            <a:lvl9pPr marL="6172200" lvl="8" indent="-514350" algn="l">
              <a:lnSpc>
                <a:spcPct val="90000"/>
              </a:lnSpc>
              <a:spcBef>
                <a:spcPts val="1500"/>
              </a:spcBef>
              <a:spcAft>
                <a:spcPts val="0"/>
              </a:spcAft>
              <a:buClr>
                <a:srgbClr val="000000"/>
              </a:buClr>
              <a:buSzPts val="1800"/>
              <a:buChar char="•"/>
              <a:defRPr/>
            </a:lvl9pPr>
          </a:lstStyle>
          <a:p>
            <a:endParaRPr/>
          </a:p>
        </p:txBody>
      </p:sp>
      <p:sp>
        <p:nvSpPr>
          <p:cNvPr id="24" name="Google Shape;24;p4"/>
          <p:cNvSpPr txBox="1">
            <a:spLocks noGrp="1"/>
          </p:cNvSpPr>
          <p:nvPr>
            <p:ph type="dt" idx="10"/>
          </p:nvPr>
        </p:nvSpPr>
        <p:spPr>
          <a:xfrm>
            <a:off x="0" y="0"/>
            <a:ext cx="4500000" cy="60000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9pPr>
          </a:lstStyle>
          <a:p>
            <a:endParaRPr/>
          </a:p>
        </p:txBody>
      </p:sp>
      <p:sp>
        <p:nvSpPr>
          <p:cNvPr id="25" name="Google Shape;25;p4"/>
          <p:cNvSpPr txBox="1">
            <a:spLocks noGrp="1"/>
          </p:cNvSpPr>
          <p:nvPr>
            <p:ph type="ftr" idx="11"/>
          </p:nvPr>
        </p:nvSpPr>
        <p:spPr>
          <a:xfrm>
            <a:off x="0" y="0"/>
            <a:ext cx="4500000" cy="60000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0"/>
              </a:spcBef>
              <a:spcAft>
                <a:spcPts val="0"/>
              </a:spcAft>
              <a:buSzPts val="1400"/>
              <a:buNone/>
              <a:defRPr sz="2700" b="0" i="0" u="none" strike="noStrike" cap="none">
                <a:solidFill>
                  <a:srgbClr val="000000"/>
                </a:solidFill>
                <a:latin typeface="Helvetica Neue"/>
                <a:ea typeface="Helvetica Neue"/>
                <a:cs typeface="Helvetica Neue"/>
                <a:sym typeface="Helvetica Neue"/>
              </a:defRPr>
            </a:lvl9pPr>
          </a:lstStyle>
          <a:p>
            <a:endParaRPr/>
          </a:p>
        </p:txBody>
      </p:sp>
      <p:sp>
        <p:nvSpPr>
          <p:cNvPr id="26" name="Google Shape;26;p4"/>
          <p:cNvSpPr txBox="1">
            <a:spLocks noGrp="1"/>
          </p:cNvSpPr>
          <p:nvPr>
            <p:ph type="sldNum" idx="12"/>
          </p:nvPr>
        </p:nvSpPr>
        <p:spPr>
          <a:xfrm>
            <a:off x="16633031" y="12807951"/>
            <a:ext cx="397668" cy="536574"/>
          </a:xfrm>
          <a:prstGeom prst="rect">
            <a:avLst/>
          </a:prstGeom>
          <a:noFill/>
          <a:ln>
            <a:noFill/>
          </a:ln>
        </p:spPr>
        <p:txBody>
          <a:bodyPr spcFirstLastPara="1" wrap="square" lIns="45700" tIns="45700" rIns="45700" bIns="45700" anchor="ctr" anchorCtr="0">
            <a:noAutofit/>
          </a:bodyPr>
          <a:lstStyle>
            <a:lvl1pPr marL="0" lvl="0" indent="0" algn="r">
              <a:lnSpc>
                <a:spcPct val="100000"/>
              </a:lnSpc>
              <a:spcBef>
                <a:spcPts val="0"/>
              </a:spcBef>
              <a:spcAft>
                <a:spcPts val="0"/>
              </a:spcAft>
              <a:buNone/>
              <a:defRPr sz="1800">
                <a:solidFill>
                  <a:srgbClr val="888888"/>
                </a:solidFill>
                <a:latin typeface="Calibri"/>
                <a:ea typeface="Calibri"/>
                <a:cs typeface="Calibri"/>
                <a:sym typeface="Calibri"/>
              </a:defRPr>
            </a:lvl1pPr>
            <a:lvl2pPr marL="0" lvl="1" indent="0" algn="r">
              <a:lnSpc>
                <a:spcPct val="100000"/>
              </a:lnSpc>
              <a:spcBef>
                <a:spcPts val="0"/>
              </a:spcBef>
              <a:spcAft>
                <a:spcPts val="0"/>
              </a:spcAft>
              <a:buNone/>
              <a:defRPr sz="1800">
                <a:solidFill>
                  <a:srgbClr val="888888"/>
                </a:solidFill>
                <a:latin typeface="Calibri"/>
                <a:ea typeface="Calibri"/>
                <a:cs typeface="Calibri"/>
                <a:sym typeface="Calibri"/>
              </a:defRPr>
            </a:lvl2pPr>
            <a:lvl3pPr marL="0" lvl="2" indent="0" algn="r">
              <a:lnSpc>
                <a:spcPct val="100000"/>
              </a:lnSpc>
              <a:spcBef>
                <a:spcPts val="0"/>
              </a:spcBef>
              <a:spcAft>
                <a:spcPts val="0"/>
              </a:spcAft>
              <a:buNone/>
              <a:defRPr sz="1800">
                <a:solidFill>
                  <a:srgbClr val="888888"/>
                </a:solidFill>
                <a:latin typeface="Calibri"/>
                <a:ea typeface="Calibri"/>
                <a:cs typeface="Calibri"/>
                <a:sym typeface="Calibri"/>
              </a:defRPr>
            </a:lvl3pPr>
            <a:lvl4pPr marL="0" lvl="3" indent="0" algn="r">
              <a:lnSpc>
                <a:spcPct val="100000"/>
              </a:lnSpc>
              <a:spcBef>
                <a:spcPts val="0"/>
              </a:spcBef>
              <a:spcAft>
                <a:spcPts val="0"/>
              </a:spcAft>
              <a:buNone/>
              <a:defRPr sz="1800">
                <a:solidFill>
                  <a:srgbClr val="888888"/>
                </a:solidFill>
                <a:latin typeface="Calibri"/>
                <a:ea typeface="Calibri"/>
                <a:cs typeface="Calibri"/>
                <a:sym typeface="Calibri"/>
              </a:defRPr>
            </a:lvl4pPr>
            <a:lvl5pPr marL="0" lvl="4" indent="0" algn="r">
              <a:lnSpc>
                <a:spcPct val="100000"/>
              </a:lnSpc>
              <a:spcBef>
                <a:spcPts val="0"/>
              </a:spcBef>
              <a:spcAft>
                <a:spcPts val="0"/>
              </a:spcAft>
              <a:buNone/>
              <a:defRPr sz="1800">
                <a:solidFill>
                  <a:srgbClr val="888888"/>
                </a:solidFill>
                <a:latin typeface="Calibri"/>
                <a:ea typeface="Calibri"/>
                <a:cs typeface="Calibri"/>
                <a:sym typeface="Calibri"/>
              </a:defRPr>
            </a:lvl5pPr>
            <a:lvl6pPr marL="0" lvl="5" indent="0" algn="r">
              <a:lnSpc>
                <a:spcPct val="100000"/>
              </a:lnSpc>
              <a:spcBef>
                <a:spcPts val="0"/>
              </a:spcBef>
              <a:spcAft>
                <a:spcPts val="0"/>
              </a:spcAft>
              <a:buNone/>
              <a:defRPr sz="1800">
                <a:solidFill>
                  <a:srgbClr val="888888"/>
                </a:solidFill>
                <a:latin typeface="Calibri"/>
                <a:ea typeface="Calibri"/>
                <a:cs typeface="Calibri"/>
                <a:sym typeface="Calibri"/>
              </a:defRPr>
            </a:lvl6pPr>
            <a:lvl7pPr marL="0" lvl="6" indent="0" algn="r">
              <a:lnSpc>
                <a:spcPct val="100000"/>
              </a:lnSpc>
              <a:spcBef>
                <a:spcPts val="0"/>
              </a:spcBef>
              <a:spcAft>
                <a:spcPts val="0"/>
              </a:spcAft>
              <a:buNone/>
              <a:defRPr sz="1800">
                <a:solidFill>
                  <a:srgbClr val="888888"/>
                </a:solidFill>
                <a:latin typeface="Calibri"/>
                <a:ea typeface="Calibri"/>
                <a:cs typeface="Calibri"/>
                <a:sym typeface="Calibri"/>
              </a:defRPr>
            </a:lvl7pPr>
            <a:lvl8pPr marL="0" lvl="7" indent="0" algn="r">
              <a:lnSpc>
                <a:spcPct val="100000"/>
              </a:lnSpc>
              <a:spcBef>
                <a:spcPts val="0"/>
              </a:spcBef>
              <a:spcAft>
                <a:spcPts val="0"/>
              </a:spcAft>
              <a:buNone/>
              <a:defRPr sz="1800">
                <a:solidFill>
                  <a:srgbClr val="888888"/>
                </a:solidFill>
                <a:latin typeface="Calibri"/>
                <a:ea typeface="Calibri"/>
                <a:cs typeface="Calibri"/>
                <a:sym typeface="Calibri"/>
              </a:defRPr>
            </a:lvl8pPr>
            <a:lvl9pPr marL="0" lvl="8" indent="0" algn="r">
              <a:lnSpc>
                <a:spcPct val="100000"/>
              </a:lnSpc>
              <a:spcBef>
                <a:spcPts val="0"/>
              </a:spcBef>
              <a:spcAft>
                <a:spcPts val="0"/>
              </a:spcAft>
              <a:buNone/>
              <a:defRPr sz="1800">
                <a:solidFill>
                  <a:srgbClr val="888888"/>
                </a:solidFill>
                <a:latin typeface="Calibri"/>
                <a:ea typeface="Calibri"/>
                <a:cs typeface="Calibri"/>
                <a:sym typeface="Calibri"/>
              </a:defRPr>
            </a:lvl9pPr>
          </a:lstStyle>
          <a:p>
            <a:fld id="{00000000-1234-1234-1234-123412341234}" type="slidenum">
              <a:rPr lang="en-US" smtClean="0"/>
              <a:pPr/>
              <a:t>‹N°›</a:t>
            </a:fld>
            <a:endParaRPr lang="en-US"/>
          </a:p>
        </p:txBody>
      </p:sp>
    </p:spTree>
    <p:extLst>
      <p:ext uri="{BB962C8B-B14F-4D97-AF65-F5344CB8AC3E}">
        <p14:creationId xmlns:p14="http://schemas.microsoft.com/office/powerpoint/2010/main" val="10501845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ED50F6C-5CC1-456A-B3AA-4FA7351E93FA}"/>
              </a:ext>
            </a:extLst>
          </p:cNvPr>
          <p:cNvSpPr>
            <a:spLocks noGrp="1"/>
          </p:cNvSpPr>
          <p:nvPr>
            <p:ph type="dt" sz="half" idx="10"/>
          </p:nvPr>
        </p:nvSpPr>
        <p:spPr/>
        <p:txBody>
          <a:bodyPr/>
          <a:lstStyle>
            <a:lvl1pPr>
              <a:defRPr>
                <a:solidFill>
                  <a:schemeClr val="tx1">
                    <a:tint val="75000"/>
                  </a:schemeClr>
                </a:solidFill>
              </a:defRPr>
            </a:lvl1pPr>
          </a:lstStyle>
          <a:p>
            <a:pPr>
              <a:defRPr/>
            </a:pPr>
            <a:endParaRPr lang="fr-FR"/>
          </a:p>
        </p:txBody>
      </p:sp>
      <p:sp>
        <p:nvSpPr>
          <p:cNvPr id="3" name="Espace réservé du pied de page 2">
            <a:extLst>
              <a:ext uri="{FF2B5EF4-FFF2-40B4-BE49-F238E27FC236}">
                <a16:creationId xmlns:a16="http://schemas.microsoft.com/office/drawing/2014/main" id="{345E4EC4-423B-422B-BC8D-4C72F6335441}"/>
              </a:ext>
            </a:extLst>
          </p:cNvPr>
          <p:cNvSpPr>
            <a:spLocks noGrp="1"/>
          </p:cNvSpPr>
          <p:nvPr>
            <p:ph type="ftr" sz="quarter" idx="11"/>
          </p:nvPr>
        </p:nvSpPr>
        <p:spPr/>
        <p:txBody>
          <a:bodyPr/>
          <a:lstStyle>
            <a:lvl1pPr>
              <a:defRPr>
                <a:solidFill>
                  <a:schemeClr val="tx1">
                    <a:tint val="75000"/>
                  </a:schemeClr>
                </a:solidFill>
              </a:defRPr>
            </a:lvl1pPr>
          </a:lstStyle>
          <a:p>
            <a:pPr>
              <a:defRPr/>
            </a:pPr>
            <a:endParaRPr lang="fr-FR"/>
          </a:p>
        </p:txBody>
      </p:sp>
      <p:sp>
        <p:nvSpPr>
          <p:cNvPr id="4" name="Espace réservé du numéro de diapositive 3">
            <a:extLst>
              <a:ext uri="{FF2B5EF4-FFF2-40B4-BE49-F238E27FC236}">
                <a16:creationId xmlns:a16="http://schemas.microsoft.com/office/drawing/2014/main" id="{8C2EDA9F-25F1-4CDD-ACE1-56AADF28A98C}"/>
              </a:ext>
            </a:extLst>
          </p:cNvPr>
          <p:cNvSpPr>
            <a:spLocks noGrp="1"/>
          </p:cNvSpPr>
          <p:nvPr>
            <p:ph type="sldNum" sz="quarter" idx="12"/>
          </p:nvPr>
        </p:nvSpPr>
        <p:spPr/>
        <p:txBody>
          <a:bodyPr/>
          <a:lstStyle>
            <a:lvl1pPr>
              <a:defRPr>
                <a:solidFill>
                  <a:srgbClr val="898989"/>
                </a:solidFill>
              </a:defRPr>
            </a:lvl1pPr>
          </a:lstStyle>
          <a:p>
            <a:fld id="{C0E73E75-89A5-43DE-A681-EA1464E36CAE}" type="slidenum">
              <a:rPr lang="fr-FR" altLang="fr-FR"/>
              <a:pPr/>
              <a:t>‹N°›</a:t>
            </a:fld>
            <a:endParaRPr lang="fr-FR" altLang="fr-FR"/>
          </a:p>
        </p:txBody>
      </p:sp>
    </p:spTree>
    <p:extLst>
      <p:ext uri="{BB962C8B-B14F-4D97-AF65-F5344CB8AC3E}">
        <p14:creationId xmlns:p14="http://schemas.microsoft.com/office/powerpoint/2010/main" val="38638995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1257300" y="12712701"/>
            <a:ext cx="4114800" cy="730250"/>
          </a:xfrm>
          <a:prstGeom prst="rect">
            <a:avLst/>
          </a:prstGeom>
        </p:spPr>
        <p:txBody>
          <a:bodyPr/>
          <a:lstStyle/>
          <a:p>
            <a:fld id="{673CDF23-1AF3-4BA5-9053-77E785C998F5}" type="datetimeFigureOut">
              <a:rPr lang="fr-FR" smtClean="0"/>
              <a:t>26/02/2026</a:t>
            </a:fld>
            <a:endParaRPr lang="fr-FR"/>
          </a:p>
        </p:txBody>
      </p:sp>
      <p:sp>
        <p:nvSpPr>
          <p:cNvPr id="5" name="Espace réservé du pied de page 4"/>
          <p:cNvSpPr>
            <a:spLocks noGrp="1"/>
          </p:cNvSpPr>
          <p:nvPr>
            <p:ph type="ftr" sz="quarter" idx="11"/>
          </p:nvPr>
        </p:nvSpPr>
        <p:spPr>
          <a:xfrm>
            <a:off x="6057900" y="12712701"/>
            <a:ext cx="6172200" cy="730250"/>
          </a:xfrm>
          <a:prstGeom prst="rect">
            <a:avLst/>
          </a:prstGeom>
        </p:spPr>
        <p:txBody>
          <a:bodyPr/>
          <a:lstStyle/>
          <a:p>
            <a:endParaRPr lang="fr-FR"/>
          </a:p>
        </p:txBody>
      </p:sp>
      <p:sp>
        <p:nvSpPr>
          <p:cNvPr id="6" name="Espace réservé du numéro de diapositive 5"/>
          <p:cNvSpPr>
            <a:spLocks noGrp="1"/>
          </p:cNvSpPr>
          <p:nvPr>
            <p:ph type="sldNum" sz="quarter" idx="12"/>
          </p:nvPr>
        </p:nvSpPr>
        <p:spPr/>
        <p:txBody>
          <a:bodyPr/>
          <a:lstStyle/>
          <a:p>
            <a:fld id="{1B1F7AEB-ADB3-4D61-995D-CC74BF136593}" type="slidenum">
              <a:rPr lang="fr-FR" smtClean="0"/>
              <a:t>‹N°›</a:t>
            </a:fld>
            <a:endParaRPr lang="fr-FR"/>
          </a:p>
        </p:txBody>
      </p:sp>
    </p:spTree>
    <p:extLst>
      <p:ext uri="{BB962C8B-B14F-4D97-AF65-F5344CB8AC3E}">
        <p14:creationId xmlns:p14="http://schemas.microsoft.com/office/powerpoint/2010/main" val="29150958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Rectangle 4">
            <a:extLst>
              <a:ext uri="{FF2B5EF4-FFF2-40B4-BE49-F238E27FC236}">
                <a16:creationId xmlns:a16="http://schemas.microsoft.com/office/drawing/2014/main" id="{5A7942C5-3CC1-41BB-BDA3-15D7E3DF0C38}"/>
              </a:ext>
            </a:extLst>
          </p:cNvPr>
          <p:cNvSpPr>
            <a:spLocks noGrp="1" noChangeArrowheads="1"/>
          </p:cNvSpPr>
          <p:nvPr>
            <p:ph type="dt" sz="half" idx="10"/>
          </p:nvPr>
        </p:nvSpPr>
        <p:spPr>
          <a:ln/>
        </p:spPr>
        <p:txBody>
          <a:bodyPr/>
          <a:lstStyle>
            <a:lvl1pPr>
              <a:defRPr/>
            </a:lvl1pPr>
          </a:lstStyle>
          <a:p>
            <a:pPr>
              <a:defRPr/>
            </a:pPr>
            <a:endParaRPr lang="fr-FR"/>
          </a:p>
        </p:txBody>
      </p:sp>
      <p:sp>
        <p:nvSpPr>
          <p:cNvPr id="4" name="Rectangle 5">
            <a:extLst>
              <a:ext uri="{FF2B5EF4-FFF2-40B4-BE49-F238E27FC236}">
                <a16:creationId xmlns:a16="http://schemas.microsoft.com/office/drawing/2014/main" id="{E7F254C1-F4ED-48AE-B8CC-1CC0A2E5E620}"/>
              </a:ext>
            </a:extLst>
          </p:cNvPr>
          <p:cNvSpPr>
            <a:spLocks noGrp="1" noChangeArrowheads="1"/>
          </p:cNvSpPr>
          <p:nvPr>
            <p:ph type="ftr" sz="quarter" idx="11"/>
          </p:nvPr>
        </p:nvSpPr>
        <p:spPr>
          <a:ln/>
        </p:spPr>
        <p:txBody>
          <a:bodyPr/>
          <a:lstStyle>
            <a:lvl1pPr>
              <a:defRPr/>
            </a:lvl1pPr>
          </a:lstStyle>
          <a:p>
            <a:pPr>
              <a:defRPr/>
            </a:pPr>
            <a:endParaRPr lang="fr-FR"/>
          </a:p>
        </p:txBody>
      </p:sp>
      <p:sp>
        <p:nvSpPr>
          <p:cNvPr id="5" name="Rectangle 6">
            <a:extLst>
              <a:ext uri="{FF2B5EF4-FFF2-40B4-BE49-F238E27FC236}">
                <a16:creationId xmlns:a16="http://schemas.microsoft.com/office/drawing/2014/main" id="{02691F5E-B335-4497-8DFD-457DB44E983C}"/>
              </a:ext>
            </a:extLst>
          </p:cNvPr>
          <p:cNvSpPr>
            <a:spLocks noGrp="1" noChangeArrowheads="1"/>
          </p:cNvSpPr>
          <p:nvPr>
            <p:ph type="sldNum" sz="quarter" idx="12"/>
          </p:nvPr>
        </p:nvSpPr>
        <p:spPr>
          <a:ln/>
        </p:spPr>
        <p:txBody>
          <a:bodyPr/>
          <a:lstStyle>
            <a:lvl1pPr>
              <a:defRPr/>
            </a:lvl1pPr>
          </a:lstStyle>
          <a:p>
            <a:fld id="{B4A90C4D-35AA-42BD-9B05-D20CDAEBF923}" type="slidenum">
              <a:rPr lang="fr-FR" altLang="fr-FR"/>
              <a:pPr/>
              <a:t>‹N°›</a:t>
            </a:fld>
            <a:endParaRPr lang="fr-FR" altLang="fr-FR"/>
          </a:p>
        </p:txBody>
      </p:sp>
    </p:spTree>
    <p:extLst>
      <p:ext uri="{BB962C8B-B14F-4D97-AF65-F5344CB8AC3E}">
        <p14:creationId xmlns:p14="http://schemas.microsoft.com/office/powerpoint/2010/main" val="4251247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6" Type="http://schemas.openxmlformats.org/officeDocument/2006/relationships/theme" Target="../theme/theme3.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42975" y="449129"/>
            <a:ext cx="16459200" cy="1089529"/>
          </a:xfrm>
          <a:prstGeom prst="rect">
            <a:avLst/>
          </a:prstGeom>
        </p:spPr>
        <p:txBody>
          <a:bodyPr vert="horz" lIns="91440" tIns="45720" rIns="91440" bIns="45720" rtlCol="0" anchor="ctr">
            <a:spAutoFit/>
          </a:bodyPr>
          <a:lstStyle/>
          <a:p>
            <a:r>
              <a:rPr lang="en-US" dirty="0"/>
              <a:t>Click to edit Master </a:t>
            </a:r>
            <a:r>
              <a:rPr lang="en-US"/>
              <a:t>title style</a:t>
            </a:r>
            <a:endParaRPr lang="en-US" dirty="0"/>
          </a:p>
        </p:txBody>
      </p:sp>
      <p:sp>
        <p:nvSpPr>
          <p:cNvPr id="3" name="Text Placeholder 2"/>
          <p:cNvSpPr>
            <a:spLocks noGrp="1"/>
          </p:cNvSpPr>
          <p:nvPr>
            <p:ph type="body" idx="1"/>
          </p:nvPr>
        </p:nvSpPr>
        <p:spPr>
          <a:xfrm>
            <a:off x="914400" y="3651250"/>
            <a:ext cx="16487775" cy="870267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703746" y="12985750"/>
            <a:ext cx="2317784" cy="730250"/>
          </a:xfrm>
          <a:prstGeom prst="rect">
            <a:avLst/>
          </a:prstGeom>
        </p:spPr>
        <p:txBody>
          <a:bodyPr vert="horz" lIns="91440" tIns="45720" rIns="91440" bIns="45720" rtlCol="0" anchor="ctr"/>
          <a:lstStyle>
            <a:lvl1pPr algn="l">
              <a:defRPr sz="1200">
                <a:solidFill>
                  <a:schemeClr val="tx1">
                    <a:tint val="75000"/>
                  </a:schemeClr>
                </a:solidFill>
                <a:latin typeface="Raleway" charset="0"/>
                <a:ea typeface="Raleway" charset="0"/>
                <a:cs typeface="Raleway" charset="0"/>
              </a:defRPr>
            </a:lvl1pPr>
          </a:lstStyle>
          <a:p>
            <a:fld id="{C202924D-068F-409A-88B5-A0A6A31EE563}" type="datetimeFigureOut">
              <a:rPr lang="en-US" smtClean="0"/>
              <a:pPr/>
              <a:t>2/26/2026</a:t>
            </a:fld>
            <a:endParaRPr lang="en-US" dirty="0"/>
          </a:p>
        </p:txBody>
      </p:sp>
      <p:sp>
        <p:nvSpPr>
          <p:cNvPr id="5" name="Footer Placeholder 4"/>
          <p:cNvSpPr>
            <a:spLocks noGrp="1"/>
          </p:cNvSpPr>
          <p:nvPr>
            <p:ph type="ftr" sz="quarter" idx="3"/>
          </p:nvPr>
        </p:nvSpPr>
        <p:spPr>
          <a:xfrm>
            <a:off x="914400" y="13007668"/>
            <a:ext cx="2932127" cy="730250"/>
          </a:xfrm>
          <a:prstGeom prst="rect">
            <a:avLst/>
          </a:prstGeom>
        </p:spPr>
        <p:txBody>
          <a:bodyPr vert="horz" lIns="91440" tIns="45720" rIns="91440" bIns="45720" rtlCol="0" anchor="ctr"/>
          <a:lstStyle>
            <a:lvl1pPr algn="l">
              <a:defRPr sz="1200" b="0">
                <a:solidFill>
                  <a:schemeClr val="tx1">
                    <a:tint val="75000"/>
                  </a:schemeClr>
                </a:solidFill>
                <a:latin typeface="Raleway" charset="0"/>
                <a:ea typeface="Raleway" charset="0"/>
                <a:cs typeface="Raleway" charset="0"/>
              </a:defRPr>
            </a:lvl1pPr>
          </a:lstStyle>
          <a:p>
            <a:endParaRPr lang="en-US" dirty="0"/>
          </a:p>
        </p:txBody>
      </p:sp>
      <p:sp>
        <p:nvSpPr>
          <p:cNvPr id="6" name="Slide Number Placeholder 5"/>
          <p:cNvSpPr>
            <a:spLocks noGrp="1"/>
          </p:cNvSpPr>
          <p:nvPr>
            <p:ph type="sldNum" sz="quarter" idx="4"/>
          </p:nvPr>
        </p:nvSpPr>
        <p:spPr>
          <a:xfrm>
            <a:off x="16866144" y="12963832"/>
            <a:ext cx="536031" cy="752168"/>
          </a:xfrm>
          <a:prstGeom prst="rect">
            <a:avLst/>
          </a:prstGeom>
        </p:spPr>
        <p:txBody>
          <a:bodyPr vert="horz" lIns="91440" tIns="45720" rIns="91440" bIns="45720" rtlCol="0" anchor="ctr"/>
          <a:lstStyle>
            <a:lvl1pPr algn="r">
              <a:defRPr sz="1200">
                <a:solidFill>
                  <a:schemeClr val="tx1">
                    <a:tint val="75000"/>
                  </a:schemeClr>
                </a:solidFill>
                <a:latin typeface="Raleway" charset="0"/>
                <a:ea typeface="Raleway" charset="0"/>
                <a:cs typeface="Raleway" charset="0"/>
              </a:defRPr>
            </a:lvl1pPr>
          </a:lstStyle>
          <a:p>
            <a:fld id="{4C2DE0BF-9E07-4871-ACFC-D460BC0353B7}" type="slidenum">
              <a:rPr lang="en-US" smtClean="0"/>
              <a:pPr/>
              <a:t>‹N°›</a:t>
            </a:fld>
            <a:endParaRPr lang="en-US"/>
          </a:p>
        </p:txBody>
      </p:sp>
    </p:spTree>
    <p:extLst>
      <p:ext uri="{BB962C8B-B14F-4D97-AF65-F5344CB8AC3E}">
        <p14:creationId xmlns:p14="http://schemas.microsoft.com/office/powerpoint/2010/main" val="4190121251"/>
      </p:ext>
    </p:extLst>
  </p:cSld>
  <p:clrMap bg1="lt1" tx1="dk1" bg2="lt2" tx2="dk2" accent1="accent1" accent2="accent2" accent3="accent3" accent4="accent4" accent5="accent5" accent6="accent6" hlink="hlink" folHlink="folHlink"/>
  <p:sldLayoutIdLst>
    <p:sldLayoutId id="2147484211" r:id="rId1"/>
    <p:sldLayoutId id="2147484412" r:id="rId2"/>
    <p:sldLayoutId id="2147484414" r:id="rId3"/>
    <p:sldLayoutId id="2147484417" r:id="rId4"/>
    <p:sldLayoutId id="2147484419" r:id="rId5"/>
    <p:sldLayoutId id="2147484420" r:id="rId6"/>
    <p:sldLayoutId id="2147484413" r:id="rId7"/>
    <p:sldLayoutId id="2147484416" r:id="rId8"/>
    <p:sldLayoutId id="2147484415" r:id="rId9"/>
    <p:sldLayoutId id="2147484418" r:id="rId10"/>
    <p:sldLayoutId id="2147484212" r:id="rId11"/>
    <p:sldLayoutId id="2147484422" r:id="rId12"/>
    <p:sldLayoutId id="2147484424" r:id="rId13"/>
    <p:sldLayoutId id="2147484425" r:id="rId14"/>
  </p:sldLayoutIdLst>
  <p:txStyles>
    <p:titleStyle>
      <a:lvl1pPr algn="l" defTabSz="685800" rtl="0" eaLnBrk="1" latinLnBrk="0" hangingPunct="1">
        <a:lnSpc>
          <a:spcPct val="90000"/>
        </a:lnSpc>
        <a:spcBef>
          <a:spcPct val="0"/>
        </a:spcBef>
        <a:buNone/>
        <a:defRPr sz="7200" kern="1200">
          <a:solidFill>
            <a:schemeClr val="tx2"/>
          </a:solidFill>
          <a:latin typeface="Maitree" charset="0"/>
          <a:ea typeface="Maitree" charset="0"/>
          <a:cs typeface="Maitree" charset="0"/>
        </a:defRPr>
      </a:lvl1pPr>
    </p:titleStyle>
    <p:bodyStyle>
      <a:lvl1pPr marL="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1pPr>
      <a:lvl2pPr marL="3429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2pPr>
      <a:lvl3pPr marL="6858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3pPr>
      <a:lvl4pPr marL="10287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4pPr>
      <a:lvl5pPr marL="13716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5360">
          <p15:clr>
            <a:srgbClr val="F26B43"/>
          </p15:clr>
        </p15:guide>
        <p15:guide id="3" pos="29232">
          <p15:clr>
            <a:srgbClr val="F26B43"/>
          </p15:clr>
        </p15:guide>
        <p15:guide id="4" pos="1536">
          <p15:clr>
            <a:srgbClr val="F26B43"/>
          </p15:clr>
        </p15:guide>
        <p15:guide id="6" orient="horz" pos="2688">
          <p15:clr>
            <a:srgbClr val="F26B43"/>
          </p15:clr>
        </p15:guide>
        <p15:guide id="7" pos="11088" userDrawn="1">
          <p15:clr>
            <a:srgbClr val="F26B43"/>
          </p15:clr>
        </p15:guide>
        <p15:guide id="8" orient="horz" pos="8640" userDrawn="1">
          <p15:clr>
            <a:srgbClr val="F26B43"/>
          </p15:clr>
        </p15:guide>
        <p15:guide id="9" pos="21924" userDrawn="1">
          <p15:clr>
            <a:srgbClr val="F26B43"/>
          </p15:clr>
        </p15:guide>
        <p15:guide id="10" pos="432" userDrawn="1">
          <p15:clr>
            <a:srgbClr val="F26B43"/>
          </p15:clr>
        </p15:guide>
        <p15:guide id="11" orient="horz" pos="16368" userDrawn="1">
          <p15:clr>
            <a:srgbClr val="F26B43"/>
          </p15:clr>
        </p15:guide>
        <p15:guide id="12" orient="horz" pos="129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66184"/>
            <a:ext cx="8229600" cy="1524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2133601"/>
            <a:ext cx="8229600" cy="60346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8475134"/>
            <a:ext cx="21336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2/26/2026</a:t>
            </a:fld>
            <a:endParaRPr lang="en-US"/>
          </a:p>
        </p:txBody>
      </p:sp>
      <p:sp>
        <p:nvSpPr>
          <p:cNvPr id="5" name="Footer Placeholder 4"/>
          <p:cNvSpPr>
            <a:spLocks noGrp="1"/>
          </p:cNvSpPr>
          <p:nvPr>
            <p:ph type="ftr" sz="quarter" idx="3"/>
          </p:nvPr>
        </p:nvSpPr>
        <p:spPr>
          <a:xfrm>
            <a:off x="3124200" y="8475134"/>
            <a:ext cx="28956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8475134"/>
            <a:ext cx="21336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extLst>
      <p:ext uri="{BB962C8B-B14F-4D97-AF65-F5344CB8AC3E}">
        <p14:creationId xmlns:p14="http://schemas.microsoft.com/office/powerpoint/2010/main" val="287386544"/>
      </p:ext>
    </p:extLst>
  </p:cSld>
  <p:clrMap bg1="lt1" tx1="dk1" bg2="lt2" tx2="dk2" accent1="accent1" accent2="accent2" accent3="accent3" accent4="accent4" accent5="accent5" accent6="accent6" hlink="hlink" folHlink="folHlink"/>
  <p:sldLayoutIdLst>
    <p:sldLayoutId id="2147484439" r:id="rId1"/>
    <p:sldLayoutId id="2147484440" r:id="rId2"/>
    <p:sldLayoutId id="2147484441" r:id="rId3"/>
    <p:sldLayoutId id="2147484442" r:id="rId4"/>
    <p:sldLayoutId id="2147484443" r:id="rId5"/>
    <p:sldLayoutId id="2147484444" r:id="rId6"/>
    <p:sldLayoutId id="2147484445" r:id="rId7"/>
    <p:sldLayoutId id="2147484446" r:id="rId8"/>
    <p:sldLayoutId id="2147484447" r:id="rId9"/>
    <p:sldLayoutId id="2147484448" r:id="rId10"/>
    <p:sldLayoutId id="214748444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42975" y="449129"/>
            <a:ext cx="16459200" cy="1089529"/>
          </a:xfrm>
          <a:prstGeom prst="rect">
            <a:avLst/>
          </a:prstGeom>
        </p:spPr>
        <p:txBody>
          <a:bodyPr vert="horz" lIns="91440" tIns="45720" rIns="91440" bIns="45720" rtlCol="0" anchor="ctr">
            <a:spAutoFit/>
          </a:bodyPr>
          <a:lstStyle/>
          <a:p>
            <a:r>
              <a:rPr lang="en-US" dirty="0"/>
              <a:t>Click to edit Master </a:t>
            </a:r>
            <a:r>
              <a:rPr lang="en-US"/>
              <a:t>title style</a:t>
            </a:r>
            <a:endParaRPr lang="en-US" dirty="0"/>
          </a:p>
        </p:txBody>
      </p:sp>
      <p:sp>
        <p:nvSpPr>
          <p:cNvPr id="3" name="Text Placeholder 2"/>
          <p:cNvSpPr>
            <a:spLocks noGrp="1"/>
          </p:cNvSpPr>
          <p:nvPr>
            <p:ph type="body" idx="1"/>
          </p:nvPr>
        </p:nvSpPr>
        <p:spPr>
          <a:xfrm>
            <a:off x="914400" y="3651250"/>
            <a:ext cx="16487775" cy="870267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703746" y="12985750"/>
            <a:ext cx="2317784" cy="730250"/>
          </a:xfrm>
          <a:prstGeom prst="rect">
            <a:avLst/>
          </a:prstGeom>
        </p:spPr>
        <p:txBody>
          <a:bodyPr vert="horz" lIns="91440" tIns="45720" rIns="91440" bIns="45720" rtlCol="0" anchor="ctr"/>
          <a:lstStyle>
            <a:lvl1pPr algn="l">
              <a:defRPr sz="1200">
                <a:solidFill>
                  <a:schemeClr val="tx1">
                    <a:tint val="75000"/>
                  </a:schemeClr>
                </a:solidFill>
                <a:latin typeface="Raleway" charset="0"/>
                <a:ea typeface="Raleway" charset="0"/>
                <a:cs typeface="Raleway" charset="0"/>
              </a:defRPr>
            </a:lvl1pPr>
          </a:lstStyle>
          <a:p>
            <a:fld id="{C202924D-068F-409A-88B5-A0A6A31EE563}" type="datetimeFigureOut">
              <a:rPr lang="en-US" smtClean="0"/>
              <a:pPr/>
              <a:t>2/26/2026</a:t>
            </a:fld>
            <a:endParaRPr lang="en-US" dirty="0"/>
          </a:p>
        </p:txBody>
      </p:sp>
      <p:sp>
        <p:nvSpPr>
          <p:cNvPr id="5" name="Footer Placeholder 4"/>
          <p:cNvSpPr>
            <a:spLocks noGrp="1"/>
          </p:cNvSpPr>
          <p:nvPr>
            <p:ph type="ftr" sz="quarter" idx="3"/>
          </p:nvPr>
        </p:nvSpPr>
        <p:spPr>
          <a:xfrm>
            <a:off x="914400" y="13007668"/>
            <a:ext cx="2932127" cy="730250"/>
          </a:xfrm>
          <a:prstGeom prst="rect">
            <a:avLst/>
          </a:prstGeom>
        </p:spPr>
        <p:txBody>
          <a:bodyPr vert="horz" lIns="91440" tIns="45720" rIns="91440" bIns="45720" rtlCol="0" anchor="ctr"/>
          <a:lstStyle>
            <a:lvl1pPr algn="l">
              <a:defRPr sz="1200" b="0">
                <a:solidFill>
                  <a:schemeClr val="tx1">
                    <a:tint val="75000"/>
                  </a:schemeClr>
                </a:solidFill>
                <a:latin typeface="Raleway" charset="0"/>
                <a:ea typeface="Raleway" charset="0"/>
                <a:cs typeface="Raleway" charset="0"/>
              </a:defRPr>
            </a:lvl1pPr>
          </a:lstStyle>
          <a:p>
            <a:endParaRPr lang="en-US" dirty="0"/>
          </a:p>
        </p:txBody>
      </p:sp>
      <p:sp>
        <p:nvSpPr>
          <p:cNvPr id="6" name="Slide Number Placeholder 5"/>
          <p:cNvSpPr>
            <a:spLocks noGrp="1"/>
          </p:cNvSpPr>
          <p:nvPr>
            <p:ph type="sldNum" sz="quarter" idx="4"/>
          </p:nvPr>
        </p:nvSpPr>
        <p:spPr>
          <a:xfrm>
            <a:off x="16866144" y="12963832"/>
            <a:ext cx="536031" cy="752168"/>
          </a:xfrm>
          <a:prstGeom prst="rect">
            <a:avLst/>
          </a:prstGeom>
        </p:spPr>
        <p:txBody>
          <a:bodyPr vert="horz" lIns="91440" tIns="45720" rIns="91440" bIns="45720" rtlCol="0" anchor="ctr"/>
          <a:lstStyle>
            <a:lvl1pPr algn="r">
              <a:defRPr sz="1200">
                <a:solidFill>
                  <a:schemeClr val="tx1">
                    <a:tint val="75000"/>
                  </a:schemeClr>
                </a:solidFill>
                <a:latin typeface="Raleway" charset="0"/>
                <a:ea typeface="Raleway" charset="0"/>
                <a:cs typeface="Raleway" charset="0"/>
              </a:defRPr>
            </a:lvl1pPr>
          </a:lstStyle>
          <a:p>
            <a:fld id="{4C2DE0BF-9E07-4871-ACFC-D460BC0353B7}" type="slidenum">
              <a:rPr lang="en-US" smtClean="0"/>
              <a:pPr/>
              <a:t>‹N°›</a:t>
            </a:fld>
            <a:endParaRPr lang="en-US"/>
          </a:p>
        </p:txBody>
      </p:sp>
    </p:spTree>
    <p:extLst>
      <p:ext uri="{BB962C8B-B14F-4D97-AF65-F5344CB8AC3E}">
        <p14:creationId xmlns:p14="http://schemas.microsoft.com/office/powerpoint/2010/main" val="642208079"/>
      </p:ext>
    </p:extLst>
  </p:cSld>
  <p:clrMap bg1="lt1" tx1="dk1" bg2="lt2" tx2="dk2" accent1="accent1" accent2="accent2" accent3="accent3" accent4="accent4" accent5="accent5" accent6="accent6" hlink="hlink" folHlink="folHlink"/>
  <p:sldLayoutIdLst>
    <p:sldLayoutId id="2147484452" r:id="rId1"/>
    <p:sldLayoutId id="2147484453" r:id="rId2"/>
    <p:sldLayoutId id="2147484454" r:id="rId3"/>
    <p:sldLayoutId id="2147484455" r:id="rId4"/>
    <p:sldLayoutId id="2147484456" r:id="rId5"/>
    <p:sldLayoutId id="2147484457" r:id="rId6"/>
    <p:sldLayoutId id="2147484458" r:id="rId7"/>
    <p:sldLayoutId id="2147484459" r:id="rId8"/>
    <p:sldLayoutId id="2147484460" r:id="rId9"/>
    <p:sldLayoutId id="2147484461" r:id="rId10"/>
    <p:sldLayoutId id="2147484462" r:id="rId11"/>
    <p:sldLayoutId id="2147484463" r:id="rId12"/>
    <p:sldLayoutId id="2147484464" r:id="rId13"/>
    <p:sldLayoutId id="2147484465" r:id="rId14"/>
    <p:sldLayoutId id="2147484466" r:id="rId15"/>
  </p:sldLayoutIdLst>
  <p:txStyles>
    <p:titleStyle>
      <a:lvl1pPr algn="l" defTabSz="685800" rtl="0" eaLnBrk="1" latinLnBrk="0" hangingPunct="1">
        <a:lnSpc>
          <a:spcPct val="90000"/>
        </a:lnSpc>
        <a:spcBef>
          <a:spcPct val="0"/>
        </a:spcBef>
        <a:buNone/>
        <a:defRPr sz="7200" kern="1200">
          <a:solidFill>
            <a:schemeClr val="tx2"/>
          </a:solidFill>
          <a:latin typeface="Maitree" charset="0"/>
          <a:ea typeface="Maitree" charset="0"/>
          <a:cs typeface="Maitree" charset="0"/>
        </a:defRPr>
      </a:lvl1pPr>
    </p:titleStyle>
    <p:bodyStyle>
      <a:lvl1pPr marL="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1pPr>
      <a:lvl2pPr marL="3429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2pPr>
      <a:lvl3pPr marL="6858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3pPr>
      <a:lvl4pPr marL="10287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4pPr>
      <a:lvl5pPr marL="13716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5360">
          <p15:clr>
            <a:srgbClr val="F26B43"/>
          </p15:clr>
        </p15:guide>
        <p15:guide id="3" pos="29232">
          <p15:clr>
            <a:srgbClr val="F26B43"/>
          </p15:clr>
        </p15:guide>
        <p15:guide id="4" pos="1536">
          <p15:clr>
            <a:srgbClr val="F26B43"/>
          </p15:clr>
        </p15:guide>
        <p15:guide id="6" orient="horz" pos="2688">
          <p15:clr>
            <a:srgbClr val="F26B43"/>
          </p15:clr>
        </p15:guide>
        <p15:guide id="7" pos="11088">
          <p15:clr>
            <a:srgbClr val="F26B43"/>
          </p15:clr>
        </p15:guide>
        <p15:guide id="8" orient="horz" pos="8640">
          <p15:clr>
            <a:srgbClr val="F26B43"/>
          </p15:clr>
        </p15:guide>
        <p15:guide id="9" pos="21924">
          <p15:clr>
            <a:srgbClr val="F26B43"/>
          </p15:clr>
        </p15:guide>
        <p15:guide id="10" pos="432">
          <p15:clr>
            <a:srgbClr val="F26B43"/>
          </p15:clr>
        </p15:guide>
        <p15:guide id="11" orient="horz" pos="16368">
          <p15:clr>
            <a:srgbClr val="F26B43"/>
          </p15:clr>
        </p15:guide>
        <p15:guide id="12" orient="horz" pos="129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svg"/><Relationship Id="rId12"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svg"/><Relationship Id="rId5" Type="http://schemas.openxmlformats.org/officeDocument/2006/relationships/image" Target="../media/image9.sv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svg"/></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7.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23.png"/><Relationship Id="rId5" Type="http://schemas.openxmlformats.org/officeDocument/2006/relationships/image" Target="../media/image18.jpeg"/><Relationship Id="rId10" Type="http://schemas.openxmlformats.org/officeDocument/2006/relationships/image" Target="../media/image22.png"/><Relationship Id="rId4" Type="http://schemas.openxmlformats.org/officeDocument/2006/relationships/image" Target="../media/image17.jpeg"/><Relationship Id="rId9" Type="http://schemas.openxmlformats.org/officeDocument/2006/relationships/image" Target="../media/image21.svg"/></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5.jpeg"/><Relationship Id="rId7"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18.jpeg"/></Relationships>
</file>

<file path=ppt/slides/_rels/slide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3.png"/><Relationship Id="rId7"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8" Type="http://schemas.openxmlformats.org/officeDocument/2006/relationships/image" Target="../media/image37.jpeg"/><Relationship Id="rId13" Type="http://schemas.openxmlformats.org/officeDocument/2006/relationships/image" Target="../media/image42.png"/><Relationship Id="rId3" Type="http://schemas.openxmlformats.org/officeDocument/2006/relationships/image" Target="../media/image32.jpeg"/><Relationship Id="rId7" Type="http://schemas.openxmlformats.org/officeDocument/2006/relationships/image" Target="../media/image36.JPG"/><Relationship Id="rId12" Type="http://schemas.openxmlformats.org/officeDocument/2006/relationships/image" Target="../media/image41.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5.JPG"/><Relationship Id="rId11" Type="http://schemas.openxmlformats.org/officeDocument/2006/relationships/image" Target="../media/image40.jpeg"/><Relationship Id="rId5" Type="http://schemas.openxmlformats.org/officeDocument/2006/relationships/image" Target="../media/image34.JPG"/><Relationship Id="rId10" Type="http://schemas.openxmlformats.org/officeDocument/2006/relationships/image" Target="../media/image39.jpeg"/><Relationship Id="rId4" Type="http://schemas.openxmlformats.org/officeDocument/2006/relationships/image" Target="../media/image33.jpeg"/><Relationship Id="rId9" Type="http://schemas.openxmlformats.org/officeDocument/2006/relationships/image" Target="../media/image38.JPG"/><Relationship Id="rId14" Type="http://schemas.openxmlformats.org/officeDocument/2006/relationships/image" Target="../media/image43.jpg"/></Relationships>
</file>

<file path=ppt/slides/_rels/slide8.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8.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svg"/><Relationship Id="rId4" Type="http://schemas.openxmlformats.org/officeDocument/2006/relationships/image" Target="../media/image4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9.png"/><Relationship Id="rId1" Type="http://schemas.openxmlformats.org/officeDocument/2006/relationships/slideLayout" Target="../slideLayouts/slideLayout12.xml"/><Relationship Id="rId5" Type="http://schemas.openxmlformats.org/officeDocument/2006/relationships/image" Target="../media/image51.png"/><Relationship Id="rId4" Type="http://schemas.openxmlformats.org/officeDocument/2006/relationships/image" Target="../media/image50.jpeg"/></Relationships>
</file>

<file path=ppt/slides/_rels/slide11.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55.jpeg"/><Relationship Id="rId5" Type="http://schemas.openxmlformats.org/officeDocument/2006/relationships/image" Target="../media/image54.jpeg"/><Relationship Id="rId10" Type="http://schemas.openxmlformats.org/officeDocument/2006/relationships/image" Target="../media/image59.png"/><Relationship Id="rId4" Type="http://schemas.openxmlformats.org/officeDocument/2006/relationships/image" Target="../media/image53.jpeg"/><Relationship Id="rId9" Type="http://schemas.openxmlformats.org/officeDocument/2006/relationships/image" Target="../media/image58.png"/></Relationships>
</file>

<file path=ppt/slides/_rels/slide1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59.png"/><Relationship Id="rId4" Type="http://schemas.openxmlformats.org/officeDocument/2006/relationships/image" Target="../media/image49.png"/></Relationships>
</file>

<file path=ppt/slides/_rels/slide13.xml.rels><?xml version="1.0" encoding="UTF-8" standalone="yes"?>
<Relationships xmlns="http://schemas.openxmlformats.org/package/2006/relationships"><Relationship Id="rId3" Type="http://schemas.openxmlformats.org/officeDocument/2006/relationships/image" Target="../media/image61.jpeg"/><Relationship Id="rId7" Type="http://schemas.openxmlformats.org/officeDocument/2006/relationships/image" Target="../media/image59.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56.png"/><Relationship Id="rId5" Type="http://schemas.openxmlformats.org/officeDocument/2006/relationships/image" Target="../media/image63.jpeg"/><Relationship Id="rId4" Type="http://schemas.openxmlformats.org/officeDocument/2006/relationships/image" Target="../media/image62.jpeg"/></Relationships>
</file>

<file path=ppt/slides/_rels/slide14.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64.jpeg"/><Relationship Id="rId7" Type="http://schemas.openxmlformats.org/officeDocument/2006/relationships/image" Target="../media/image67.jpe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66.jpeg"/><Relationship Id="rId5" Type="http://schemas.openxmlformats.org/officeDocument/2006/relationships/image" Target="../media/image57.png"/><Relationship Id="rId4" Type="http://schemas.openxmlformats.org/officeDocument/2006/relationships/image" Target="../media/image65.jpeg"/></Relationships>
</file>

<file path=ppt/slides/_rels/slide15.xml.rels><?xml version="1.0" encoding="UTF-8" standalone="yes"?>
<Relationships xmlns="http://schemas.openxmlformats.org/package/2006/relationships"><Relationship Id="rId8" Type="http://schemas.openxmlformats.org/officeDocument/2006/relationships/image" Target="../media/image59.png"/><Relationship Id="rId3" Type="http://schemas.microsoft.com/office/2018/10/relationships/comments" Target="../comments/modernComment_4EF_78EFB83B.xml"/><Relationship Id="rId7" Type="http://schemas.openxmlformats.org/officeDocument/2006/relationships/image" Target="../media/image58.pn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16.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9.pn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png"/></Relationships>
</file>

<file path=ppt/slides/_rels/slide17.xml.rels><?xml version="1.0" encoding="UTF-8" standalone="yes"?>
<Relationships xmlns="http://schemas.openxmlformats.org/package/2006/relationships"><Relationship Id="rId8" Type="http://schemas.openxmlformats.org/officeDocument/2006/relationships/image" Target="../media/image78.jpeg"/><Relationship Id="rId3" Type="http://schemas.microsoft.com/office/2018/10/relationships/comments" Target="../comments/modernComment_2C2_A7319C9F.xml"/><Relationship Id="rId7" Type="http://schemas.openxmlformats.org/officeDocument/2006/relationships/image" Target="../media/image77.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76.jpeg"/><Relationship Id="rId5" Type="http://schemas.openxmlformats.org/officeDocument/2006/relationships/image" Target="../media/image75.jpg"/><Relationship Id="rId10" Type="http://schemas.openxmlformats.org/officeDocument/2006/relationships/image" Target="../media/image17.jpeg"/><Relationship Id="rId4" Type="http://schemas.openxmlformats.org/officeDocument/2006/relationships/image" Target="../media/image74.png"/><Relationship Id="rId9" Type="http://schemas.openxmlformats.org/officeDocument/2006/relationships/image" Target="../media/image79.jpeg"/></Relationships>
</file>

<file path=ppt/slides/_rels/slide18.xml.rels><?xml version="1.0" encoding="UTF-8" standalone="yes"?>
<Relationships xmlns="http://schemas.openxmlformats.org/package/2006/relationships"><Relationship Id="rId8" Type="http://schemas.openxmlformats.org/officeDocument/2006/relationships/image" Target="../media/image84.jpeg"/><Relationship Id="rId13" Type="http://schemas.openxmlformats.org/officeDocument/2006/relationships/image" Target="../media/image88.jpeg"/><Relationship Id="rId3" Type="http://schemas.openxmlformats.org/officeDocument/2006/relationships/image" Target="../media/image7.png"/><Relationship Id="rId7" Type="http://schemas.openxmlformats.org/officeDocument/2006/relationships/image" Target="../media/image83.jpg"/><Relationship Id="rId12" Type="http://schemas.openxmlformats.org/officeDocument/2006/relationships/image" Target="../media/image79.jpeg"/><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image" Target="../media/image82.png"/><Relationship Id="rId11" Type="http://schemas.openxmlformats.org/officeDocument/2006/relationships/image" Target="../media/image87.png"/><Relationship Id="rId5" Type="http://schemas.openxmlformats.org/officeDocument/2006/relationships/image" Target="../media/image81.png"/><Relationship Id="rId10" Type="http://schemas.openxmlformats.org/officeDocument/2006/relationships/image" Target="../media/image86.jpeg"/><Relationship Id="rId4" Type="http://schemas.openxmlformats.org/officeDocument/2006/relationships/image" Target="../media/image80.png"/><Relationship Id="rId9" Type="http://schemas.openxmlformats.org/officeDocument/2006/relationships/image" Target="../media/image85.jpeg"/><Relationship Id="rId14" Type="http://schemas.openxmlformats.org/officeDocument/2006/relationships/image" Target="../media/image89.jpeg"/></Relationships>
</file>

<file path=ppt/slides/_rels/slide19.xml.rels><?xml version="1.0" encoding="UTF-8" standalone="yes"?>
<Relationships xmlns="http://schemas.openxmlformats.org/package/2006/relationships"><Relationship Id="rId8" Type="http://schemas.openxmlformats.org/officeDocument/2006/relationships/image" Target="../media/image95.jpeg"/><Relationship Id="rId3" Type="http://schemas.openxmlformats.org/officeDocument/2006/relationships/image" Target="../media/image90.png"/><Relationship Id="rId7" Type="http://schemas.openxmlformats.org/officeDocument/2006/relationships/image" Target="../media/image94.jpg"/><Relationship Id="rId2" Type="http://schemas.openxmlformats.org/officeDocument/2006/relationships/notesSlide" Target="../notesSlides/notesSlide18.xml"/><Relationship Id="rId1" Type="http://schemas.openxmlformats.org/officeDocument/2006/relationships/slideLayout" Target="../slideLayouts/slideLayout40.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png"/><Relationship Id="rId9" Type="http://schemas.openxmlformats.org/officeDocument/2006/relationships/image" Target="../media/image96.png"/></Relationships>
</file>

<file path=ppt/slides/_rels/slide20.xml.rels><?xml version="1.0" encoding="UTF-8" standalone="yes"?>
<Relationships xmlns="http://schemas.openxmlformats.org/package/2006/relationships"><Relationship Id="rId3" Type="http://schemas.openxmlformats.org/officeDocument/2006/relationships/image" Target="../media/image97.png"/><Relationship Id="rId7" Type="http://schemas.openxmlformats.org/officeDocument/2006/relationships/image" Target="../media/image65.jpe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100.jpg"/><Relationship Id="rId5" Type="http://schemas.openxmlformats.org/officeDocument/2006/relationships/image" Target="../media/image99.jpeg"/><Relationship Id="rId4" Type="http://schemas.openxmlformats.org/officeDocument/2006/relationships/image" Target="../media/image98.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image" Target="../media/image105.jpeg"/><Relationship Id="rId3" Type="http://schemas.openxmlformats.org/officeDocument/2006/relationships/image" Target="../media/image101.jpeg"/><Relationship Id="rId7" Type="http://schemas.openxmlformats.org/officeDocument/2006/relationships/image" Target="../media/image104.jpeg"/><Relationship Id="rId2" Type="http://schemas.openxmlformats.org/officeDocument/2006/relationships/notesSlide" Target="../notesSlides/notesSlide21.xml"/><Relationship Id="rId1" Type="http://schemas.openxmlformats.org/officeDocument/2006/relationships/slideLayout" Target="../slideLayouts/slideLayout14.xml"/><Relationship Id="rId6" Type="http://schemas.openxmlformats.org/officeDocument/2006/relationships/image" Target="../media/image103.png"/><Relationship Id="rId5" Type="http://schemas.openxmlformats.org/officeDocument/2006/relationships/image" Target="../media/image59.png"/><Relationship Id="rId4" Type="http://schemas.openxmlformats.org/officeDocument/2006/relationships/image" Target="../media/image102.jpeg"/></Relationships>
</file>

<file path=ppt/slides/_rels/slide23.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106.jpeg"/><Relationship Id="rId7" Type="http://schemas.openxmlformats.org/officeDocument/2006/relationships/image" Target="../media/image110.jpe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109.jpeg"/><Relationship Id="rId5" Type="http://schemas.openxmlformats.org/officeDocument/2006/relationships/image" Target="../media/image108.jpeg"/><Relationship Id="rId10" Type="http://schemas.openxmlformats.org/officeDocument/2006/relationships/image" Target="../media/image112.jpeg"/><Relationship Id="rId4" Type="http://schemas.openxmlformats.org/officeDocument/2006/relationships/image" Target="../media/image107.png"/><Relationship Id="rId9" Type="http://schemas.openxmlformats.org/officeDocument/2006/relationships/image" Target="../media/image111.jpeg"/></Relationships>
</file>

<file path=ppt/slides/_rels/slide2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23.xml"/><Relationship Id="rId1" Type="http://schemas.openxmlformats.org/officeDocument/2006/relationships/slideLayout" Target="../slideLayouts/slideLayout14.xml"/><Relationship Id="rId5" Type="http://schemas.openxmlformats.org/officeDocument/2006/relationships/image" Target="../media/image114.png"/><Relationship Id="rId4" Type="http://schemas.openxmlformats.org/officeDocument/2006/relationships/image" Target="../media/image113.png"/></Relationships>
</file>

<file path=ppt/slides/_rels/slide25.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115.jpeg"/><Relationship Id="rId7" Type="http://schemas.openxmlformats.org/officeDocument/2006/relationships/image" Target="../media/image59.pn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6.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image" Target="../media/image118.jpeg"/></Relationships>
</file>

<file path=ppt/slides/_rels/slide27.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26.xml"/><Relationship Id="rId1" Type="http://schemas.openxmlformats.org/officeDocument/2006/relationships/slideLayout" Target="../slideLayouts/slideLayout13.xml"/><Relationship Id="rId5" Type="http://schemas.openxmlformats.org/officeDocument/2006/relationships/image" Target="../media/image122.JPEG"/><Relationship Id="rId4" Type="http://schemas.openxmlformats.org/officeDocument/2006/relationships/image" Target="../media/image59.png"/></Relationships>
</file>

<file path=ppt/slides/_rels/slide28.xml.rels><?xml version="1.0" encoding="UTF-8" standalone="yes"?>
<Relationships xmlns="http://schemas.openxmlformats.org/package/2006/relationships"><Relationship Id="rId2" Type="http://schemas.microsoft.com/office/2018/10/relationships/comments" Target="../comments/modernComment_4A3_5A6D1512.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23.png"/><Relationship Id="rId7" Type="http://schemas.openxmlformats.org/officeDocument/2006/relationships/image" Target="../media/image127.jpeg"/><Relationship Id="rId2" Type="http://schemas.openxmlformats.org/officeDocument/2006/relationships/notesSlide" Target="../notesSlides/notesSlide27.xml"/><Relationship Id="rId1" Type="http://schemas.openxmlformats.org/officeDocument/2006/relationships/slideLayout" Target="../slideLayouts/slideLayout21.xml"/><Relationship Id="rId6" Type="http://schemas.openxmlformats.org/officeDocument/2006/relationships/image" Target="../media/image126.jpeg"/><Relationship Id="rId5" Type="http://schemas.openxmlformats.org/officeDocument/2006/relationships/image" Target="../media/image125.jpeg"/><Relationship Id="rId4" Type="http://schemas.openxmlformats.org/officeDocument/2006/relationships/image" Target="../media/image124.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21.xml"/><Relationship Id="rId5" Type="http://schemas.openxmlformats.org/officeDocument/2006/relationships/image" Target="../media/image131.jpeg"/><Relationship Id="rId4" Type="http://schemas.openxmlformats.org/officeDocument/2006/relationships/image" Target="../media/image130.svg"/></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21.xml"/><Relationship Id="rId5" Type="http://schemas.openxmlformats.org/officeDocument/2006/relationships/image" Target="../media/image133.png"/><Relationship Id="rId4" Type="http://schemas.openxmlformats.org/officeDocument/2006/relationships/image" Target="../media/image132.jpeg"/></Relationships>
</file>

<file path=ppt/slides/_rels/slide33.xml.rels><?xml version="1.0" encoding="UTF-8" standalone="yes"?>
<Relationships xmlns="http://schemas.openxmlformats.org/package/2006/relationships"><Relationship Id="rId8" Type="http://schemas.openxmlformats.org/officeDocument/2006/relationships/image" Target="../media/image138.jpeg"/><Relationship Id="rId3" Type="http://schemas.openxmlformats.org/officeDocument/2006/relationships/image" Target="../media/image134.jpeg"/><Relationship Id="rId7"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21.xml"/><Relationship Id="rId6" Type="http://schemas.openxmlformats.org/officeDocument/2006/relationships/image" Target="../media/image137.jpeg"/><Relationship Id="rId5" Type="http://schemas.openxmlformats.org/officeDocument/2006/relationships/image" Target="../media/image136.jpeg"/><Relationship Id="rId4" Type="http://schemas.openxmlformats.org/officeDocument/2006/relationships/image" Target="../media/image135.jpeg"/></Relationships>
</file>

<file path=ppt/slides/_rels/slide34.xml.rels><?xml version="1.0" encoding="UTF-8" standalone="yes"?>
<Relationships xmlns="http://schemas.openxmlformats.org/package/2006/relationships"><Relationship Id="rId8" Type="http://schemas.openxmlformats.org/officeDocument/2006/relationships/image" Target="../media/image143.jpeg"/><Relationship Id="rId3" Type="http://schemas.openxmlformats.org/officeDocument/2006/relationships/image" Target="../media/image139.png"/><Relationship Id="rId7" Type="http://schemas.openxmlformats.org/officeDocument/2006/relationships/image" Target="../media/image142.jpeg"/><Relationship Id="rId2" Type="http://schemas.openxmlformats.org/officeDocument/2006/relationships/notesSlide" Target="../notesSlides/notesSlide30.xml"/><Relationship Id="rId1" Type="http://schemas.openxmlformats.org/officeDocument/2006/relationships/slideLayout" Target="../slideLayouts/slideLayout21.xml"/><Relationship Id="rId6" Type="http://schemas.openxmlformats.org/officeDocument/2006/relationships/image" Target="../media/image141.jpeg"/><Relationship Id="rId5" Type="http://schemas.openxmlformats.org/officeDocument/2006/relationships/image" Target="../media/image140.jpeg"/><Relationship Id="rId4" Type="http://schemas.openxmlformats.org/officeDocument/2006/relationships/image" Target="../media/image30.png"/><Relationship Id="rId9" Type="http://schemas.openxmlformats.org/officeDocument/2006/relationships/image" Target="../media/image144.jpeg"/></Relationships>
</file>

<file path=ppt/slides/_rels/slide3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1.xml"/><Relationship Id="rId1" Type="http://schemas.openxmlformats.org/officeDocument/2006/relationships/slideLayout" Target="../slideLayouts/slideLayout13.xml"/><Relationship Id="rId4" Type="http://schemas.openxmlformats.org/officeDocument/2006/relationships/image" Target="../media/image59.png"/></Relationships>
</file>

<file path=ppt/slides/_rels/slide36.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32.xml"/><Relationship Id="rId1" Type="http://schemas.openxmlformats.org/officeDocument/2006/relationships/slideLayout" Target="../slideLayouts/slideLayout14.xml"/><Relationship Id="rId6" Type="http://schemas.openxmlformats.org/officeDocument/2006/relationships/image" Target="../media/image25.jpeg"/><Relationship Id="rId5" Type="http://schemas.openxmlformats.org/officeDocument/2006/relationships/image" Target="../media/image147.jpeg"/><Relationship Id="rId4" Type="http://schemas.openxmlformats.org/officeDocument/2006/relationships/image" Target="../media/image146.png"/></Relationships>
</file>

<file path=ppt/slides/_rels/slide37.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33.xml"/><Relationship Id="rId1" Type="http://schemas.openxmlformats.org/officeDocument/2006/relationships/slideLayout" Target="../slideLayouts/slideLayout14.xml"/><Relationship Id="rId6" Type="http://schemas.openxmlformats.org/officeDocument/2006/relationships/image" Target="../media/image148.jpeg"/><Relationship Id="rId5" Type="http://schemas.openxmlformats.org/officeDocument/2006/relationships/image" Target="../media/image5.JPG"/><Relationship Id="rId4" Type="http://schemas.openxmlformats.org/officeDocument/2006/relationships/image" Target="../media/image14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50.png"/></Relationships>
</file>

<file path=ppt/slides/_rels/slide40.xml.rels><?xml version="1.0" encoding="UTF-8" standalone="yes"?>
<Relationships xmlns="http://schemas.openxmlformats.org/package/2006/relationships"><Relationship Id="rId3" Type="http://schemas.microsoft.com/office/2018/10/relationships/comments" Target="../comments/modernComment_42B_96FC6FF7.xml"/><Relationship Id="rId2" Type="http://schemas.openxmlformats.org/officeDocument/2006/relationships/notesSlide" Target="../notesSlides/notesSlide35.xml"/><Relationship Id="rId1" Type="http://schemas.openxmlformats.org/officeDocument/2006/relationships/slideLayout" Target="../slideLayouts/slideLayout13.xml"/><Relationship Id="rId6" Type="http://schemas.openxmlformats.org/officeDocument/2006/relationships/image" Target="../media/image59.png"/><Relationship Id="rId5" Type="http://schemas.openxmlformats.org/officeDocument/2006/relationships/image" Target="../media/image151.jpeg"/><Relationship Id="rId4" Type="http://schemas.openxmlformats.org/officeDocument/2006/relationships/image" Target="../media/image49.png"/></Relationships>
</file>

<file path=ppt/slides/_rels/slide41.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36.xml"/><Relationship Id="rId1" Type="http://schemas.openxmlformats.org/officeDocument/2006/relationships/slideLayout" Target="../slideLayouts/slideLayout13.xml"/><Relationship Id="rId5" Type="http://schemas.openxmlformats.org/officeDocument/2006/relationships/image" Target="../media/image59.png"/><Relationship Id="rId4" Type="http://schemas.openxmlformats.org/officeDocument/2006/relationships/image" Target="../media/image153.jpeg"/></Relationships>
</file>

<file path=ppt/slides/_rels/slide42.xml.rels><?xml version="1.0" encoding="UTF-8" standalone="yes"?>
<Relationships xmlns="http://schemas.openxmlformats.org/package/2006/relationships"><Relationship Id="rId3" Type="http://schemas.openxmlformats.org/officeDocument/2006/relationships/hyperlink" Target="https://fr.wikipedia.org/wiki/Empire_ottoman" TargetMode="External"/><Relationship Id="rId2" Type="http://schemas.openxmlformats.org/officeDocument/2006/relationships/notesSlide" Target="../notesSlides/notesSlide37.xml"/><Relationship Id="rId1" Type="http://schemas.openxmlformats.org/officeDocument/2006/relationships/slideLayout" Target="../slideLayouts/slideLayout13.xml"/><Relationship Id="rId5" Type="http://schemas.openxmlformats.org/officeDocument/2006/relationships/image" Target="../media/image59.png"/><Relationship Id="rId4" Type="http://schemas.openxmlformats.org/officeDocument/2006/relationships/image" Target="../media/image154.png"/></Relationships>
</file>

<file path=ppt/slides/_rels/slide43.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38.xml"/><Relationship Id="rId1" Type="http://schemas.openxmlformats.org/officeDocument/2006/relationships/slideLayout" Target="../slideLayouts/slideLayout13.xml"/><Relationship Id="rId6" Type="http://schemas.openxmlformats.org/officeDocument/2006/relationships/image" Target="../media/image59.png"/><Relationship Id="rId5" Type="http://schemas.openxmlformats.org/officeDocument/2006/relationships/image" Target="../media/image157.png"/><Relationship Id="rId4" Type="http://schemas.openxmlformats.org/officeDocument/2006/relationships/image" Target="../media/image156.jpeg"/></Relationships>
</file>

<file path=ppt/slides/_rels/slide44.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notesSlide" Target="../notesSlides/notesSlide39.xml"/><Relationship Id="rId1" Type="http://schemas.openxmlformats.org/officeDocument/2006/relationships/slideLayout" Target="../slideLayouts/slideLayout13.xml"/><Relationship Id="rId5" Type="http://schemas.openxmlformats.org/officeDocument/2006/relationships/image" Target="../media/image59.png"/><Relationship Id="rId4" Type="http://schemas.openxmlformats.org/officeDocument/2006/relationships/image" Target="../media/image159.jpeg"/></Relationships>
</file>

<file path=ppt/slides/_rels/slide45.xml.rels><?xml version="1.0" encoding="UTF-8" standalone="yes"?>
<Relationships xmlns="http://schemas.openxmlformats.org/package/2006/relationships"><Relationship Id="rId8" Type="http://schemas.openxmlformats.org/officeDocument/2006/relationships/image" Target="../media/image158.jpeg"/><Relationship Id="rId3" Type="http://schemas.openxmlformats.org/officeDocument/2006/relationships/image" Target="../media/image49.png"/><Relationship Id="rId7" Type="http://schemas.openxmlformats.org/officeDocument/2006/relationships/image" Target="../media/image156.jpe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162.jpeg"/><Relationship Id="rId5" Type="http://schemas.openxmlformats.org/officeDocument/2006/relationships/image" Target="../media/image161.jpeg"/><Relationship Id="rId10" Type="http://schemas.openxmlformats.org/officeDocument/2006/relationships/image" Target="../media/image164.jpeg"/><Relationship Id="rId4" Type="http://schemas.openxmlformats.org/officeDocument/2006/relationships/image" Target="../media/image160.jpeg"/><Relationship Id="rId9" Type="http://schemas.openxmlformats.org/officeDocument/2006/relationships/image" Target="../media/image163.jpeg"/></Relationships>
</file>

<file path=ppt/slides/_rels/slide46.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167.jpeg"/><Relationship Id="rId4" Type="http://schemas.openxmlformats.org/officeDocument/2006/relationships/image" Target="../media/image166.jpeg"/></Relationships>
</file>

<file path=ppt/slides/_rels/slide47.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150.png"/></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3.xml"/><Relationship Id="rId1" Type="http://schemas.openxmlformats.org/officeDocument/2006/relationships/slideLayout" Target="../slideLayouts/slideLayout13.xml"/><Relationship Id="rId6" Type="http://schemas.openxmlformats.org/officeDocument/2006/relationships/image" Target="../media/image59.png"/><Relationship Id="rId5" Type="http://schemas.openxmlformats.org/officeDocument/2006/relationships/image" Target="../media/image150.png"/><Relationship Id="rId4" Type="http://schemas.openxmlformats.org/officeDocument/2006/relationships/image" Target="../media/image16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Une image contenant habits, personne, Visage humain, sourire&#10;&#10;Description générée automatiquement">
            <a:extLst>
              <a:ext uri="{FF2B5EF4-FFF2-40B4-BE49-F238E27FC236}">
                <a16:creationId xmlns:a16="http://schemas.microsoft.com/office/drawing/2014/main" id="{D5EC83DC-B029-33E6-A705-6664164987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75" y="-6491744"/>
            <a:ext cx="18340749" cy="27496050"/>
          </a:xfrm>
          <a:prstGeom prst="rect">
            <a:avLst/>
          </a:prstGeom>
        </p:spPr>
      </p:pic>
      <p:sp>
        <p:nvSpPr>
          <p:cNvPr id="4" name="Footer Placeholder 3"/>
          <p:cNvSpPr>
            <a:spLocks noGrp="1"/>
          </p:cNvSpPr>
          <p:nvPr>
            <p:ph type="ftr" sz="quarter" idx="11"/>
          </p:nvPr>
        </p:nvSpPr>
        <p:spPr/>
        <p:txBody>
          <a:bodyPr/>
          <a:lstStyle/>
          <a:p>
            <a:r>
              <a:rPr lang="en-US" dirty="0"/>
              <a:t>The Creative Next </a:t>
            </a:r>
          </a:p>
        </p:txBody>
      </p:sp>
      <p:sp>
        <p:nvSpPr>
          <p:cNvPr id="3" name="Slide Number Placeholder 2"/>
          <p:cNvSpPr>
            <a:spLocks noGrp="1"/>
          </p:cNvSpPr>
          <p:nvPr>
            <p:ph type="sldNum" sz="quarter" idx="12"/>
          </p:nvPr>
        </p:nvSpPr>
        <p:spPr/>
        <p:txBody>
          <a:bodyPr/>
          <a:lstStyle/>
          <a:p>
            <a:fld id="{E01420A3-AF14-4D86-9C9E-05623C496591}" type="slidenum">
              <a:rPr lang="en-US" smtClean="0"/>
              <a:t>1</a:t>
            </a:fld>
            <a:endParaRPr lang="en-US" dirty="0"/>
          </a:p>
        </p:txBody>
      </p:sp>
      <p:sp>
        <p:nvSpPr>
          <p:cNvPr id="2" name="ZoneTexte 1">
            <a:extLst>
              <a:ext uri="{FF2B5EF4-FFF2-40B4-BE49-F238E27FC236}">
                <a16:creationId xmlns:a16="http://schemas.microsoft.com/office/drawing/2014/main" id="{667A2D06-792B-B7B9-191D-B81EB0A407AD}"/>
              </a:ext>
            </a:extLst>
          </p:cNvPr>
          <p:cNvSpPr txBox="1"/>
          <p:nvPr/>
        </p:nvSpPr>
        <p:spPr>
          <a:xfrm>
            <a:off x="2201778" y="703417"/>
            <a:ext cx="13884442" cy="3785652"/>
          </a:xfrm>
          <a:prstGeom prst="rect">
            <a:avLst/>
          </a:prstGeom>
          <a:noFill/>
        </p:spPr>
        <p:txBody>
          <a:bodyPr wrap="square" rtlCol="0">
            <a:spAutoFit/>
          </a:bodyPr>
          <a:lstStyle/>
          <a:p>
            <a:r>
              <a:rPr lang="fr-FR" sz="8000" b="1" dirty="0">
                <a:solidFill>
                  <a:schemeClr val="bg1"/>
                </a:solidFill>
                <a:latin typeface="Maitree" panose="00000500000000000000" pitchFamily="2" charset="-34"/>
                <a:cs typeface="Maitree" panose="00000500000000000000" pitchFamily="2" charset="-34"/>
              </a:rPr>
              <a:t>Israël </a:t>
            </a:r>
          </a:p>
          <a:p>
            <a:r>
              <a:rPr lang="fr-FR" sz="8000" b="1" dirty="0">
                <a:solidFill>
                  <a:schemeClr val="bg1"/>
                </a:solidFill>
                <a:latin typeface="Maitree" panose="00000500000000000000" pitchFamily="2" charset="-34"/>
                <a:cs typeface="Maitree" panose="00000500000000000000" pitchFamily="2" charset="-34"/>
              </a:rPr>
              <a:t>et les Territoires palestiniens</a:t>
            </a:r>
          </a:p>
        </p:txBody>
      </p:sp>
      <p:pic>
        <p:nvPicPr>
          <p:cNvPr id="5" name="Image 4" descr="Une image contenant texte&#10;&#10;Description générée automatiquement">
            <a:extLst>
              <a:ext uri="{FF2B5EF4-FFF2-40B4-BE49-F238E27FC236}">
                <a16:creationId xmlns:a16="http://schemas.microsoft.com/office/drawing/2014/main" id="{B4325601-B241-4970-92F3-BD479F4D640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933560" y="9455525"/>
            <a:ext cx="4262215" cy="4260475"/>
          </a:xfrm>
          <a:prstGeom prst="rect">
            <a:avLst/>
          </a:prstGeom>
        </p:spPr>
      </p:pic>
    </p:spTree>
    <p:extLst>
      <p:ext uri="{BB962C8B-B14F-4D97-AF65-F5344CB8AC3E}">
        <p14:creationId xmlns:p14="http://schemas.microsoft.com/office/powerpoint/2010/main" val="400592083"/>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re 4"/>
          <p:cNvSpPr>
            <a:spLocks noGrp="1"/>
          </p:cNvSpPr>
          <p:nvPr>
            <p:ph type="title"/>
          </p:nvPr>
        </p:nvSpPr>
        <p:spPr>
          <a:xfrm>
            <a:off x="0" y="3817079"/>
            <a:ext cx="18287999" cy="5336846"/>
          </a:xfrm>
        </p:spPr>
        <p:txBody>
          <a:bodyPr/>
          <a:lstStyle/>
          <a:p>
            <a:pPr algn="ctr"/>
            <a:r>
              <a:rPr lang="fr-FR" sz="9600" dirty="0"/>
              <a:t>Action de L’Œuvre d’Orient :</a:t>
            </a:r>
            <a:br>
              <a:rPr lang="fr-FR" sz="9600" dirty="0"/>
            </a:br>
            <a:br>
              <a:rPr lang="fr-FR" sz="9600" dirty="0"/>
            </a:br>
            <a:r>
              <a:rPr lang="fr-FR" sz="8800" dirty="0"/>
              <a:t>au service des Eglises orientales  </a:t>
            </a:r>
            <a:br>
              <a:rPr lang="fr-FR" sz="9600" dirty="0"/>
            </a:br>
            <a:r>
              <a:rPr lang="fr-FR" sz="9600" dirty="0"/>
              <a:t> </a:t>
            </a:r>
            <a:r>
              <a:rPr lang="fr-FR" sz="8800" dirty="0"/>
              <a:t>23 pays</a:t>
            </a:r>
          </a:p>
        </p:txBody>
      </p:sp>
      <p:sp>
        <p:nvSpPr>
          <p:cNvPr id="4" name="ZoneTexte 3">
            <a:extLst>
              <a:ext uri="{FF2B5EF4-FFF2-40B4-BE49-F238E27FC236}">
                <a16:creationId xmlns:a16="http://schemas.microsoft.com/office/drawing/2014/main" id="{07059896-52C6-12C7-AA1F-6A36FDB1173D}"/>
              </a:ext>
            </a:extLst>
          </p:cNvPr>
          <p:cNvSpPr txBox="1"/>
          <p:nvPr/>
        </p:nvSpPr>
        <p:spPr>
          <a:xfrm>
            <a:off x="0" y="914401"/>
            <a:ext cx="18287999" cy="830997"/>
          </a:xfrm>
          <a:prstGeom prst="rect">
            <a:avLst/>
          </a:prstGeom>
          <a:noFill/>
        </p:spPr>
        <p:txBody>
          <a:bodyPr wrap="square">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4800" b="0" i="0" u="none" strike="noStrike" kern="1200" cap="none" spc="0" normalizeH="0" baseline="0" noProof="0" dirty="0">
                <a:ln>
                  <a:noFill/>
                </a:ln>
                <a:solidFill>
                  <a:srgbClr val="FFFFFF"/>
                </a:solidFill>
                <a:effectLst/>
                <a:uLnTx/>
                <a:uFillTx/>
                <a:latin typeface="Raleway" pitchFamily="2" charset="0"/>
                <a:ea typeface="+mn-ea"/>
                <a:cs typeface="+mn-cs"/>
              </a:rPr>
              <a:t>Diapo cachée </a:t>
            </a:r>
          </a:p>
        </p:txBody>
      </p:sp>
    </p:spTree>
    <p:extLst>
      <p:ext uri="{BB962C8B-B14F-4D97-AF65-F5344CB8AC3E}">
        <p14:creationId xmlns:p14="http://schemas.microsoft.com/office/powerpoint/2010/main" val="39222290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88D6A-93AA-A207-36BD-DD9E896A13ED}"/>
            </a:ext>
          </a:extLst>
        </p:cNvPr>
        <p:cNvGrpSpPr/>
        <p:nvPr/>
      </p:nvGrpSpPr>
      <p:grpSpPr>
        <a:xfrm>
          <a:off x="0" y="0"/>
          <a:ext cx="0" cy="0"/>
          <a:chOff x="0" y="0"/>
          <a:chExt cx="0" cy="0"/>
        </a:xfrm>
      </p:grpSpPr>
      <p:pic>
        <p:nvPicPr>
          <p:cNvPr id="8" name="Image 7" descr="Une image contenant étoile&#10;&#10;Description générée automatiquement">
            <a:extLst>
              <a:ext uri="{FF2B5EF4-FFF2-40B4-BE49-F238E27FC236}">
                <a16:creationId xmlns:a16="http://schemas.microsoft.com/office/drawing/2014/main" id="{F0B56A78-159B-DC3D-9077-1923388BF5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0512"/>
            <a:ext cx="3452544" cy="13528964"/>
          </a:xfrm>
          <a:prstGeom prst="rect">
            <a:avLst/>
          </a:prstGeom>
        </p:spPr>
      </p:pic>
      <p:sp>
        <p:nvSpPr>
          <p:cNvPr id="2" name="Title 1">
            <a:extLst>
              <a:ext uri="{FF2B5EF4-FFF2-40B4-BE49-F238E27FC236}">
                <a16:creationId xmlns:a16="http://schemas.microsoft.com/office/drawing/2014/main" id="{ABB4115E-22A9-4340-1B42-23B8FBA71E87}"/>
              </a:ext>
            </a:extLst>
          </p:cNvPr>
          <p:cNvSpPr>
            <a:spLocks noGrp="1"/>
          </p:cNvSpPr>
          <p:nvPr>
            <p:ph type="title"/>
          </p:nvPr>
        </p:nvSpPr>
        <p:spPr>
          <a:xfrm>
            <a:off x="768815" y="470288"/>
            <a:ext cx="18011553" cy="946413"/>
          </a:xfrm>
        </p:spPr>
        <p:txBody>
          <a:bodyPr/>
          <a:lstStyle/>
          <a:p>
            <a:r>
              <a:rPr lang="fr-FR" sz="6000" dirty="0"/>
              <a:t>L’Œuvre d’Orient</a:t>
            </a:r>
          </a:p>
        </p:txBody>
      </p:sp>
      <p:sp>
        <p:nvSpPr>
          <p:cNvPr id="4" name="Slide Number Placeholder 3">
            <a:extLst>
              <a:ext uri="{FF2B5EF4-FFF2-40B4-BE49-F238E27FC236}">
                <a16:creationId xmlns:a16="http://schemas.microsoft.com/office/drawing/2014/main" id="{91A891C8-95AD-C282-1EA9-7AEBEB149B65}"/>
              </a:ext>
            </a:extLst>
          </p:cNvPr>
          <p:cNvSpPr>
            <a:spLocks noGrp="1"/>
          </p:cNvSpPr>
          <p:nvPr>
            <p:ph type="sldNum" sz="quarter" idx="12"/>
          </p:nvPr>
        </p:nvSpPr>
        <p:spPr/>
        <p:txBody>
          <a:bodyPr/>
          <a:lstStyle/>
          <a:p>
            <a:pPr marL="0" marR="0" lvl="0" indent="0" algn="ctr" defTabSz="1828800" rtl="0" eaLnBrk="1" fontAlgn="auto" latinLnBrk="0" hangingPunct="1">
              <a:lnSpc>
                <a:spcPct val="100000"/>
              </a:lnSpc>
              <a:spcBef>
                <a:spcPts val="0"/>
              </a:spcBef>
              <a:spcAft>
                <a:spcPts val="0"/>
              </a:spcAft>
              <a:buClrTx/>
              <a:buSzTx/>
              <a:buFontTx/>
              <a:buNone/>
              <a:tabLst/>
              <a:defRPr/>
            </a:pPr>
            <a:fld id="{E01420A3-AF14-4D86-9C9E-05623C496591}" type="slidenum">
              <a:rPr kumimoji="0" lang="en-US" sz="1200" b="0" i="0" u="none" strike="noStrike" kern="1200" cap="none" spc="0" normalizeH="0" baseline="0" noProof="0" smtClean="0">
                <a:ln>
                  <a:noFill/>
                </a:ln>
                <a:solidFill>
                  <a:srgbClr val="7E7E7E">
                    <a:tint val="75000"/>
                  </a:srgbClr>
                </a:solidFill>
                <a:effectLst/>
                <a:uLnTx/>
                <a:uFillTx/>
                <a:latin typeface="Raleway" charset="0"/>
              </a:rPr>
              <a:pPr marL="0" marR="0" lvl="0" indent="0" algn="ctr" defTabSz="18288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srgbClr val="7E7E7E">
                  <a:tint val="75000"/>
                </a:srgbClr>
              </a:solidFill>
              <a:effectLst/>
              <a:uLnTx/>
              <a:uFillTx/>
              <a:latin typeface="Raleway" charset="0"/>
            </a:endParaRPr>
          </a:p>
        </p:txBody>
      </p:sp>
      <p:sp>
        <p:nvSpPr>
          <p:cNvPr id="15" name="ZoneTexte 14">
            <a:extLst>
              <a:ext uri="{FF2B5EF4-FFF2-40B4-BE49-F238E27FC236}">
                <a16:creationId xmlns:a16="http://schemas.microsoft.com/office/drawing/2014/main" id="{22141FE5-EDA2-3ED9-3343-161E4C513520}"/>
              </a:ext>
            </a:extLst>
          </p:cNvPr>
          <p:cNvSpPr txBox="1"/>
          <p:nvPr/>
        </p:nvSpPr>
        <p:spPr>
          <a:xfrm>
            <a:off x="1176925" y="1977977"/>
            <a:ext cx="7369325" cy="1938992"/>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4000" b="0" i="0" u="none" strike="noStrike" kern="1200" cap="none" spc="0" normalizeH="0" baseline="0" noProof="0" dirty="0">
                <a:ln>
                  <a:noFill/>
                </a:ln>
                <a:solidFill>
                  <a:srgbClr val="3F3F3F"/>
                </a:solidFill>
                <a:effectLst/>
                <a:uLnTx/>
                <a:uFillTx/>
                <a:latin typeface="Raleway" pitchFamily="2" charset="0"/>
                <a:ea typeface="+mn-ea"/>
                <a:cs typeface="+mn-cs"/>
              </a:rPr>
              <a:t>Est une association catholique</a:t>
            </a:r>
          </a:p>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4000" b="0" i="0" u="none" strike="noStrike" kern="1200" cap="none" spc="0" normalizeH="0" baseline="0" noProof="0" dirty="0">
              <a:ln>
                <a:noFill/>
              </a:ln>
              <a:solidFill>
                <a:srgbClr val="3F3F3F"/>
              </a:solidFill>
              <a:effectLst/>
              <a:uLnTx/>
              <a:uFillTx/>
              <a:latin typeface="Raleway" pitchFamily="2" charset="0"/>
              <a:ea typeface="+mn-ea"/>
              <a:cs typeface="+mn-cs"/>
            </a:endParaRPr>
          </a:p>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4000" b="0" i="0" u="none" strike="noStrike" kern="1200" cap="none" spc="0" normalizeH="0" baseline="0" noProof="0" dirty="0">
                <a:ln>
                  <a:noFill/>
                </a:ln>
                <a:solidFill>
                  <a:srgbClr val="3F3F3F"/>
                </a:solidFill>
                <a:effectLst/>
                <a:uLnTx/>
                <a:uFillTx/>
                <a:latin typeface="Raleway" pitchFamily="2" charset="0"/>
                <a:ea typeface="+mn-ea"/>
                <a:cs typeface="+mn-cs"/>
              </a:rPr>
              <a:t>Fête ses 170 ans en 2026</a:t>
            </a:r>
          </a:p>
        </p:txBody>
      </p:sp>
      <p:grpSp>
        <p:nvGrpSpPr>
          <p:cNvPr id="28" name="Groupe 27">
            <a:extLst>
              <a:ext uri="{FF2B5EF4-FFF2-40B4-BE49-F238E27FC236}">
                <a16:creationId xmlns:a16="http://schemas.microsoft.com/office/drawing/2014/main" id="{1C33D245-D8E2-144E-F25B-BBF6B3E9B653}"/>
              </a:ext>
            </a:extLst>
          </p:cNvPr>
          <p:cNvGrpSpPr/>
          <p:nvPr/>
        </p:nvGrpSpPr>
        <p:grpSpPr>
          <a:xfrm>
            <a:off x="518177" y="1907500"/>
            <a:ext cx="438271" cy="793119"/>
            <a:chOff x="4598769" y="3460180"/>
            <a:chExt cx="914400" cy="1238952"/>
          </a:xfrm>
        </p:grpSpPr>
        <p:sp>
          <p:nvSpPr>
            <p:cNvPr id="30" name="Organigramme : Procédé 29">
              <a:extLst>
                <a:ext uri="{FF2B5EF4-FFF2-40B4-BE49-F238E27FC236}">
                  <a16:creationId xmlns:a16="http://schemas.microsoft.com/office/drawing/2014/main" id="{515E8C04-9493-0C5B-3028-5952703375F7}"/>
                </a:ext>
              </a:extLst>
            </p:cNvPr>
            <p:cNvSpPr/>
            <p:nvPr/>
          </p:nvSpPr>
          <p:spPr>
            <a:xfrm>
              <a:off x="4598769" y="3719819"/>
              <a:ext cx="914400" cy="272366"/>
            </a:xfrm>
            <a:prstGeom prst="flowChartProcess">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fr-FR" sz="27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0CC513C3-17D0-BD63-4EA6-8BFB62DD0A1D}"/>
                </a:ext>
              </a:extLst>
            </p:cNvPr>
            <p:cNvSpPr/>
            <p:nvPr/>
          </p:nvSpPr>
          <p:spPr>
            <a:xfrm>
              <a:off x="4930235" y="3460180"/>
              <a:ext cx="191461" cy="1238952"/>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fr-FR" sz="27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33" name="Graphique 32" descr="Gâteau avec un remplissage uni">
            <a:extLst>
              <a:ext uri="{FF2B5EF4-FFF2-40B4-BE49-F238E27FC236}">
                <a16:creationId xmlns:a16="http://schemas.microsoft.com/office/drawing/2014/main" id="{800C26B5-6C7F-4A8A-3BCC-DD8D8CE0433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62525" y="3141496"/>
            <a:ext cx="914400" cy="914400"/>
          </a:xfrm>
          <a:prstGeom prst="rect">
            <a:avLst/>
          </a:prstGeom>
        </p:spPr>
      </p:pic>
      <p:pic>
        <p:nvPicPr>
          <p:cNvPr id="35" name="Graphique 34" descr="Main ouverte avec un remplissage uni">
            <a:extLst>
              <a:ext uri="{FF2B5EF4-FFF2-40B4-BE49-F238E27FC236}">
                <a16:creationId xmlns:a16="http://schemas.microsoft.com/office/drawing/2014/main" id="{552999E7-A12A-330A-EE0D-D86F0D320E9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955871" y="2160887"/>
            <a:ext cx="914400" cy="914400"/>
          </a:xfrm>
          <a:prstGeom prst="rect">
            <a:avLst/>
          </a:prstGeom>
        </p:spPr>
      </p:pic>
      <p:pic>
        <p:nvPicPr>
          <p:cNvPr id="37" name="Graphique 36" descr="Cœur contour">
            <a:extLst>
              <a:ext uri="{FF2B5EF4-FFF2-40B4-BE49-F238E27FC236}">
                <a16:creationId xmlns:a16="http://schemas.microsoft.com/office/drawing/2014/main" id="{91037BFC-7533-EE36-00EC-10BEE69F522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955871" y="1922823"/>
            <a:ext cx="695264" cy="695264"/>
          </a:xfrm>
          <a:prstGeom prst="rect">
            <a:avLst/>
          </a:prstGeom>
        </p:spPr>
      </p:pic>
      <p:pic>
        <p:nvPicPr>
          <p:cNvPr id="41" name="Graphique 40" descr="Globe terrestre : Europe et Afrique avec un remplissage uni">
            <a:extLst>
              <a:ext uri="{FF2B5EF4-FFF2-40B4-BE49-F238E27FC236}">
                <a16:creationId xmlns:a16="http://schemas.microsoft.com/office/drawing/2014/main" id="{B2AA3675-8779-F250-894A-1AE4B997072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955871" y="3194704"/>
            <a:ext cx="914400" cy="914400"/>
          </a:xfrm>
          <a:prstGeom prst="rect">
            <a:avLst/>
          </a:prstGeom>
        </p:spPr>
      </p:pic>
      <p:sp>
        <p:nvSpPr>
          <p:cNvPr id="42" name="ZoneTexte 41">
            <a:extLst>
              <a:ext uri="{FF2B5EF4-FFF2-40B4-BE49-F238E27FC236}">
                <a16:creationId xmlns:a16="http://schemas.microsoft.com/office/drawing/2014/main" id="{DBC2F009-4A66-0EEC-8EDA-3D6385D7B6B1}"/>
              </a:ext>
            </a:extLst>
          </p:cNvPr>
          <p:cNvSpPr txBox="1"/>
          <p:nvPr/>
        </p:nvSpPr>
        <p:spPr>
          <a:xfrm>
            <a:off x="10932594" y="1380071"/>
            <a:ext cx="7438255" cy="2554545"/>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4000" b="0" i="0" u="none" strike="noStrike" kern="1200" cap="none" spc="0" normalizeH="0" baseline="0" noProof="0" dirty="0">
              <a:ln>
                <a:noFill/>
              </a:ln>
              <a:solidFill>
                <a:srgbClr val="3F3F3F"/>
              </a:solidFill>
              <a:effectLst/>
              <a:uLnTx/>
              <a:uFillTx/>
              <a:latin typeface="Raleway" pitchFamily="2" charset="0"/>
              <a:ea typeface="+mn-ea"/>
              <a:cs typeface="+mn-cs"/>
            </a:endParaRPr>
          </a:p>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4000" b="0" i="0" u="none" strike="noStrike" kern="1200" cap="none" spc="0" normalizeH="0" baseline="0" noProof="0" dirty="0">
                <a:ln>
                  <a:noFill/>
                </a:ln>
                <a:solidFill>
                  <a:srgbClr val="3F3F3F"/>
                </a:solidFill>
                <a:effectLst/>
                <a:uLnTx/>
                <a:uFillTx/>
                <a:latin typeface="Raleway" pitchFamily="2" charset="0"/>
                <a:ea typeface="+mn-ea"/>
                <a:cs typeface="+mn-cs"/>
              </a:rPr>
              <a:t>Soutient les chrétiens d’Orient </a:t>
            </a:r>
          </a:p>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4000" b="0" i="0" u="none" strike="noStrike" kern="1200" cap="none" spc="0" normalizeH="0" baseline="0" noProof="0" dirty="0">
              <a:ln>
                <a:noFill/>
              </a:ln>
              <a:solidFill>
                <a:srgbClr val="3F3F3F"/>
              </a:solidFill>
              <a:effectLst/>
              <a:uLnTx/>
              <a:uFillTx/>
              <a:latin typeface="Raleway" pitchFamily="2" charset="0"/>
              <a:ea typeface="+mn-ea"/>
              <a:cs typeface="+mn-cs"/>
            </a:endParaRPr>
          </a:p>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4000" b="0" i="0" u="none" strike="noStrike" kern="1200" cap="none" spc="0" normalizeH="0" baseline="0" noProof="0" dirty="0">
                <a:ln>
                  <a:noFill/>
                </a:ln>
                <a:solidFill>
                  <a:srgbClr val="3F3F3F"/>
                </a:solidFill>
                <a:effectLst/>
                <a:uLnTx/>
                <a:uFillTx/>
                <a:latin typeface="Raleway" pitchFamily="2" charset="0"/>
                <a:ea typeface="+mn-ea"/>
                <a:cs typeface="+mn-cs"/>
              </a:rPr>
              <a:t>Agit dans 23 Pays </a:t>
            </a:r>
          </a:p>
        </p:txBody>
      </p:sp>
      <p:grpSp>
        <p:nvGrpSpPr>
          <p:cNvPr id="43" name="Groupe 42">
            <a:extLst>
              <a:ext uri="{FF2B5EF4-FFF2-40B4-BE49-F238E27FC236}">
                <a16:creationId xmlns:a16="http://schemas.microsoft.com/office/drawing/2014/main" id="{C52FB768-699B-F620-8A87-B70A2D3BEBFF}"/>
              </a:ext>
            </a:extLst>
          </p:cNvPr>
          <p:cNvGrpSpPr/>
          <p:nvPr/>
        </p:nvGrpSpPr>
        <p:grpSpPr>
          <a:xfrm>
            <a:off x="1492868" y="4571476"/>
            <a:ext cx="15302264" cy="8058264"/>
            <a:chOff x="888143" y="2619632"/>
            <a:chExt cx="13173846" cy="8896866"/>
          </a:xfrm>
        </p:grpSpPr>
        <p:pic>
          <p:nvPicPr>
            <p:cNvPr id="44" name="Image 43">
              <a:extLst>
                <a:ext uri="{FF2B5EF4-FFF2-40B4-BE49-F238E27FC236}">
                  <a16:creationId xmlns:a16="http://schemas.microsoft.com/office/drawing/2014/main" id="{5B7D717F-C240-F71F-7CD6-2B491A8C40AD}"/>
                </a:ext>
              </a:extLst>
            </p:cNvPr>
            <p:cNvPicPr>
              <a:picLocks noChangeAspect="1"/>
            </p:cNvPicPr>
            <p:nvPr/>
          </p:nvPicPr>
          <p:blipFill rotWithShape="1">
            <a:blip r:embed="rId12"/>
            <a:srcRect t="7902" r="5496" b="7377"/>
            <a:stretch/>
          </p:blipFill>
          <p:spPr>
            <a:xfrm>
              <a:off x="888143" y="2619632"/>
              <a:ext cx="13173846" cy="8896866"/>
            </a:xfrm>
            <a:prstGeom prst="rect">
              <a:avLst/>
            </a:prstGeom>
          </p:spPr>
        </p:pic>
        <p:sp>
          <p:nvSpPr>
            <p:cNvPr id="45" name="Ellipse 44">
              <a:extLst>
                <a:ext uri="{FF2B5EF4-FFF2-40B4-BE49-F238E27FC236}">
                  <a16:creationId xmlns:a16="http://schemas.microsoft.com/office/drawing/2014/main" id="{227EDE86-F0EB-5CF7-1294-3F7CE5DE4DC3}"/>
                </a:ext>
              </a:extLst>
            </p:cNvPr>
            <p:cNvSpPr/>
            <p:nvPr/>
          </p:nvSpPr>
          <p:spPr>
            <a:xfrm>
              <a:off x="6425513" y="5881815"/>
              <a:ext cx="1210963" cy="1309815"/>
            </a:xfrm>
            <a:prstGeom prst="ellipse">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a:ln>
                  <a:noFill/>
                </a:ln>
                <a:solidFill>
                  <a:srgbClr val="FFFFFF"/>
                </a:solidFill>
                <a:effectLst/>
                <a:uLnTx/>
                <a:uFillTx/>
                <a:latin typeface="roboto"/>
                <a:ea typeface="+mn-ea"/>
                <a:cs typeface="+mn-cs"/>
              </a:endParaRPr>
            </a:p>
          </p:txBody>
        </p:sp>
      </p:grpSp>
      <p:sp>
        <p:nvSpPr>
          <p:cNvPr id="46" name="ZoneTexte 45">
            <a:extLst>
              <a:ext uri="{FF2B5EF4-FFF2-40B4-BE49-F238E27FC236}">
                <a16:creationId xmlns:a16="http://schemas.microsoft.com/office/drawing/2014/main" id="{E57C0F40-50A3-C65A-A0E6-7CBD6608CAAA}"/>
              </a:ext>
            </a:extLst>
          </p:cNvPr>
          <p:cNvSpPr txBox="1"/>
          <p:nvPr/>
        </p:nvSpPr>
        <p:spPr>
          <a:xfrm>
            <a:off x="8348471" y="8297212"/>
            <a:ext cx="833883" cy="276999"/>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FFFFFF"/>
                </a:solidFill>
                <a:effectLst/>
                <a:uLnTx/>
                <a:uFillTx/>
                <a:latin typeface="Raleway" pitchFamily="2" charset="0"/>
                <a:ea typeface="+mn-ea"/>
                <a:cs typeface="+mn-cs"/>
              </a:rPr>
              <a:t>Palestine</a:t>
            </a:r>
          </a:p>
        </p:txBody>
      </p:sp>
    </p:spTree>
    <p:extLst>
      <p:ext uri="{BB962C8B-B14F-4D97-AF65-F5344CB8AC3E}">
        <p14:creationId xmlns:p14="http://schemas.microsoft.com/office/powerpoint/2010/main" val="1867414073"/>
      </p:ext>
    </p:extLst>
  </p:cSld>
  <p:clrMapOvr>
    <a:masterClrMapping/>
  </p:clrMapOvr>
  <mc:AlternateContent xmlns:mc="http://schemas.openxmlformats.org/markup-compatibility/2006" xmlns:p14="http://schemas.microsoft.com/office/powerpoint/2010/main">
    <mc:Choice Requires="p14">
      <p:transition spd="med" p14:dur="700" advTm="7049">
        <p:fade/>
      </p:transition>
    </mc:Choice>
    <mc:Fallback xmlns="">
      <p:transition spd="med" advTm="7049">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Une image contenant étoile&#10;&#10;Description générée automatiquement">
            <a:extLst>
              <a:ext uri="{FF2B5EF4-FFF2-40B4-BE49-F238E27FC236}">
                <a16:creationId xmlns:a16="http://schemas.microsoft.com/office/drawing/2014/main" id="{C35FB97D-4C9B-07AC-38D4-F8DEB3CC5C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452544" cy="13528964"/>
          </a:xfrm>
          <a:prstGeom prst="rect">
            <a:avLst/>
          </a:prstGeom>
        </p:spPr>
      </p:pic>
      <p:sp>
        <p:nvSpPr>
          <p:cNvPr id="2" name="Title 1"/>
          <p:cNvSpPr>
            <a:spLocks noGrp="1"/>
          </p:cNvSpPr>
          <p:nvPr>
            <p:ph type="title"/>
          </p:nvPr>
        </p:nvSpPr>
        <p:spPr>
          <a:xfrm>
            <a:off x="276446" y="520210"/>
            <a:ext cx="18011553" cy="946413"/>
          </a:xfrm>
        </p:spPr>
        <p:txBody>
          <a:bodyPr/>
          <a:lstStyle/>
          <a:p>
            <a:r>
              <a:rPr lang="fr-FR" sz="6000" dirty="0"/>
              <a:t>L’Œuvre d’Orient soutient les chrétiens d’Orient </a:t>
            </a:r>
          </a:p>
        </p:txBody>
      </p:sp>
      <p:sp>
        <p:nvSpPr>
          <p:cNvPr id="4" name="Slide Number Placeholder 3"/>
          <p:cNvSpPr>
            <a:spLocks noGrp="1"/>
          </p:cNvSpPr>
          <p:nvPr>
            <p:ph type="sldNum" sz="quarter" idx="12"/>
          </p:nvPr>
        </p:nvSpPr>
        <p:spPr/>
        <p:txBody>
          <a:bodyPr/>
          <a:lstStyle/>
          <a:p>
            <a:pPr marL="0" marR="0" lvl="0" indent="0" algn="ctr" defTabSz="1828800" rtl="0" eaLnBrk="1" fontAlgn="auto" latinLnBrk="0" hangingPunct="1">
              <a:lnSpc>
                <a:spcPct val="100000"/>
              </a:lnSpc>
              <a:spcBef>
                <a:spcPts val="0"/>
              </a:spcBef>
              <a:spcAft>
                <a:spcPts val="0"/>
              </a:spcAft>
              <a:buClrTx/>
              <a:buSzTx/>
              <a:buFontTx/>
              <a:buNone/>
              <a:tabLst/>
              <a:defRPr/>
            </a:pPr>
            <a:fld id="{E01420A3-AF14-4D86-9C9E-05623C496591}" type="slidenum">
              <a:rPr kumimoji="0" lang="en-US" sz="1200" b="0" i="0" u="none" strike="noStrike" kern="1200" cap="none" spc="0" normalizeH="0" baseline="0" noProof="0" smtClean="0">
                <a:ln>
                  <a:noFill/>
                </a:ln>
                <a:solidFill>
                  <a:srgbClr val="7E7E7E">
                    <a:tint val="75000"/>
                  </a:srgbClr>
                </a:solidFill>
                <a:effectLst/>
                <a:uLnTx/>
                <a:uFillTx/>
                <a:latin typeface="Raleway" charset="0"/>
              </a:rPr>
              <a:pPr marL="0" marR="0" lvl="0" indent="0" algn="ctr" defTabSz="18288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srgbClr val="7E7E7E">
                  <a:tint val="75000"/>
                </a:srgbClr>
              </a:solidFill>
              <a:effectLst/>
              <a:uLnTx/>
              <a:uFillTx/>
              <a:latin typeface="Raleway" charset="0"/>
            </a:endParaRPr>
          </a:p>
        </p:txBody>
      </p:sp>
      <p:sp>
        <p:nvSpPr>
          <p:cNvPr id="9" name="Text Placeholder 4">
            <a:extLst>
              <a:ext uri="{FF2B5EF4-FFF2-40B4-BE49-F238E27FC236}">
                <a16:creationId xmlns:a16="http://schemas.microsoft.com/office/drawing/2014/main" id="{F428DFCC-0566-58B9-E7DF-3D1F6200764E}"/>
              </a:ext>
            </a:extLst>
          </p:cNvPr>
          <p:cNvSpPr txBox="1">
            <a:spLocks/>
          </p:cNvSpPr>
          <p:nvPr/>
        </p:nvSpPr>
        <p:spPr>
          <a:xfrm>
            <a:off x="276446" y="1736466"/>
            <a:ext cx="17852408" cy="2492349"/>
          </a:xfrm>
          <a:prstGeom prst="rect">
            <a:avLst/>
          </a:prstGeom>
        </p:spPr>
        <p:txBody>
          <a:bodyPr vert="horz" wrap="square" lIns="91440" tIns="45720" rIns="91440" bIns="45720" rtlCol="0" anchor="ctr" anchorCtr="0">
            <a:spAutoFit/>
          </a:bodyPr>
          <a:lstStyle>
            <a:lvl1pPr marL="0" indent="0" algn="l" defTabSz="685800" rtl="0" eaLnBrk="1" latinLnBrk="0" hangingPunct="1">
              <a:lnSpc>
                <a:spcPct val="130000"/>
              </a:lnSpc>
              <a:spcBef>
                <a:spcPts val="0"/>
              </a:spcBef>
              <a:spcAft>
                <a:spcPts val="900"/>
              </a:spcAft>
              <a:buFont typeface="Arial" panose="020B0604020202020204" pitchFamily="34" charset="0"/>
              <a:buNone/>
              <a:defRPr sz="3600" kern="1200">
                <a:solidFill>
                  <a:schemeClr val="bg1">
                    <a:lumMod val="50000"/>
                  </a:schemeClr>
                </a:solidFill>
                <a:latin typeface="Raleway" charset="0"/>
                <a:ea typeface="Raleway" charset="0"/>
                <a:cs typeface="Raleway" charset="0"/>
              </a:defRPr>
            </a:lvl1pPr>
            <a:lvl2pPr marL="3429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2pPr>
            <a:lvl3pPr marL="6858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3pPr>
            <a:lvl4pPr marL="10287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4pPr>
            <a:lvl5pPr marL="13716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130000"/>
              </a:lnSpc>
              <a:spcBef>
                <a:spcPts val="0"/>
              </a:spcBef>
              <a:spcAft>
                <a:spcPts val="900"/>
              </a:spcAft>
              <a:buClrTx/>
              <a:buSzTx/>
              <a:buFont typeface="Arial" panose="020B0604020202020204" pitchFamily="34" charset="0"/>
              <a:buNone/>
              <a:tabLst/>
              <a:defRPr/>
            </a:pPr>
            <a:r>
              <a:rPr kumimoji="0" lang="fr-FR" sz="6000" b="1" i="0" u="none" strike="noStrike" kern="1200" cap="none" spc="0" normalizeH="0" baseline="0" noProof="0" dirty="0">
                <a:ln>
                  <a:noFill/>
                </a:ln>
                <a:solidFill>
                  <a:srgbClr val="3F3F3F"/>
                </a:solidFill>
                <a:effectLst/>
                <a:uLnTx/>
                <a:uFillTx/>
                <a:latin typeface="Raleway" charset="0"/>
              </a:rPr>
              <a:t>qui agissent auprès de tous</a:t>
            </a:r>
          </a:p>
          <a:p>
            <a:pPr marL="0" marR="0" lvl="0" indent="0" algn="ctr" defTabSz="685800" rtl="0" eaLnBrk="1" fontAlgn="auto" latinLnBrk="0" hangingPunct="1">
              <a:lnSpc>
                <a:spcPct val="130000"/>
              </a:lnSpc>
              <a:spcBef>
                <a:spcPts val="0"/>
              </a:spcBef>
              <a:spcAft>
                <a:spcPts val="900"/>
              </a:spcAft>
              <a:buClrTx/>
              <a:buSzTx/>
              <a:buFont typeface="Arial" panose="020B0604020202020204" pitchFamily="34" charset="0"/>
              <a:buNone/>
              <a:tabLst/>
              <a:defRPr/>
            </a:pPr>
            <a:r>
              <a:rPr kumimoji="0" lang="fr-FR" sz="6000" b="1" i="0" u="none" strike="noStrike" kern="1200" cap="none" spc="0" normalizeH="0" baseline="0" noProof="0" dirty="0">
                <a:ln>
                  <a:noFill/>
                </a:ln>
                <a:solidFill>
                  <a:srgbClr val="3F3F3F"/>
                </a:solidFill>
                <a:effectLst/>
                <a:uLnTx/>
                <a:uFillTx/>
                <a:latin typeface="Raleway" charset="0"/>
              </a:rPr>
              <a:t> quelle que soit la religion</a:t>
            </a:r>
            <a:endParaRPr kumimoji="0" lang="fr-FR" sz="6000" b="0" i="0" u="none" strike="noStrike" kern="1200" cap="none" spc="0" normalizeH="0" baseline="0" noProof="0" dirty="0">
              <a:ln>
                <a:noFill/>
              </a:ln>
              <a:solidFill>
                <a:srgbClr val="FFFFFF">
                  <a:lumMod val="50000"/>
                </a:srgbClr>
              </a:solidFill>
              <a:effectLst/>
              <a:uLnTx/>
              <a:uFillTx/>
              <a:latin typeface="Raleway" charset="0"/>
            </a:endParaRPr>
          </a:p>
        </p:txBody>
      </p:sp>
      <p:pic>
        <p:nvPicPr>
          <p:cNvPr id="3" name="Image 2" descr="Une image contenant carte&#10;&#10;Description générée automatiquement">
            <a:extLst>
              <a:ext uri="{FF2B5EF4-FFF2-40B4-BE49-F238E27FC236}">
                <a16:creationId xmlns:a16="http://schemas.microsoft.com/office/drawing/2014/main" id="{8C48B59B-C9B2-9BFF-E961-CFD2B1EAE957}"/>
              </a:ext>
            </a:extLst>
          </p:cNvPr>
          <p:cNvPicPr>
            <a:picLocks noChangeAspect="1"/>
          </p:cNvPicPr>
          <p:nvPr/>
        </p:nvPicPr>
        <p:blipFill rotWithShape="1">
          <a:blip r:embed="rId4">
            <a:extLst>
              <a:ext uri="{28A0092B-C50C-407E-A947-70E740481C1C}">
                <a14:useLocalDpi xmlns:a14="http://schemas.microsoft.com/office/drawing/2010/main" val="0"/>
              </a:ext>
            </a:extLst>
          </a:blip>
          <a:srcRect l="32721" t="32684" r="29747" b="30974"/>
          <a:stretch/>
        </p:blipFill>
        <p:spPr>
          <a:xfrm>
            <a:off x="5792895" y="5858368"/>
            <a:ext cx="7051235" cy="6044213"/>
          </a:xfrm>
          <a:prstGeom prst="rect">
            <a:avLst/>
          </a:prstGeom>
        </p:spPr>
      </p:pic>
      <p:pic>
        <p:nvPicPr>
          <p:cNvPr id="7" name="Picture 4" descr="asilo e bimbi Endaghiorghis ERYTHREE St justin school 200_8">
            <a:extLst>
              <a:ext uri="{FF2B5EF4-FFF2-40B4-BE49-F238E27FC236}">
                <a16:creationId xmlns:a16="http://schemas.microsoft.com/office/drawing/2014/main" id="{46CEE28F-4EFE-2826-80F5-F9E3FDDACC0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3527" r="34659" b="3048"/>
          <a:stretch>
            <a:fillRect/>
          </a:stretch>
        </p:blipFill>
        <p:spPr bwMode="auto">
          <a:xfrm>
            <a:off x="460079" y="5858369"/>
            <a:ext cx="4929077" cy="4309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space réservé du contenu 20">
            <a:extLst>
              <a:ext uri="{FF2B5EF4-FFF2-40B4-BE49-F238E27FC236}">
                <a16:creationId xmlns:a16="http://schemas.microsoft.com/office/drawing/2014/main" id="{827022F1-11EC-3982-355F-14925D9C19C6}"/>
              </a:ext>
            </a:extLst>
          </p:cNvPr>
          <p:cNvSpPr txBox="1">
            <a:spLocks/>
          </p:cNvSpPr>
          <p:nvPr/>
        </p:nvSpPr>
        <p:spPr>
          <a:xfrm>
            <a:off x="460079" y="11967461"/>
            <a:ext cx="4848273" cy="895263"/>
          </a:xfrm>
          <a:prstGeom prst="rect">
            <a:avLst/>
          </a:prstGeom>
        </p:spPr>
        <p:txBody>
          <a:bodyPr vert="horz" lIns="91440" tIns="45720" rIns="91440" bIns="45720" rtlCol="0">
            <a:noAutofit/>
          </a:bodyPr>
          <a:lstStyle>
            <a:lvl1pPr marL="0" indent="0" algn="l" defTabSz="685800" rtl="0" eaLnBrk="1" latinLnBrk="0" hangingPunct="1">
              <a:lnSpc>
                <a:spcPct val="130000"/>
              </a:lnSpc>
              <a:spcBef>
                <a:spcPts val="0"/>
              </a:spcBef>
              <a:spcAft>
                <a:spcPts val="900"/>
              </a:spcAft>
              <a:buFont typeface="Arial" panose="020B0604020202020204" pitchFamily="34" charset="0"/>
              <a:buNone/>
              <a:defRPr lang="en-US" sz="2800" kern="1200" dirty="0" smtClean="0">
                <a:solidFill>
                  <a:schemeClr val="tx1">
                    <a:lumMod val="50000"/>
                  </a:schemeClr>
                </a:solidFill>
                <a:latin typeface="Raleway" charset="0"/>
                <a:ea typeface="Raleway" charset="0"/>
                <a:cs typeface="Raleway" charset="0"/>
              </a:defRPr>
            </a:lvl1pPr>
            <a:lvl2pPr marL="669925" indent="-655638" algn="l" defTabSz="685800" rtl="0" eaLnBrk="1" latinLnBrk="0" hangingPunct="1">
              <a:lnSpc>
                <a:spcPct val="130000"/>
              </a:lnSpc>
              <a:spcBef>
                <a:spcPts val="0"/>
              </a:spcBef>
              <a:spcAft>
                <a:spcPts val="900"/>
              </a:spcAft>
              <a:buSzPct val="104000"/>
              <a:buFontTx/>
              <a:buBlip>
                <a:blip r:embed="rId6"/>
              </a:buBlip>
              <a:tabLst/>
              <a:defRPr sz="2800" kern="1200">
                <a:solidFill>
                  <a:schemeClr val="tx1">
                    <a:lumMod val="50000"/>
                  </a:schemeClr>
                </a:solidFill>
                <a:latin typeface="Raleway" charset="0"/>
                <a:ea typeface="Raleway" charset="0"/>
                <a:cs typeface="Raleway" charset="0"/>
              </a:defRPr>
            </a:lvl2pPr>
            <a:lvl3pPr marL="669925" indent="0" algn="l" defTabSz="685800" rtl="0" eaLnBrk="1" latinLnBrk="0" hangingPunct="1">
              <a:lnSpc>
                <a:spcPct val="130000"/>
              </a:lnSpc>
              <a:spcBef>
                <a:spcPts val="0"/>
              </a:spcBef>
              <a:spcAft>
                <a:spcPts val="900"/>
              </a:spcAft>
              <a:buFont typeface="Arial" panose="020B0604020202020204" pitchFamily="34" charset="0"/>
              <a:buNone/>
              <a:tabLst/>
              <a:defRPr sz="2800" kern="1200">
                <a:solidFill>
                  <a:schemeClr val="tx1">
                    <a:lumMod val="50000"/>
                  </a:schemeClr>
                </a:solidFill>
                <a:latin typeface="Raleway" charset="0"/>
                <a:ea typeface="Raleway" charset="0"/>
                <a:cs typeface="Raleway" charset="0"/>
              </a:defRPr>
            </a:lvl3pPr>
            <a:lvl4pPr marL="1485900" indent="-457200" algn="l" defTabSz="685800" rtl="0" eaLnBrk="1" latinLnBrk="0" hangingPunct="1">
              <a:lnSpc>
                <a:spcPct val="130000"/>
              </a:lnSpc>
              <a:spcBef>
                <a:spcPts val="0"/>
              </a:spcBef>
              <a:spcAft>
                <a:spcPts val="900"/>
              </a:spcAft>
              <a:buFont typeface="Arial" charset="0"/>
              <a:buChar char="•"/>
              <a:defRPr sz="2800" kern="1200">
                <a:solidFill>
                  <a:schemeClr val="tx1">
                    <a:lumMod val="50000"/>
                  </a:schemeClr>
                </a:solidFill>
                <a:latin typeface="Raleway" charset="0"/>
                <a:ea typeface="Raleway" charset="0"/>
                <a:cs typeface="Raleway" charset="0"/>
              </a:defRPr>
            </a:lvl4pPr>
            <a:lvl5pPr marL="13716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130000"/>
              </a:lnSpc>
              <a:spcBef>
                <a:spcPts val="0"/>
              </a:spcBef>
              <a:spcAft>
                <a:spcPts val="900"/>
              </a:spcAft>
              <a:buClrTx/>
              <a:buSzTx/>
              <a:buFont typeface="Arial" panose="020B0604020202020204" pitchFamily="34" charset="0"/>
              <a:buNone/>
              <a:tabLst/>
              <a:defRPr/>
            </a:pPr>
            <a:r>
              <a:rPr kumimoji="0" lang="en-US" sz="4000" b="1" i="0" u="none" strike="noStrike" kern="1200" cap="none" spc="0" normalizeH="0" baseline="0" noProof="0" dirty="0" err="1">
                <a:ln>
                  <a:noFill/>
                </a:ln>
                <a:solidFill>
                  <a:srgbClr val="7E7E7E">
                    <a:lumMod val="50000"/>
                  </a:srgbClr>
                </a:solidFill>
                <a:effectLst/>
                <a:uLnTx/>
                <a:uFillTx/>
                <a:latin typeface="Raleway" charset="0"/>
              </a:rPr>
              <a:t>Établissements</a:t>
            </a:r>
            <a:r>
              <a:rPr kumimoji="0" lang="en-US" sz="4000" b="1" i="0" u="none" strike="noStrike" kern="1200" cap="none" spc="0" normalizeH="0" baseline="0" noProof="0" dirty="0">
                <a:ln>
                  <a:noFill/>
                </a:ln>
                <a:solidFill>
                  <a:srgbClr val="7E7E7E">
                    <a:lumMod val="50000"/>
                  </a:srgbClr>
                </a:solidFill>
                <a:effectLst/>
                <a:uLnTx/>
                <a:uFillTx/>
                <a:latin typeface="Raleway" charset="0"/>
              </a:rPr>
              <a:t> </a:t>
            </a:r>
            <a:r>
              <a:rPr kumimoji="0" lang="en-US" sz="4000" b="1" i="0" u="none" strike="noStrike" kern="1200" cap="none" spc="0" normalizeH="0" baseline="0" noProof="0" dirty="0" err="1">
                <a:ln>
                  <a:noFill/>
                </a:ln>
                <a:solidFill>
                  <a:srgbClr val="7E7E7E">
                    <a:lumMod val="50000"/>
                  </a:srgbClr>
                </a:solidFill>
                <a:effectLst/>
                <a:uLnTx/>
                <a:uFillTx/>
                <a:latin typeface="Raleway" charset="0"/>
              </a:rPr>
              <a:t>scolaires</a:t>
            </a:r>
            <a:r>
              <a:rPr kumimoji="0" lang="en-US" sz="4000" b="1" i="0" u="none" strike="noStrike" kern="1200" cap="none" spc="0" normalizeH="0" baseline="0" noProof="0" dirty="0">
                <a:ln>
                  <a:noFill/>
                </a:ln>
                <a:solidFill>
                  <a:srgbClr val="7E7E7E">
                    <a:lumMod val="50000"/>
                  </a:srgbClr>
                </a:solidFill>
                <a:effectLst/>
                <a:uLnTx/>
                <a:uFillTx/>
                <a:latin typeface="Raleway" charset="0"/>
              </a:rPr>
              <a:t> </a:t>
            </a:r>
          </a:p>
        </p:txBody>
      </p:sp>
      <p:sp>
        <p:nvSpPr>
          <p:cNvPr id="12" name="Espace réservé du contenu 20">
            <a:extLst>
              <a:ext uri="{FF2B5EF4-FFF2-40B4-BE49-F238E27FC236}">
                <a16:creationId xmlns:a16="http://schemas.microsoft.com/office/drawing/2014/main" id="{0C0DA8F2-EDEC-C7D6-11D2-8F61A15AFB91}"/>
              </a:ext>
            </a:extLst>
          </p:cNvPr>
          <p:cNvSpPr txBox="1">
            <a:spLocks/>
          </p:cNvSpPr>
          <p:nvPr/>
        </p:nvSpPr>
        <p:spPr>
          <a:xfrm>
            <a:off x="13651608" y="11888617"/>
            <a:ext cx="3955908" cy="895263"/>
          </a:xfrm>
          <a:prstGeom prst="rect">
            <a:avLst/>
          </a:prstGeom>
        </p:spPr>
        <p:txBody>
          <a:bodyPr vert="horz" lIns="91440" tIns="45720" rIns="91440" bIns="45720" rtlCol="0">
            <a:noAutofit/>
          </a:bodyPr>
          <a:lstStyle>
            <a:lvl1pPr marL="0" indent="0" algn="l" defTabSz="685800" rtl="0" eaLnBrk="1" latinLnBrk="0" hangingPunct="1">
              <a:lnSpc>
                <a:spcPct val="130000"/>
              </a:lnSpc>
              <a:spcBef>
                <a:spcPts val="0"/>
              </a:spcBef>
              <a:spcAft>
                <a:spcPts val="900"/>
              </a:spcAft>
              <a:buFont typeface="Arial" panose="020B0604020202020204" pitchFamily="34" charset="0"/>
              <a:buNone/>
              <a:defRPr lang="en-US" sz="2800" kern="1200" dirty="0" smtClean="0">
                <a:solidFill>
                  <a:schemeClr val="tx1">
                    <a:lumMod val="50000"/>
                  </a:schemeClr>
                </a:solidFill>
                <a:latin typeface="Raleway" charset="0"/>
                <a:ea typeface="Raleway" charset="0"/>
                <a:cs typeface="Raleway" charset="0"/>
              </a:defRPr>
            </a:lvl1pPr>
            <a:lvl2pPr marL="669925" indent="-655638" algn="l" defTabSz="685800" rtl="0" eaLnBrk="1" latinLnBrk="0" hangingPunct="1">
              <a:lnSpc>
                <a:spcPct val="130000"/>
              </a:lnSpc>
              <a:spcBef>
                <a:spcPts val="0"/>
              </a:spcBef>
              <a:spcAft>
                <a:spcPts val="900"/>
              </a:spcAft>
              <a:buSzPct val="104000"/>
              <a:buFontTx/>
              <a:buBlip>
                <a:blip r:embed="rId6"/>
              </a:buBlip>
              <a:tabLst/>
              <a:defRPr sz="2800" kern="1200">
                <a:solidFill>
                  <a:schemeClr val="tx1">
                    <a:lumMod val="50000"/>
                  </a:schemeClr>
                </a:solidFill>
                <a:latin typeface="Raleway" charset="0"/>
                <a:ea typeface="Raleway" charset="0"/>
                <a:cs typeface="Raleway" charset="0"/>
              </a:defRPr>
            </a:lvl2pPr>
            <a:lvl3pPr marL="669925" indent="0" algn="l" defTabSz="685800" rtl="0" eaLnBrk="1" latinLnBrk="0" hangingPunct="1">
              <a:lnSpc>
                <a:spcPct val="130000"/>
              </a:lnSpc>
              <a:spcBef>
                <a:spcPts val="0"/>
              </a:spcBef>
              <a:spcAft>
                <a:spcPts val="900"/>
              </a:spcAft>
              <a:buFont typeface="Arial" panose="020B0604020202020204" pitchFamily="34" charset="0"/>
              <a:buNone/>
              <a:tabLst/>
              <a:defRPr sz="2800" kern="1200">
                <a:solidFill>
                  <a:schemeClr val="tx1">
                    <a:lumMod val="50000"/>
                  </a:schemeClr>
                </a:solidFill>
                <a:latin typeface="Raleway" charset="0"/>
                <a:ea typeface="Raleway" charset="0"/>
                <a:cs typeface="Raleway" charset="0"/>
              </a:defRPr>
            </a:lvl3pPr>
            <a:lvl4pPr marL="1485900" indent="-457200" algn="l" defTabSz="685800" rtl="0" eaLnBrk="1" latinLnBrk="0" hangingPunct="1">
              <a:lnSpc>
                <a:spcPct val="130000"/>
              </a:lnSpc>
              <a:spcBef>
                <a:spcPts val="0"/>
              </a:spcBef>
              <a:spcAft>
                <a:spcPts val="900"/>
              </a:spcAft>
              <a:buFont typeface="Arial" charset="0"/>
              <a:buChar char="•"/>
              <a:defRPr sz="2800" kern="1200">
                <a:solidFill>
                  <a:schemeClr val="tx1">
                    <a:lumMod val="50000"/>
                  </a:schemeClr>
                </a:solidFill>
                <a:latin typeface="Raleway" charset="0"/>
                <a:ea typeface="Raleway" charset="0"/>
                <a:cs typeface="Raleway" charset="0"/>
              </a:defRPr>
            </a:lvl4pPr>
            <a:lvl5pPr marL="13716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130000"/>
              </a:lnSpc>
              <a:spcBef>
                <a:spcPts val="0"/>
              </a:spcBef>
              <a:spcAft>
                <a:spcPts val="900"/>
              </a:spcAft>
              <a:buClrTx/>
              <a:buSzTx/>
              <a:buFont typeface="Arial" panose="020B0604020202020204" pitchFamily="34" charset="0"/>
              <a:buNone/>
              <a:tabLst/>
              <a:defRPr/>
            </a:pPr>
            <a:r>
              <a:rPr kumimoji="0" lang="en-US" sz="4000" b="1" i="0" u="none" strike="noStrike" kern="1200" cap="none" spc="0" normalizeH="0" baseline="0" noProof="0" dirty="0" err="1">
                <a:ln>
                  <a:noFill/>
                </a:ln>
                <a:solidFill>
                  <a:srgbClr val="7E7E7E">
                    <a:lumMod val="50000"/>
                  </a:srgbClr>
                </a:solidFill>
                <a:effectLst/>
                <a:uLnTx/>
                <a:uFillTx/>
                <a:latin typeface="Raleway" charset="0"/>
              </a:rPr>
              <a:t>Hôpitaux</a:t>
            </a:r>
            <a:r>
              <a:rPr kumimoji="0" lang="en-US" sz="4000" b="1" i="0" u="none" strike="noStrike" kern="1200" cap="none" spc="0" normalizeH="0" baseline="0" noProof="0" dirty="0">
                <a:ln>
                  <a:noFill/>
                </a:ln>
                <a:solidFill>
                  <a:srgbClr val="7E7E7E">
                    <a:lumMod val="50000"/>
                  </a:srgbClr>
                </a:solidFill>
                <a:effectLst/>
                <a:uLnTx/>
                <a:uFillTx/>
                <a:latin typeface="Raleway" charset="0"/>
              </a:rPr>
              <a:t>….</a:t>
            </a:r>
          </a:p>
        </p:txBody>
      </p:sp>
      <p:sp>
        <p:nvSpPr>
          <p:cNvPr id="13" name="Espace réservé du contenu 20">
            <a:extLst>
              <a:ext uri="{FF2B5EF4-FFF2-40B4-BE49-F238E27FC236}">
                <a16:creationId xmlns:a16="http://schemas.microsoft.com/office/drawing/2014/main" id="{EC7596E0-C2AF-F061-4E60-03580C703213}"/>
              </a:ext>
            </a:extLst>
          </p:cNvPr>
          <p:cNvSpPr txBox="1">
            <a:spLocks/>
          </p:cNvSpPr>
          <p:nvPr/>
        </p:nvSpPr>
        <p:spPr>
          <a:xfrm>
            <a:off x="5699051" y="11931146"/>
            <a:ext cx="6911163" cy="895263"/>
          </a:xfrm>
          <a:prstGeom prst="rect">
            <a:avLst/>
          </a:prstGeom>
        </p:spPr>
        <p:txBody>
          <a:bodyPr vert="horz" lIns="91440" tIns="45720" rIns="91440" bIns="45720" rtlCol="0">
            <a:noAutofit/>
          </a:bodyPr>
          <a:lstStyle>
            <a:lvl1pPr marL="0" indent="0" algn="l" defTabSz="685800" rtl="0" eaLnBrk="1" latinLnBrk="0" hangingPunct="1">
              <a:lnSpc>
                <a:spcPct val="130000"/>
              </a:lnSpc>
              <a:spcBef>
                <a:spcPts val="0"/>
              </a:spcBef>
              <a:spcAft>
                <a:spcPts val="900"/>
              </a:spcAft>
              <a:buFont typeface="Arial" panose="020B0604020202020204" pitchFamily="34" charset="0"/>
              <a:buNone/>
              <a:defRPr lang="en-US" sz="2800" kern="1200" dirty="0" smtClean="0">
                <a:solidFill>
                  <a:schemeClr val="tx1">
                    <a:lumMod val="50000"/>
                  </a:schemeClr>
                </a:solidFill>
                <a:latin typeface="Raleway" charset="0"/>
                <a:ea typeface="Raleway" charset="0"/>
                <a:cs typeface="Raleway" charset="0"/>
              </a:defRPr>
            </a:lvl1pPr>
            <a:lvl2pPr marL="669925" indent="-655638" algn="l" defTabSz="685800" rtl="0" eaLnBrk="1" latinLnBrk="0" hangingPunct="1">
              <a:lnSpc>
                <a:spcPct val="130000"/>
              </a:lnSpc>
              <a:spcBef>
                <a:spcPts val="0"/>
              </a:spcBef>
              <a:spcAft>
                <a:spcPts val="900"/>
              </a:spcAft>
              <a:buSzPct val="104000"/>
              <a:buFontTx/>
              <a:buBlip>
                <a:blip r:embed="rId6"/>
              </a:buBlip>
              <a:tabLst/>
              <a:defRPr sz="2800" kern="1200">
                <a:solidFill>
                  <a:schemeClr val="tx1">
                    <a:lumMod val="50000"/>
                  </a:schemeClr>
                </a:solidFill>
                <a:latin typeface="Raleway" charset="0"/>
                <a:ea typeface="Raleway" charset="0"/>
                <a:cs typeface="Raleway" charset="0"/>
              </a:defRPr>
            </a:lvl2pPr>
            <a:lvl3pPr marL="669925" indent="0" algn="l" defTabSz="685800" rtl="0" eaLnBrk="1" latinLnBrk="0" hangingPunct="1">
              <a:lnSpc>
                <a:spcPct val="130000"/>
              </a:lnSpc>
              <a:spcBef>
                <a:spcPts val="0"/>
              </a:spcBef>
              <a:spcAft>
                <a:spcPts val="900"/>
              </a:spcAft>
              <a:buFont typeface="Arial" panose="020B0604020202020204" pitchFamily="34" charset="0"/>
              <a:buNone/>
              <a:tabLst/>
              <a:defRPr sz="2800" kern="1200">
                <a:solidFill>
                  <a:schemeClr val="tx1">
                    <a:lumMod val="50000"/>
                  </a:schemeClr>
                </a:solidFill>
                <a:latin typeface="Raleway" charset="0"/>
                <a:ea typeface="Raleway" charset="0"/>
                <a:cs typeface="Raleway" charset="0"/>
              </a:defRPr>
            </a:lvl3pPr>
            <a:lvl4pPr marL="1485900" indent="-457200" algn="l" defTabSz="685800" rtl="0" eaLnBrk="1" latinLnBrk="0" hangingPunct="1">
              <a:lnSpc>
                <a:spcPct val="130000"/>
              </a:lnSpc>
              <a:spcBef>
                <a:spcPts val="0"/>
              </a:spcBef>
              <a:spcAft>
                <a:spcPts val="900"/>
              </a:spcAft>
              <a:buFont typeface="Arial" charset="0"/>
              <a:buChar char="•"/>
              <a:defRPr sz="2800" kern="1200">
                <a:solidFill>
                  <a:schemeClr val="tx1">
                    <a:lumMod val="50000"/>
                  </a:schemeClr>
                </a:solidFill>
                <a:latin typeface="Raleway" charset="0"/>
                <a:ea typeface="Raleway" charset="0"/>
                <a:cs typeface="Raleway" charset="0"/>
              </a:defRPr>
            </a:lvl4pPr>
            <a:lvl5pPr marL="13716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685800" rtl="0" eaLnBrk="1" fontAlgn="auto" latinLnBrk="0" hangingPunct="1">
              <a:lnSpc>
                <a:spcPct val="130000"/>
              </a:lnSpc>
              <a:spcBef>
                <a:spcPts val="0"/>
              </a:spcBef>
              <a:spcAft>
                <a:spcPts val="900"/>
              </a:spcAft>
              <a:buClrTx/>
              <a:buSzTx/>
              <a:buFont typeface="Arial" panose="020B0604020202020204" pitchFamily="34" charset="0"/>
              <a:buNone/>
              <a:tabLst/>
              <a:defRPr/>
            </a:pPr>
            <a:r>
              <a:rPr kumimoji="0" lang="en-US" sz="4000" b="1" i="0" u="none" strike="noStrike" kern="1200" cap="none" spc="0" normalizeH="0" baseline="0" noProof="0" dirty="0">
                <a:ln>
                  <a:noFill/>
                </a:ln>
                <a:solidFill>
                  <a:srgbClr val="7E7E7E">
                    <a:lumMod val="50000"/>
                  </a:srgbClr>
                </a:solidFill>
                <a:effectLst/>
                <a:uLnTx/>
                <a:uFillTx/>
                <a:latin typeface="Raleway" charset="0"/>
              </a:rPr>
              <a:t>23 pays </a:t>
            </a:r>
            <a:r>
              <a:rPr kumimoji="0" lang="en-US" sz="4000" b="1" i="0" u="none" strike="noStrike" kern="1200" cap="none" spc="0" normalizeH="0" baseline="0" noProof="0" dirty="0" err="1">
                <a:ln>
                  <a:noFill/>
                </a:ln>
                <a:solidFill>
                  <a:srgbClr val="7E7E7E">
                    <a:lumMod val="50000"/>
                  </a:srgbClr>
                </a:solidFill>
                <a:effectLst/>
                <a:uLnTx/>
                <a:uFillTx/>
                <a:latin typeface="Raleway" charset="0"/>
              </a:rPr>
              <a:t>d’action</a:t>
            </a:r>
            <a:endParaRPr kumimoji="0" lang="en-US" sz="4000" b="1" i="0" u="none" strike="noStrike" kern="1200" cap="none" spc="0" normalizeH="0" baseline="0" noProof="0" dirty="0">
              <a:ln>
                <a:noFill/>
              </a:ln>
              <a:solidFill>
                <a:srgbClr val="7E7E7E">
                  <a:lumMod val="50000"/>
                </a:srgbClr>
              </a:solidFill>
              <a:effectLst/>
              <a:uLnTx/>
              <a:uFillTx/>
              <a:latin typeface="Raleway" charset="0"/>
            </a:endParaRPr>
          </a:p>
        </p:txBody>
      </p:sp>
      <p:grpSp>
        <p:nvGrpSpPr>
          <p:cNvPr id="20" name="Groupe 19">
            <a:extLst>
              <a:ext uri="{FF2B5EF4-FFF2-40B4-BE49-F238E27FC236}">
                <a16:creationId xmlns:a16="http://schemas.microsoft.com/office/drawing/2014/main" id="{7E906848-A102-AF07-A261-4B9481840DF6}"/>
              </a:ext>
            </a:extLst>
          </p:cNvPr>
          <p:cNvGrpSpPr/>
          <p:nvPr/>
        </p:nvGrpSpPr>
        <p:grpSpPr>
          <a:xfrm>
            <a:off x="6868631" y="4388156"/>
            <a:ext cx="4572001" cy="1127044"/>
            <a:chOff x="755604" y="1800916"/>
            <a:chExt cx="6744527" cy="1390578"/>
          </a:xfrm>
        </p:grpSpPr>
        <p:pic>
          <p:nvPicPr>
            <p:cNvPr id="21" name="Image 20">
              <a:extLst>
                <a:ext uri="{FF2B5EF4-FFF2-40B4-BE49-F238E27FC236}">
                  <a16:creationId xmlns:a16="http://schemas.microsoft.com/office/drawing/2014/main" id="{7D54B6BC-A0EE-73E5-0BB9-14A1F7BEF939}"/>
                </a:ext>
              </a:extLst>
            </p:cNvPr>
            <p:cNvPicPr>
              <a:picLocks noChangeAspect="1"/>
            </p:cNvPicPr>
            <p:nvPr/>
          </p:nvPicPr>
          <p:blipFill>
            <a:blip r:embed="rId7"/>
            <a:stretch>
              <a:fillRect/>
            </a:stretch>
          </p:blipFill>
          <p:spPr>
            <a:xfrm>
              <a:off x="5778288" y="1800916"/>
              <a:ext cx="1721843" cy="1373233"/>
            </a:xfrm>
            <a:prstGeom prst="rect">
              <a:avLst/>
            </a:prstGeom>
          </p:spPr>
        </p:pic>
        <p:grpSp>
          <p:nvGrpSpPr>
            <p:cNvPr id="22" name="Groupe 21">
              <a:extLst>
                <a:ext uri="{FF2B5EF4-FFF2-40B4-BE49-F238E27FC236}">
                  <a16:creationId xmlns:a16="http://schemas.microsoft.com/office/drawing/2014/main" id="{C5A332B3-F4C5-F4B0-FEF3-61E0C2E2A105}"/>
                </a:ext>
              </a:extLst>
            </p:cNvPr>
            <p:cNvGrpSpPr/>
            <p:nvPr/>
          </p:nvGrpSpPr>
          <p:grpSpPr>
            <a:xfrm>
              <a:off x="3696292" y="2082565"/>
              <a:ext cx="646529" cy="978572"/>
              <a:chOff x="4598769" y="3460180"/>
              <a:chExt cx="914400" cy="1238952"/>
            </a:xfrm>
          </p:grpSpPr>
          <p:sp>
            <p:nvSpPr>
              <p:cNvPr id="24" name="Organigramme : Procédé 23">
                <a:extLst>
                  <a:ext uri="{FF2B5EF4-FFF2-40B4-BE49-F238E27FC236}">
                    <a16:creationId xmlns:a16="http://schemas.microsoft.com/office/drawing/2014/main" id="{4643D0FF-5134-3352-09A6-6AE3C52CF2E7}"/>
                  </a:ext>
                </a:extLst>
              </p:cNvPr>
              <p:cNvSpPr/>
              <p:nvPr/>
            </p:nvSpPr>
            <p:spPr>
              <a:xfrm>
                <a:off x="4598769" y="3719819"/>
                <a:ext cx="914400" cy="272366"/>
              </a:xfrm>
              <a:prstGeom prst="flowChartProcess">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fr-FR" sz="27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F9DC29BB-C8FA-4431-F470-E59B962A44BB}"/>
                  </a:ext>
                </a:extLst>
              </p:cNvPr>
              <p:cNvSpPr/>
              <p:nvPr/>
            </p:nvSpPr>
            <p:spPr>
              <a:xfrm>
                <a:off x="4930235" y="3460180"/>
                <a:ext cx="191461" cy="1238952"/>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fr-FR" sz="27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23" name="Graphique 22" descr="Hanukkah\u00a0Menorah avec un remplissage uni">
              <a:extLst>
                <a:ext uri="{FF2B5EF4-FFF2-40B4-BE49-F238E27FC236}">
                  <a16:creationId xmlns:a16="http://schemas.microsoft.com/office/drawing/2014/main" id="{49354968-E306-F1DE-3CB1-4938FC17CF9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55604" y="1968032"/>
              <a:ext cx="1223463" cy="1223462"/>
            </a:xfrm>
            <a:prstGeom prst="rect">
              <a:avLst/>
            </a:prstGeom>
          </p:spPr>
        </p:pic>
      </p:grpSp>
      <p:pic>
        <p:nvPicPr>
          <p:cNvPr id="5" name="Image 4">
            <a:extLst>
              <a:ext uri="{FF2B5EF4-FFF2-40B4-BE49-F238E27FC236}">
                <a16:creationId xmlns:a16="http://schemas.microsoft.com/office/drawing/2014/main" id="{7FCCAD92-BCD8-2E9B-6033-994BEC39309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602337" y="10425941"/>
            <a:ext cx="1850207" cy="1846304"/>
          </a:xfrm>
          <a:prstGeom prst="rect">
            <a:avLst/>
          </a:prstGeom>
        </p:spPr>
      </p:pic>
      <p:sp>
        <p:nvSpPr>
          <p:cNvPr id="6" name="Freeform 3">
            <a:extLst>
              <a:ext uri="{FF2B5EF4-FFF2-40B4-BE49-F238E27FC236}">
                <a16:creationId xmlns:a16="http://schemas.microsoft.com/office/drawing/2014/main" id="{4484935D-062F-4072-7438-FA0F7573E17A}"/>
              </a:ext>
            </a:extLst>
          </p:cNvPr>
          <p:cNvSpPr/>
          <p:nvPr/>
        </p:nvSpPr>
        <p:spPr>
          <a:xfrm>
            <a:off x="14850084" y="10559838"/>
            <a:ext cx="1558956" cy="1407623"/>
          </a:xfrm>
          <a:custGeom>
            <a:avLst/>
            <a:gdLst/>
            <a:ahLst/>
            <a:cxnLst/>
            <a:rect l="l" t="t" r="r" b="b"/>
            <a:pathLst>
              <a:path w="1381613" h="1381613">
                <a:moveTo>
                  <a:pt x="0" y="0"/>
                </a:moveTo>
                <a:lnTo>
                  <a:pt x="1381613" y="0"/>
                </a:lnTo>
                <a:lnTo>
                  <a:pt x="1381613" y="1381613"/>
                </a:lnTo>
                <a:lnTo>
                  <a:pt x="0" y="1381613"/>
                </a:lnTo>
                <a:lnTo>
                  <a:pt x="0" y="0"/>
                </a:lnTo>
                <a:close/>
              </a:path>
            </a:pathLst>
          </a:custGeom>
          <a:blipFill>
            <a:blip r:embed="rId11"/>
            <a:stretch>
              <a:fillRect/>
            </a:stretch>
          </a:blipFill>
        </p:spPr>
        <p:txBody>
          <a:bodyP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7E7E7E"/>
              </a:solidFill>
              <a:effectLst/>
              <a:uLnTx/>
              <a:uFillTx/>
              <a:latin typeface="roboto"/>
              <a:ea typeface="+mn-ea"/>
              <a:cs typeface="+mn-cs"/>
            </a:endParaRPr>
          </a:p>
        </p:txBody>
      </p:sp>
      <p:pic>
        <p:nvPicPr>
          <p:cNvPr id="15" name="Espace réservé du contenu 5" descr="Une image contenant habits, personne, Visage humain, meubles&#10;&#10;Le contenu généré par l’IA peut être incorrect.">
            <a:extLst>
              <a:ext uri="{FF2B5EF4-FFF2-40B4-BE49-F238E27FC236}">
                <a16:creationId xmlns:a16="http://schemas.microsoft.com/office/drawing/2014/main" id="{DA5B9323-7542-A3B0-88D3-246760959D7B}"/>
              </a:ext>
            </a:extLst>
          </p:cNvPr>
          <p:cNvPicPr>
            <a:picLocks noGrp="1" noChangeAspect="1"/>
          </p:cNvPicPr>
          <p:nvPr>
            <p:ph idx="1"/>
          </p:nvPr>
        </p:nvPicPr>
        <p:blipFill>
          <a:blip r:embed="rId12" cstate="print">
            <a:extLst>
              <a:ext uri="{28A0092B-C50C-407E-A947-70E740481C1C}">
                <a14:useLocalDpi xmlns:a14="http://schemas.microsoft.com/office/drawing/2010/main" val="0"/>
              </a:ext>
            </a:extLst>
          </a:blip>
          <a:srcRect l="3198" t="449" r="10731" b="-449"/>
          <a:stretch>
            <a:fillRect/>
          </a:stretch>
        </p:blipFill>
        <p:spPr>
          <a:xfrm>
            <a:off x="13213080" y="5975465"/>
            <a:ext cx="4518547" cy="4192897"/>
          </a:xfrm>
          <a:prstGeom prst="rect">
            <a:avLst/>
          </a:prstGeom>
        </p:spPr>
      </p:pic>
    </p:spTree>
    <p:extLst>
      <p:ext uri="{BB962C8B-B14F-4D97-AF65-F5344CB8AC3E}">
        <p14:creationId xmlns:p14="http://schemas.microsoft.com/office/powerpoint/2010/main" val="3357803813"/>
      </p:ext>
    </p:extLst>
  </p:cSld>
  <p:clrMapOvr>
    <a:masterClrMapping/>
  </p:clrMapOvr>
  <mc:AlternateContent xmlns:mc="http://schemas.openxmlformats.org/markup-compatibility/2006" xmlns:p14="http://schemas.microsoft.com/office/powerpoint/2010/main">
    <mc:Choice Requires="p14">
      <p:transition spd="med" p14:dur="700" advTm="7049">
        <p:fade/>
      </p:transition>
    </mc:Choice>
    <mc:Fallback xmlns="">
      <p:transition spd="med" advTm="7049">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DF99D4-6DA5-48C1-B176-1BA04A44731D}"/>
              </a:ext>
            </a:extLst>
          </p:cNvPr>
          <p:cNvSpPr>
            <a:spLocks noGrp="1"/>
          </p:cNvSpPr>
          <p:nvPr>
            <p:ph type="title"/>
          </p:nvPr>
        </p:nvSpPr>
        <p:spPr>
          <a:xfrm>
            <a:off x="125162" y="385726"/>
            <a:ext cx="16459200" cy="1117229"/>
          </a:xfrm>
        </p:spPr>
        <p:txBody>
          <a:bodyPr/>
          <a:lstStyle/>
          <a:p>
            <a:r>
              <a:rPr lang="fr-FR" dirty="0"/>
              <a:t>Aider les enfants à aller à l’école</a:t>
            </a:r>
          </a:p>
        </p:txBody>
      </p:sp>
      <p:pic>
        <p:nvPicPr>
          <p:cNvPr id="4" name="Picture 4" descr="LIBAN crèche st Vincent de Paul">
            <a:extLst>
              <a:ext uri="{FF2B5EF4-FFF2-40B4-BE49-F238E27FC236}">
                <a16:creationId xmlns:a16="http://schemas.microsoft.com/office/drawing/2014/main" id="{335ABA6C-D12E-465D-B080-120FBDD3DF5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720" t="15624" b="-2694"/>
          <a:stretch/>
        </p:blipFill>
        <p:spPr>
          <a:xfrm>
            <a:off x="663389" y="7906870"/>
            <a:ext cx="5028826" cy="4356847"/>
          </a:xfrm>
          <a:prstGeom prst="rect">
            <a:avLst/>
          </a:prstGeom>
        </p:spPr>
      </p:pic>
      <p:pic>
        <p:nvPicPr>
          <p:cNvPr id="6" name="Picture 4" descr="asilo e bimbi Endaghiorghis ERYTHREE St justin school 200_8">
            <a:extLst>
              <a:ext uri="{FF2B5EF4-FFF2-40B4-BE49-F238E27FC236}">
                <a16:creationId xmlns:a16="http://schemas.microsoft.com/office/drawing/2014/main" id="{F8E80E06-905B-4A92-9CED-D4DE42326A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7755"/>
          <a:stretch>
            <a:fillRect/>
          </a:stretch>
        </p:blipFill>
        <p:spPr bwMode="auto">
          <a:xfrm>
            <a:off x="10731865" y="7566346"/>
            <a:ext cx="7094818" cy="448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Cyril Decret Ethiopie 2009Shashemane school-11">
            <a:extLst>
              <a:ext uri="{FF2B5EF4-FFF2-40B4-BE49-F238E27FC236}">
                <a16:creationId xmlns:a16="http://schemas.microsoft.com/office/drawing/2014/main" id="{BF9B3941-47A3-4866-B04E-D3EAB1742B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3630" r="8591"/>
          <a:stretch>
            <a:fillRect/>
          </a:stretch>
        </p:blipFill>
        <p:spPr bwMode="auto">
          <a:xfrm>
            <a:off x="356722" y="1935630"/>
            <a:ext cx="5759450" cy="504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8">
            <a:extLst>
              <a:ext uri="{FF2B5EF4-FFF2-40B4-BE49-F238E27FC236}">
                <a16:creationId xmlns:a16="http://schemas.microsoft.com/office/drawing/2014/main" id="{70E5B8DF-1178-43A7-BADE-976A13A459D2}"/>
              </a:ext>
            </a:extLst>
          </p:cNvPr>
          <p:cNvPicPr>
            <a:picLocks noChangeAspect="1"/>
          </p:cNvPicPr>
          <p:nvPr/>
        </p:nvPicPr>
        <p:blipFill>
          <a:blip r:embed="rId6"/>
          <a:stretch>
            <a:fillRect/>
          </a:stretch>
        </p:blipFill>
        <p:spPr>
          <a:xfrm>
            <a:off x="6148419" y="7980133"/>
            <a:ext cx="4315816" cy="5350141"/>
          </a:xfrm>
          <a:prstGeom prst="rect">
            <a:avLst/>
          </a:prstGeom>
        </p:spPr>
      </p:pic>
      <p:sp>
        <p:nvSpPr>
          <p:cNvPr id="3" name="Espace réservé du contenu 20">
            <a:extLst>
              <a:ext uri="{FF2B5EF4-FFF2-40B4-BE49-F238E27FC236}">
                <a16:creationId xmlns:a16="http://schemas.microsoft.com/office/drawing/2014/main" id="{B930AF69-319D-FAB4-FBF5-CACF61D6AD01}"/>
              </a:ext>
            </a:extLst>
          </p:cNvPr>
          <p:cNvSpPr txBox="1">
            <a:spLocks/>
          </p:cNvSpPr>
          <p:nvPr/>
        </p:nvSpPr>
        <p:spPr>
          <a:xfrm>
            <a:off x="6820930" y="2911193"/>
            <a:ext cx="11467070" cy="4699841"/>
          </a:xfrm>
          <a:prstGeom prst="rect">
            <a:avLst/>
          </a:prstGeom>
        </p:spPr>
        <p:txBody>
          <a:bodyPr vert="horz" lIns="91440" tIns="45720" rIns="91440" bIns="45720" rtlCol="0">
            <a:noAutofit/>
          </a:bodyPr>
          <a:lstStyle>
            <a:lvl1pPr marL="0" indent="0" algn="l" defTabSz="685800" rtl="0" eaLnBrk="1" latinLnBrk="0" hangingPunct="1">
              <a:lnSpc>
                <a:spcPct val="130000"/>
              </a:lnSpc>
              <a:spcBef>
                <a:spcPts val="0"/>
              </a:spcBef>
              <a:spcAft>
                <a:spcPts val="900"/>
              </a:spcAft>
              <a:buFont typeface="Arial" panose="020B0604020202020204" pitchFamily="34" charset="0"/>
              <a:buNone/>
              <a:defRPr lang="en-US" sz="2800" kern="1200" dirty="0" smtClean="0">
                <a:solidFill>
                  <a:schemeClr val="tx1">
                    <a:lumMod val="50000"/>
                  </a:schemeClr>
                </a:solidFill>
                <a:latin typeface="Raleway" charset="0"/>
                <a:ea typeface="Raleway" charset="0"/>
                <a:cs typeface="Raleway" charset="0"/>
              </a:defRPr>
            </a:lvl1pPr>
            <a:lvl2pPr marL="669925" indent="-655638" algn="l" defTabSz="685800" rtl="0" eaLnBrk="1" latinLnBrk="0" hangingPunct="1">
              <a:lnSpc>
                <a:spcPct val="130000"/>
              </a:lnSpc>
              <a:spcBef>
                <a:spcPts val="0"/>
              </a:spcBef>
              <a:spcAft>
                <a:spcPts val="900"/>
              </a:spcAft>
              <a:buSzPct val="104000"/>
              <a:buFontTx/>
              <a:buBlip>
                <a:blip r:embed="rId7"/>
              </a:buBlip>
              <a:tabLst/>
              <a:defRPr sz="2800" kern="1200">
                <a:solidFill>
                  <a:schemeClr val="tx1">
                    <a:lumMod val="50000"/>
                  </a:schemeClr>
                </a:solidFill>
                <a:latin typeface="Raleway" charset="0"/>
                <a:ea typeface="Raleway" charset="0"/>
                <a:cs typeface="Raleway" charset="0"/>
              </a:defRPr>
            </a:lvl2pPr>
            <a:lvl3pPr marL="669925" indent="0" algn="l" defTabSz="685800" rtl="0" eaLnBrk="1" latinLnBrk="0" hangingPunct="1">
              <a:lnSpc>
                <a:spcPct val="130000"/>
              </a:lnSpc>
              <a:spcBef>
                <a:spcPts val="0"/>
              </a:spcBef>
              <a:spcAft>
                <a:spcPts val="900"/>
              </a:spcAft>
              <a:buFont typeface="Arial" panose="020B0604020202020204" pitchFamily="34" charset="0"/>
              <a:buNone/>
              <a:tabLst/>
              <a:defRPr sz="2800" kern="1200">
                <a:solidFill>
                  <a:schemeClr val="tx1">
                    <a:lumMod val="50000"/>
                  </a:schemeClr>
                </a:solidFill>
                <a:latin typeface="Raleway" charset="0"/>
                <a:ea typeface="Raleway" charset="0"/>
                <a:cs typeface="Raleway" charset="0"/>
              </a:defRPr>
            </a:lvl3pPr>
            <a:lvl4pPr marL="1485900" indent="-457200" algn="l" defTabSz="685800" rtl="0" eaLnBrk="1" latinLnBrk="0" hangingPunct="1">
              <a:lnSpc>
                <a:spcPct val="130000"/>
              </a:lnSpc>
              <a:spcBef>
                <a:spcPts val="0"/>
              </a:spcBef>
              <a:spcAft>
                <a:spcPts val="900"/>
              </a:spcAft>
              <a:buFont typeface="Arial" charset="0"/>
              <a:buChar char="•"/>
              <a:defRPr sz="2800" kern="1200">
                <a:solidFill>
                  <a:schemeClr val="tx1">
                    <a:lumMod val="50000"/>
                  </a:schemeClr>
                </a:solidFill>
                <a:latin typeface="Raleway" charset="0"/>
                <a:ea typeface="Raleway" charset="0"/>
                <a:cs typeface="Raleway" charset="0"/>
              </a:defRPr>
            </a:lvl4pPr>
            <a:lvl5pPr marL="13716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30000"/>
              </a:lnSpc>
              <a:spcBef>
                <a:spcPts val="0"/>
              </a:spcBef>
              <a:spcAft>
                <a:spcPts val="900"/>
              </a:spcAft>
              <a:buClrTx/>
              <a:buSzTx/>
              <a:buFont typeface="Arial" panose="020B0604020202020204" pitchFamily="34" charset="0"/>
              <a:buNone/>
              <a:tabLst/>
              <a:defRPr/>
            </a:pPr>
            <a:r>
              <a:rPr kumimoji="0" lang="en-US" sz="4000" b="1" i="0" u="none" strike="noStrike" kern="1200" cap="none" spc="0" normalizeH="0" baseline="0" noProof="0" dirty="0">
                <a:ln>
                  <a:noFill/>
                </a:ln>
                <a:solidFill>
                  <a:srgbClr val="7E7E7E">
                    <a:lumMod val="50000"/>
                  </a:srgbClr>
                </a:solidFill>
                <a:effectLst/>
                <a:uLnTx/>
                <a:uFillTx/>
                <a:latin typeface="Raleway" charset="0"/>
              </a:rPr>
              <a:t>Plus de 400 </a:t>
            </a:r>
            <a:r>
              <a:rPr kumimoji="0" lang="en-US" sz="4000" b="1" i="0" u="none" strike="noStrike" kern="1200" cap="none" spc="0" normalizeH="0" baseline="0" noProof="0" dirty="0" err="1">
                <a:ln>
                  <a:noFill/>
                </a:ln>
                <a:solidFill>
                  <a:srgbClr val="7E7E7E">
                    <a:lumMod val="50000"/>
                  </a:srgbClr>
                </a:solidFill>
                <a:effectLst/>
                <a:uLnTx/>
                <a:uFillTx/>
                <a:latin typeface="Raleway" charset="0"/>
              </a:rPr>
              <a:t>établissements</a:t>
            </a:r>
            <a:r>
              <a:rPr kumimoji="0" lang="en-US" sz="4000" b="1" i="0" u="none" strike="noStrike" kern="1200" cap="none" spc="0" normalizeH="0" baseline="0" noProof="0" dirty="0">
                <a:ln>
                  <a:noFill/>
                </a:ln>
                <a:solidFill>
                  <a:srgbClr val="7E7E7E">
                    <a:lumMod val="50000"/>
                  </a:srgbClr>
                </a:solidFill>
                <a:effectLst/>
                <a:uLnTx/>
                <a:uFillTx/>
                <a:latin typeface="Raleway" charset="0"/>
              </a:rPr>
              <a:t> </a:t>
            </a:r>
            <a:r>
              <a:rPr kumimoji="0" lang="en-US" sz="4000" b="1" i="0" u="none" strike="noStrike" kern="1200" cap="none" spc="0" normalizeH="0" baseline="0" noProof="0" dirty="0" err="1">
                <a:ln>
                  <a:noFill/>
                </a:ln>
                <a:solidFill>
                  <a:srgbClr val="7E7E7E">
                    <a:lumMod val="50000"/>
                  </a:srgbClr>
                </a:solidFill>
                <a:effectLst/>
                <a:uLnTx/>
                <a:uFillTx/>
                <a:latin typeface="Raleway" charset="0"/>
              </a:rPr>
              <a:t>soutenus</a:t>
            </a:r>
            <a:r>
              <a:rPr kumimoji="0" lang="en-US" sz="4000" b="1" i="0" u="none" strike="noStrike" kern="1200" cap="none" spc="0" normalizeH="0" baseline="0" noProof="0" dirty="0">
                <a:ln>
                  <a:noFill/>
                </a:ln>
                <a:solidFill>
                  <a:srgbClr val="7E7E7E">
                    <a:lumMod val="50000"/>
                  </a:srgbClr>
                </a:solidFill>
                <a:effectLst/>
                <a:uLnTx/>
                <a:uFillTx/>
                <a:latin typeface="Raleway" charset="0"/>
              </a:rPr>
              <a:t> :</a:t>
            </a:r>
          </a:p>
          <a:p>
            <a:pPr marL="0" marR="0" lvl="0" indent="0" algn="l" defTabSz="685800" rtl="0" eaLnBrk="1" fontAlgn="auto" latinLnBrk="0" hangingPunct="1">
              <a:lnSpc>
                <a:spcPct val="130000"/>
              </a:lnSpc>
              <a:spcBef>
                <a:spcPts val="0"/>
              </a:spcBef>
              <a:spcAft>
                <a:spcPts val="900"/>
              </a:spcAft>
              <a:buClrTx/>
              <a:buSzTx/>
              <a:buFont typeface="Arial" panose="020B0604020202020204" pitchFamily="34" charset="0"/>
              <a:buNone/>
              <a:tabLst/>
              <a:defRPr/>
            </a:pPr>
            <a:r>
              <a:rPr kumimoji="0" lang="en-US" sz="3600" b="0" i="0" u="none" strike="noStrike" kern="1200" cap="none" spc="0" normalizeH="0" baseline="0" noProof="0" dirty="0" err="1">
                <a:ln>
                  <a:noFill/>
                </a:ln>
                <a:solidFill>
                  <a:srgbClr val="7E7E7E">
                    <a:lumMod val="50000"/>
                  </a:srgbClr>
                </a:solidFill>
                <a:effectLst/>
                <a:uLnTx/>
                <a:uFillTx/>
                <a:latin typeface="Raleway" charset="0"/>
              </a:rPr>
              <a:t>scolarisation</a:t>
            </a:r>
            <a:r>
              <a:rPr kumimoji="0" lang="en-US" sz="3600" b="0" i="0" u="none" strike="noStrike" kern="1200" cap="none" spc="0" normalizeH="0" baseline="0" noProof="0" dirty="0">
                <a:ln>
                  <a:noFill/>
                </a:ln>
                <a:solidFill>
                  <a:srgbClr val="7E7E7E">
                    <a:lumMod val="50000"/>
                  </a:srgbClr>
                </a:solidFill>
                <a:effectLst/>
                <a:uLnTx/>
                <a:uFillTx/>
                <a:latin typeface="Raleway" charset="0"/>
              </a:rPr>
              <a:t> des enfants,  </a:t>
            </a:r>
          </a:p>
          <a:p>
            <a:pPr marL="0" marR="0" lvl="0" indent="0" algn="l" defTabSz="685800" rtl="0" eaLnBrk="1" fontAlgn="auto" latinLnBrk="0" hangingPunct="1">
              <a:lnSpc>
                <a:spcPct val="130000"/>
              </a:lnSpc>
              <a:spcBef>
                <a:spcPts val="0"/>
              </a:spcBef>
              <a:spcAft>
                <a:spcPts val="900"/>
              </a:spcAft>
              <a:buClrTx/>
              <a:buSzTx/>
              <a:buFont typeface="Arial" panose="020B0604020202020204" pitchFamily="34" charset="0"/>
              <a:buNone/>
              <a:tabLst/>
              <a:defRPr/>
            </a:pPr>
            <a:r>
              <a:rPr kumimoji="0" lang="en-US" sz="3600" b="0" i="0" u="none" strike="noStrike" kern="1200" cap="none" spc="0" normalizeH="0" baseline="0" noProof="0" dirty="0">
                <a:ln>
                  <a:noFill/>
                </a:ln>
                <a:solidFill>
                  <a:srgbClr val="7E7E7E">
                    <a:lumMod val="50000"/>
                  </a:srgbClr>
                </a:solidFill>
                <a:effectLst/>
                <a:uLnTx/>
                <a:uFillTx/>
                <a:latin typeface="Raleway" charset="0"/>
              </a:rPr>
              <a:t>reconstruction des </a:t>
            </a:r>
            <a:r>
              <a:rPr kumimoji="0" lang="en-US" sz="3600" b="0" i="0" u="none" strike="noStrike" kern="1200" cap="none" spc="0" normalizeH="0" baseline="0" noProof="0" dirty="0" err="1">
                <a:ln>
                  <a:noFill/>
                </a:ln>
                <a:solidFill>
                  <a:srgbClr val="7E7E7E">
                    <a:lumMod val="50000"/>
                  </a:srgbClr>
                </a:solidFill>
                <a:effectLst/>
                <a:uLnTx/>
                <a:uFillTx/>
                <a:latin typeface="Raleway" charset="0"/>
              </a:rPr>
              <a:t>bâtiments</a:t>
            </a:r>
            <a:r>
              <a:rPr kumimoji="0" lang="en-US" sz="3600" b="0" i="0" u="none" strike="noStrike" kern="1200" cap="none" spc="0" normalizeH="0" baseline="0" noProof="0" dirty="0">
                <a:ln>
                  <a:noFill/>
                </a:ln>
                <a:solidFill>
                  <a:srgbClr val="7E7E7E">
                    <a:lumMod val="50000"/>
                  </a:srgbClr>
                </a:solidFill>
                <a:effectLst/>
                <a:uLnTx/>
                <a:uFillTx/>
                <a:latin typeface="Raleway" charset="0"/>
              </a:rPr>
              <a:t>, </a:t>
            </a:r>
          </a:p>
          <a:p>
            <a:pPr marL="0" marR="0" lvl="0" indent="0" algn="l" defTabSz="685800" rtl="0" eaLnBrk="1" fontAlgn="auto" latinLnBrk="0" hangingPunct="1">
              <a:lnSpc>
                <a:spcPct val="130000"/>
              </a:lnSpc>
              <a:spcBef>
                <a:spcPts val="0"/>
              </a:spcBef>
              <a:spcAft>
                <a:spcPts val="900"/>
              </a:spcAft>
              <a:buClrTx/>
              <a:buSzTx/>
              <a:buFont typeface="Arial" panose="020B0604020202020204" pitchFamily="34" charset="0"/>
              <a:buNone/>
              <a:tabLst/>
              <a:defRPr/>
            </a:pPr>
            <a:r>
              <a:rPr kumimoji="0" lang="en-US" sz="3600" b="0" i="0" u="none" strike="noStrike" kern="1200" cap="none" spc="0" normalizeH="0" baseline="0" noProof="0" dirty="0" err="1">
                <a:ln>
                  <a:noFill/>
                </a:ln>
                <a:solidFill>
                  <a:srgbClr val="7E7E7E">
                    <a:lumMod val="50000"/>
                  </a:srgbClr>
                </a:solidFill>
                <a:effectLst/>
                <a:uLnTx/>
                <a:uFillTx/>
                <a:latin typeface="Raleway" charset="0"/>
              </a:rPr>
              <a:t>achat</a:t>
            </a:r>
            <a:r>
              <a:rPr kumimoji="0" lang="en-US" sz="3600" b="0" i="0" u="none" strike="noStrike" kern="1200" cap="none" spc="0" normalizeH="0" baseline="0" noProof="0" dirty="0">
                <a:ln>
                  <a:noFill/>
                </a:ln>
                <a:solidFill>
                  <a:srgbClr val="7E7E7E">
                    <a:lumMod val="50000"/>
                  </a:srgbClr>
                </a:solidFill>
                <a:effectLst/>
                <a:uLnTx/>
                <a:uFillTx/>
                <a:latin typeface="Raleway" charset="0"/>
              </a:rPr>
              <a:t> de matériel </a:t>
            </a:r>
            <a:r>
              <a:rPr kumimoji="0" lang="en-US" sz="3600" b="0" i="0" u="none" strike="noStrike" kern="1200" cap="none" spc="0" normalizeH="0" baseline="0" noProof="0" dirty="0" err="1">
                <a:ln>
                  <a:noFill/>
                </a:ln>
                <a:solidFill>
                  <a:srgbClr val="7E7E7E">
                    <a:lumMod val="50000"/>
                  </a:srgbClr>
                </a:solidFill>
                <a:effectLst/>
                <a:uLnTx/>
                <a:uFillTx/>
                <a:latin typeface="Raleway" charset="0"/>
              </a:rPr>
              <a:t>scolaire</a:t>
            </a:r>
            <a:r>
              <a:rPr kumimoji="0" lang="en-US" sz="3600" b="0" i="0" u="none" strike="noStrike" kern="1200" cap="none" spc="0" normalizeH="0" baseline="0" noProof="0" dirty="0">
                <a:ln>
                  <a:noFill/>
                </a:ln>
                <a:solidFill>
                  <a:srgbClr val="7E7E7E">
                    <a:lumMod val="50000"/>
                  </a:srgbClr>
                </a:solidFill>
                <a:effectLst/>
                <a:uLnTx/>
                <a:uFillTx/>
                <a:latin typeface="Raleway" charset="0"/>
              </a:rPr>
              <a:t>, </a:t>
            </a:r>
          </a:p>
          <a:p>
            <a:pPr marL="0" marR="0" lvl="0" indent="0" algn="l" defTabSz="685800" rtl="0" eaLnBrk="1" fontAlgn="auto" latinLnBrk="0" hangingPunct="1">
              <a:lnSpc>
                <a:spcPct val="130000"/>
              </a:lnSpc>
              <a:spcBef>
                <a:spcPts val="0"/>
              </a:spcBef>
              <a:spcAft>
                <a:spcPts val="900"/>
              </a:spcAft>
              <a:buClrTx/>
              <a:buSzTx/>
              <a:buFont typeface="Arial" panose="020B0604020202020204" pitchFamily="34" charset="0"/>
              <a:buNone/>
              <a:tabLst/>
              <a:defRPr/>
            </a:pPr>
            <a:r>
              <a:rPr kumimoji="0" lang="en-US" sz="3600" b="0" i="0" u="none" strike="noStrike" kern="1200" cap="none" spc="0" normalizeH="0" baseline="0" noProof="0" dirty="0" err="1">
                <a:ln>
                  <a:noFill/>
                </a:ln>
                <a:solidFill>
                  <a:srgbClr val="7E7E7E">
                    <a:lumMod val="50000"/>
                  </a:srgbClr>
                </a:solidFill>
                <a:effectLst/>
                <a:uLnTx/>
                <a:uFillTx/>
                <a:latin typeface="Raleway" charset="0"/>
              </a:rPr>
              <a:t>salaire</a:t>
            </a:r>
            <a:r>
              <a:rPr kumimoji="0" lang="en-US" sz="3600" b="0" i="0" u="none" strike="noStrike" kern="1200" cap="none" spc="0" normalizeH="0" baseline="0" noProof="0" dirty="0">
                <a:ln>
                  <a:noFill/>
                </a:ln>
                <a:solidFill>
                  <a:srgbClr val="7E7E7E">
                    <a:lumMod val="50000"/>
                  </a:srgbClr>
                </a:solidFill>
                <a:effectLst/>
                <a:uLnTx/>
                <a:uFillTx/>
                <a:latin typeface="Raleway" charset="0"/>
              </a:rPr>
              <a:t> des </a:t>
            </a:r>
            <a:r>
              <a:rPr kumimoji="0" lang="en-US" sz="3600" b="0" i="0" u="none" strike="noStrike" kern="1200" cap="none" spc="0" normalizeH="0" baseline="0" noProof="0" dirty="0" err="1">
                <a:ln>
                  <a:noFill/>
                </a:ln>
                <a:solidFill>
                  <a:srgbClr val="7E7E7E">
                    <a:lumMod val="50000"/>
                  </a:srgbClr>
                </a:solidFill>
                <a:effectLst/>
                <a:uLnTx/>
                <a:uFillTx/>
                <a:latin typeface="Raleway" charset="0"/>
              </a:rPr>
              <a:t>éducateurs</a:t>
            </a:r>
            <a:r>
              <a:rPr kumimoji="0" lang="en-US" sz="3600" b="0" i="0" u="none" strike="noStrike" kern="1200" cap="none" spc="0" normalizeH="0" baseline="0" noProof="0" dirty="0">
                <a:ln>
                  <a:noFill/>
                </a:ln>
                <a:solidFill>
                  <a:srgbClr val="7E7E7E">
                    <a:lumMod val="50000"/>
                  </a:srgbClr>
                </a:solidFill>
                <a:effectLst/>
                <a:uLnTx/>
                <a:uFillTx/>
                <a:latin typeface="Raleway" charset="0"/>
              </a:rPr>
              <a:t> et des </a:t>
            </a:r>
            <a:r>
              <a:rPr kumimoji="0" lang="en-US" sz="3600" b="0" i="0" u="none" strike="noStrike" kern="1200" cap="none" spc="0" normalizeH="0" baseline="0" noProof="0" dirty="0" err="1">
                <a:ln>
                  <a:noFill/>
                </a:ln>
                <a:solidFill>
                  <a:srgbClr val="7E7E7E">
                    <a:lumMod val="50000"/>
                  </a:srgbClr>
                </a:solidFill>
                <a:effectLst/>
                <a:uLnTx/>
                <a:uFillTx/>
                <a:latin typeface="Raleway" charset="0"/>
              </a:rPr>
              <a:t>enseignants</a:t>
            </a:r>
            <a:r>
              <a:rPr kumimoji="0" lang="en-US" sz="3600" b="0" i="0" u="none" strike="noStrike" kern="1200" cap="none" spc="0" normalizeH="0" baseline="0" noProof="0" dirty="0">
                <a:ln>
                  <a:noFill/>
                </a:ln>
                <a:solidFill>
                  <a:srgbClr val="7E7E7E">
                    <a:lumMod val="50000"/>
                  </a:srgbClr>
                </a:solidFill>
                <a:effectLst/>
                <a:uLnTx/>
                <a:uFillTx/>
                <a:latin typeface="Raleway" charset="0"/>
              </a:rPr>
              <a:t>…</a:t>
            </a:r>
          </a:p>
        </p:txBody>
      </p:sp>
      <p:pic>
        <p:nvPicPr>
          <p:cNvPr id="10" name="Image 9">
            <a:extLst>
              <a:ext uri="{FF2B5EF4-FFF2-40B4-BE49-F238E27FC236}">
                <a16:creationId xmlns:a16="http://schemas.microsoft.com/office/drawing/2014/main" id="{2C49001D-EE13-DB5C-8223-8AFBD0589A2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185557" y="0"/>
            <a:ext cx="3319931" cy="3312927"/>
          </a:xfrm>
          <a:prstGeom prst="rect">
            <a:avLst/>
          </a:prstGeom>
        </p:spPr>
      </p:pic>
    </p:spTree>
    <p:extLst>
      <p:ext uri="{BB962C8B-B14F-4D97-AF65-F5344CB8AC3E}">
        <p14:creationId xmlns:p14="http://schemas.microsoft.com/office/powerpoint/2010/main" val="1865654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541412" y="1542127"/>
            <a:ext cx="6492240" cy="0"/>
          </a:xfrm>
          <a:prstGeom prst="line">
            <a:avLst/>
          </a:prstGeom>
          <a:ln w="76200" cap="flat">
            <a:solidFill>
              <a:srgbClr val="C10B25"/>
            </a:solidFill>
            <a:prstDash val="solid"/>
            <a:headEnd type="none" w="sm" len="sm"/>
            <a:tailEnd type="none" w="sm" len="sm"/>
          </a:ln>
        </p:spPr>
        <p:txBody>
          <a:bodyP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7E7E7E"/>
              </a:solidFill>
              <a:effectLst/>
              <a:uLnTx/>
              <a:uFillTx/>
              <a:latin typeface="roboto"/>
              <a:ea typeface="+mn-ea"/>
              <a:cs typeface="+mn-cs"/>
            </a:endParaRPr>
          </a:p>
        </p:txBody>
      </p:sp>
      <p:sp>
        <p:nvSpPr>
          <p:cNvPr id="3" name="Freeform 3"/>
          <p:cNvSpPr/>
          <p:nvPr/>
        </p:nvSpPr>
        <p:spPr>
          <a:xfrm>
            <a:off x="15099956" y="172995"/>
            <a:ext cx="2335723" cy="2123926"/>
          </a:xfrm>
          <a:custGeom>
            <a:avLst/>
            <a:gdLst/>
            <a:ahLst/>
            <a:cxnLst/>
            <a:rect l="l" t="t" r="r" b="b"/>
            <a:pathLst>
              <a:path w="1381613" h="1381613">
                <a:moveTo>
                  <a:pt x="0" y="0"/>
                </a:moveTo>
                <a:lnTo>
                  <a:pt x="1381613" y="0"/>
                </a:lnTo>
                <a:lnTo>
                  <a:pt x="1381613" y="1381613"/>
                </a:lnTo>
                <a:lnTo>
                  <a:pt x="0" y="1381613"/>
                </a:lnTo>
                <a:lnTo>
                  <a:pt x="0" y="0"/>
                </a:lnTo>
                <a:close/>
              </a:path>
            </a:pathLst>
          </a:custGeom>
          <a:blipFill>
            <a:blip r:embed="rId3"/>
            <a:stretch>
              <a:fillRect/>
            </a:stretch>
          </a:blipFill>
        </p:spPr>
        <p:txBody>
          <a:bodyP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7E7E7E"/>
              </a:solidFill>
              <a:effectLst/>
              <a:uLnTx/>
              <a:uFillTx/>
              <a:latin typeface="roboto"/>
              <a:ea typeface="+mn-ea"/>
              <a:cs typeface="+mn-cs"/>
            </a:endParaRPr>
          </a:p>
        </p:txBody>
      </p:sp>
      <p:sp>
        <p:nvSpPr>
          <p:cNvPr id="4" name="Freeform 4"/>
          <p:cNvSpPr/>
          <p:nvPr/>
        </p:nvSpPr>
        <p:spPr>
          <a:xfrm>
            <a:off x="621636" y="2378231"/>
            <a:ext cx="6091415" cy="4802750"/>
          </a:xfrm>
          <a:custGeom>
            <a:avLst/>
            <a:gdLst/>
            <a:ahLst/>
            <a:cxnLst/>
            <a:rect l="l" t="t" r="r" b="b"/>
            <a:pathLst>
              <a:path w="6091414" h="4802750">
                <a:moveTo>
                  <a:pt x="0" y="0"/>
                </a:moveTo>
                <a:lnTo>
                  <a:pt x="6091414" y="0"/>
                </a:lnTo>
                <a:lnTo>
                  <a:pt x="6091414" y="4802750"/>
                </a:lnTo>
                <a:lnTo>
                  <a:pt x="0" y="4802750"/>
                </a:lnTo>
                <a:lnTo>
                  <a:pt x="0" y="0"/>
                </a:lnTo>
                <a:close/>
              </a:path>
            </a:pathLst>
          </a:custGeom>
          <a:blipFill>
            <a:blip r:embed="rId4"/>
            <a:stretch>
              <a:fillRect/>
            </a:stretch>
          </a:blipFill>
        </p:spPr>
        <p:txBody>
          <a:bodyP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7E7E7E"/>
              </a:solidFill>
              <a:effectLst/>
              <a:uLnTx/>
              <a:uFillTx/>
              <a:latin typeface="roboto"/>
              <a:ea typeface="+mn-ea"/>
              <a:cs typeface="+mn-cs"/>
            </a:endParaRPr>
          </a:p>
        </p:txBody>
      </p:sp>
      <p:sp>
        <p:nvSpPr>
          <p:cNvPr id="5" name="Freeform 5"/>
          <p:cNvSpPr/>
          <p:nvPr/>
        </p:nvSpPr>
        <p:spPr>
          <a:xfrm>
            <a:off x="615016" y="7746538"/>
            <a:ext cx="6734037" cy="5049128"/>
          </a:xfrm>
          <a:custGeom>
            <a:avLst/>
            <a:gdLst/>
            <a:ahLst/>
            <a:cxnLst/>
            <a:rect l="l" t="t" r="r" b="b"/>
            <a:pathLst>
              <a:path w="6734037" h="5049128">
                <a:moveTo>
                  <a:pt x="0" y="0"/>
                </a:moveTo>
                <a:lnTo>
                  <a:pt x="6734037" y="0"/>
                </a:lnTo>
                <a:lnTo>
                  <a:pt x="6734037" y="5049128"/>
                </a:lnTo>
                <a:lnTo>
                  <a:pt x="0" y="5049128"/>
                </a:lnTo>
                <a:lnTo>
                  <a:pt x="0" y="0"/>
                </a:lnTo>
                <a:close/>
              </a:path>
            </a:pathLst>
          </a:custGeom>
          <a:blipFill>
            <a:blip r:embed="rId5"/>
            <a:stretch>
              <a:fillRect/>
            </a:stretch>
          </a:blipFill>
        </p:spPr>
        <p:txBody>
          <a:bodyP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7E7E7E"/>
              </a:solidFill>
              <a:effectLst/>
              <a:uLnTx/>
              <a:uFillTx/>
              <a:latin typeface="roboto"/>
              <a:ea typeface="+mn-ea"/>
              <a:cs typeface="+mn-cs"/>
            </a:endParaRPr>
          </a:p>
        </p:txBody>
      </p:sp>
      <p:sp>
        <p:nvSpPr>
          <p:cNvPr id="7" name="TextBox 7"/>
          <p:cNvSpPr txBox="1"/>
          <p:nvPr/>
        </p:nvSpPr>
        <p:spPr>
          <a:xfrm>
            <a:off x="615015" y="227984"/>
            <a:ext cx="15490223" cy="1017586"/>
          </a:xfrm>
          <a:prstGeom prst="rect">
            <a:avLst/>
          </a:prstGeom>
        </p:spPr>
        <p:txBody>
          <a:bodyPr wrap="square" lIns="0" tIns="0" rIns="0" bIns="0" rtlCol="0" anchor="t">
            <a:spAutoFit/>
          </a:bodyPr>
          <a:lstStyle/>
          <a:p>
            <a:pPr marL="0" marR="0" lvl="0" indent="0" algn="l" defTabSz="1828800" rtl="0" eaLnBrk="1" fontAlgn="auto" latinLnBrk="0" hangingPunct="1">
              <a:lnSpc>
                <a:spcPts val="7700"/>
              </a:lnSpc>
              <a:spcBef>
                <a:spcPts val="0"/>
              </a:spcBef>
              <a:spcAft>
                <a:spcPts val="0"/>
              </a:spcAft>
              <a:buClrTx/>
              <a:buSzTx/>
              <a:buFontTx/>
              <a:buNone/>
              <a:tabLst/>
              <a:defRPr/>
            </a:pPr>
            <a:r>
              <a:rPr kumimoji="0" lang="en-US" sz="7200" b="0" i="0" u="none" strike="noStrike" kern="1200" cap="none" spc="0" normalizeH="0" baseline="0" noProof="0" dirty="0">
                <a:ln>
                  <a:noFill/>
                </a:ln>
                <a:solidFill>
                  <a:srgbClr val="000000"/>
                </a:solidFill>
                <a:effectLst/>
                <a:uLnTx/>
                <a:uFillTx/>
                <a:latin typeface="Maitree"/>
                <a:ea typeface="+mn-ea"/>
                <a:cs typeface="+mn-cs"/>
              </a:rPr>
              <a:t>Aider les </a:t>
            </a:r>
            <a:r>
              <a:rPr kumimoji="0" lang="en-US" sz="7200" b="0" i="0" u="none" strike="noStrike" kern="1200" cap="none" spc="0" normalizeH="0" baseline="0" noProof="0" dirty="0" err="1">
                <a:ln>
                  <a:noFill/>
                </a:ln>
                <a:solidFill>
                  <a:srgbClr val="000000"/>
                </a:solidFill>
                <a:effectLst/>
                <a:uLnTx/>
                <a:uFillTx/>
                <a:latin typeface="Maitree"/>
                <a:ea typeface="+mn-ea"/>
                <a:cs typeface="+mn-cs"/>
              </a:rPr>
              <a:t>personnes</a:t>
            </a:r>
            <a:r>
              <a:rPr kumimoji="0" lang="en-US" sz="7200" b="0" i="0" u="none" strike="noStrike" kern="1200" cap="none" spc="0" normalizeH="0" baseline="0" noProof="0" dirty="0">
                <a:ln>
                  <a:noFill/>
                </a:ln>
                <a:solidFill>
                  <a:srgbClr val="000000"/>
                </a:solidFill>
                <a:effectLst/>
                <a:uLnTx/>
                <a:uFillTx/>
                <a:latin typeface="Maitree"/>
                <a:ea typeface="+mn-ea"/>
                <a:cs typeface="+mn-cs"/>
              </a:rPr>
              <a:t> à se </a:t>
            </a:r>
            <a:r>
              <a:rPr kumimoji="0" lang="en-US" sz="7200" b="0" i="0" u="none" strike="noStrike" kern="1200" cap="none" spc="0" normalizeH="0" baseline="0" noProof="0" dirty="0" err="1">
                <a:ln>
                  <a:noFill/>
                </a:ln>
                <a:solidFill>
                  <a:srgbClr val="000000"/>
                </a:solidFill>
                <a:effectLst/>
                <a:uLnTx/>
                <a:uFillTx/>
                <a:latin typeface="Maitree"/>
                <a:ea typeface="+mn-ea"/>
                <a:cs typeface="+mn-cs"/>
              </a:rPr>
              <a:t>soigner</a:t>
            </a:r>
            <a:r>
              <a:rPr kumimoji="0" lang="en-US" sz="7200" b="0" i="0" u="none" strike="noStrike" kern="1200" cap="none" spc="0" normalizeH="0" baseline="0" noProof="0" dirty="0">
                <a:ln>
                  <a:noFill/>
                </a:ln>
                <a:solidFill>
                  <a:srgbClr val="000000"/>
                </a:solidFill>
                <a:effectLst/>
                <a:uLnTx/>
                <a:uFillTx/>
                <a:latin typeface="Maitree"/>
                <a:ea typeface="+mn-ea"/>
                <a:cs typeface="+mn-cs"/>
              </a:rPr>
              <a:t> </a:t>
            </a:r>
          </a:p>
        </p:txBody>
      </p:sp>
      <p:sp>
        <p:nvSpPr>
          <p:cNvPr id="8" name="Freeform 8"/>
          <p:cNvSpPr/>
          <p:nvPr/>
        </p:nvSpPr>
        <p:spPr>
          <a:xfrm>
            <a:off x="14313506" y="12727129"/>
            <a:ext cx="3759663" cy="988871"/>
          </a:xfrm>
          <a:custGeom>
            <a:avLst/>
            <a:gdLst/>
            <a:ahLst/>
            <a:cxnLst/>
            <a:rect l="l" t="t" r="r" b="b"/>
            <a:pathLst>
              <a:path w="3759663" h="988870">
                <a:moveTo>
                  <a:pt x="0" y="0"/>
                </a:moveTo>
                <a:lnTo>
                  <a:pt x="3759664" y="0"/>
                </a:lnTo>
                <a:lnTo>
                  <a:pt x="3759664" y="988870"/>
                </a:lnTo>
                <a:lnTo>
                  <a:pt x="0" y="988870"/>
                </a:lnTo>
                <a:lnTo>
                  <a:pt x="0" y="0"/>
                </a:lnTo>
                <a:close/>
              </a:path>
            </a:pathLst>
          </a:custGeom>
          <a:blipFill>
            <a:blip r:embed="rId6"/>
            <a:stretch>
              <a:fillRect/>
            </a:stretch>
          </a:blipFill>
        </p:spPr>
        <p:txBody>
          <a:bodyP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7E7E7E"/>
              </a:solidFill>
              <a:effectLst/>
              <a:uLnTx/>
              <a:uFillTx/>
              <a:latin typeface="roboto"/>
              <a:ea typeface="+mn-ea"/>
              <a:cs typeface="+mn-cs"/>
            </a:endParaRPr>
          </a:p>
        </p:txBody>
      </p:sp>
      <p:sp>
        <p:nvSpPr>
          <p:cNvPr id="9" name="Espace réservé du contenu 20">
            <a:extLst>
              <a:ext uri="{FF2B5EF4-FFF2-40B4-BE49-F238E27FC236}">
                <a16:creationId xmlns:a16="http://schemas.microsoft.com/office/drawing/2014/main" id="{7FE016AF-8E19-601D-B04E-307A44CB1946}"/>
              </a:ext>
            </a:extLst>
          </p:cNvPr>
          <p:cNvSpPr txBox="1">
            <a:spLocks/>
          </p:cNvSpPr>
          <p:nvPr/>
        </p:nvSpPr>
        <p:spPr>
          <a:xfrm>
            <a:off x="7512908" y="3137250"/>
            <a:ext cx="10478530" cy="3362409"/>
          </a:xfrm>
          <a:prstGeom prst="rect">
            <a:avLst/>
          </a:prstGeom>
        </p:spPr>
        <p:txBody>
          <a:bodyPr vert="horz" lIns="91440" tIns="45720" rIns="91440" bIns="45720" rtlCol="0">
            <a:noAutofit/>
          </a:bodyPr>
          <a:lstStyle>
            <a:lvl1pPr marL="0" indent="0" algn="l" defTabSz="685800" rtl="0" eaLnBrk="1" latinLnBrk="0" hangingPunct="1">
              <a:lnSpc>
                <a:spcPct val="130000"/>
              </a:lnSpc>
              <a:spcBef>
                <a:spcPts val="0"/>
              </a:spcBef>
              <a:spcAft>
                <a:spcPts val="900"/>
              </a:spcAft>
              <a:buFont typeface="Arial" panose="020B0604020202020204" pitchFamily="34" charset="0"/>
              <a:buNone/>
              <a:defRPr lang="en-US" sz="2800" kern="1200" dirty="0" smtClean="0">
                <a:solidFill>
                  <a:schemeClr val="tx1">
                    <a:lumMod val="50000"/>
                  </a:schemeClr>
                </a:solidFill>
                <a:latin typeface="Raleway" charset="0"/>
                <a:ea typeface="Raleway" charset="0"/>
                <a:cs typeface="Raleway" charset="0"/>
              </a:defRPr>
            </a:lvl1pPr>
            <a:lvl2pPr marL="669925" indent="-655638" algn="l" defTabSz="685800" rtl="0" eaLnBrk="1" latinLnBrk="0" hangingPunct="1">
              <a:lnSpc>
                <a:spcPct val="130000"/>
              </a:lnSpc>
              <a:spcBef>
                <a:spcPts val="0"/>
              </a:spcBef>
              <a:spcAft>
                <a:spcPts val="900"/>
              </a:spcAft>
              <a:buSzPct val="104000"/>
              <a:buFontTx/>
              <a:buBlip>
                <a:blip r:embed="rId7"/>
              </a:buBlip>
              <a:tabLst/>
              <a:defRPr sz="2800" kern="1200">
                <a:solidFill>
                  <a:schemeClr val="tx1">
                    <a:lumMod val="50000"/>
                  </a:schemeClr>
                </a:solidFill>
                <a:latin typeface="Raleway" charset="0"/>
                <a:ea typeface="Raleway" charset="0"/>
                <a:cs typeface="Raleway" charset="0"/>
              </a:defRPr>
            </a:lvl2pPr>
            <a:lvl3pPr marL="669925" indent="0" algn="l" defTabSz="685800" rtl="0" eaLnBrk="1" latinLnBrk="0" hangingPunct="1">
              <a:lnSpc>
                <a:spcPct val="130000"/>
              </a:lnSpc>
              <a:spcBef>
                <a:spcPts val="0"/>
              </a:spcBef>
              <a:spcAft>
                <a:spcPts val="900"/>
              </a:spcAft>
              <a:buFont typeface="Arial" panose="020B0604020202020204" pitchFamily="34" charset="0"/>
              <a:buNone/>
              <a:tabLst/>
              <a:defRPr sz="2800" kern="1200">
                <a:solidFill>
                  <a:schemeClr val="tx1">
                    <a:lumMod val="50000"/>
                  </a:schemeClr>
                </a:solidFill>
                <a:latin typeface="Raleway" charset="0"/>
                <a:ea typeface="Raleway" charset="0"/>
                <a:cs typeface="Raleway" charset="0"/>
              </a:defRPr>
            </a:lvl3pPr>
            <a:lvl4pPr marL="1485900" indent="-457200" algn="l" defTabSz="685800" rtl="0" eaLnBrk="1" latinLnBrk="0" hangingPunct="1">
              <a:lnSpc>
                <a:spcPct val="130000"/>
              </a:lnSpc>
              <a:spcBef>
                <a:spcPts val="0"/>
              </a:spcBef>
              <a:spcAft>
                <a:spcPts val="900"/>
              </a:spcAft>
              <a:buFont typeface="Arial" charset="0"/>
              <a:buChar char="•"/>
              <a:defRPr sz="2800" kern="1200">
                <a:solidFill>
                  <a:schemeClr val="tx1">
                    <a:lumMod val="50000"/>
                  </a:schemeClr>
                </a:solidFill>
                <a:latin typeface="Raleway" charset="0"/>
                <a:ea typeface="Raleway" charset="0"/>
                <a:cs typeface="Raleway" charset="0"/>
              </a:defRPr>
            </a:lvl4pPr>
            <a:lvl5pPr marL="13716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30000"/>
              </a:lnSpc>
              <a:spcBef>
                <a:spcPts val="0"/>
              </a:spcBef>
              <a:spcAft>
                <a:spcPts val="900"/>
              </a:spcAft>
              <a:buClrTx/>
              <a:buSzTx/>
              <a:buFont typeface="Arial" panose="020B0604020202020204" pitchFamily="34" charset="0"/>
              <a:buNone/>
              <a:tabLst/>
              <a:defRPr/>
            </a:pPr>
            <a:r>
              <a:rPr kumimoji="0" lang="en-US" sz="4000" b="1" i="0" u="none" strike="noStrike" kern="1200" cap="none" spc="0" normalizeH="0" baseline="0" noProof="0" dirty="0">
                <a:ln>
                  <a:noFill/>
                </a:ln>
                <a:solidFill>
                  <a:srgbClr val="7E7E7E">
                    <a:lumMod val="50000"/>
                  </a:srgbClr>
                </a:solidFill>
                <a:effectLst/>
                <a:uLnTx/>
                <a:uFillTx/>
                <a:latin typeface="Raleway" charset="0"/>
              </a:rPr>
              <a:t>Plus de 3 millions de </a:t>
            </a:r>
            <a:r>
              <a:rPr kumimoji="0" lang="en-US" sz="4000" b="1" i="0" u="none" strike="noStrike" kern="1200" cap="none" spc="0" normalizeH="0" baseline="0" noProof="0" dirty="0" err="1">
                <a:ln>
                  <a:noFill/>
                </a:ln>
                <a:solidFill>
                  <a:srgbClr val="7E7E7E">
                    <a:lumMod val="50000"/>
                  </a:srgbClr>
                </a:solidFill>
                <a:effectLst/>
                <a:uLnTx/>
                <a:uFillTx/>
                <a:latin typeface="Raleway" charset="0"/>
              </a:rPr>
              <a:t>malades</a:t>
            </a:r>
            <a:r>
              <a:rPr kumimoji="0" lang="en-US" sz="4000" b="1" i="0" u="none" strike="noStrike" kern="1200" cap="none" spc="0" normalizeH="0" baseline="0" noProof="0" dirty="0">
                <a:ln>
                  <a:noFill/>
                </a:ln>
                <a:solidFill>
                  <a:srgbClr val="7E7E7E">
                    <a:lumMod val="50000"/>
                  </a:srgbClr>
                </a:solidFill>
                <a:effectLst/>
                <a:uLnTx/>
                <a:uFillTx/>
                <a:latin typeface="Raleway" charset="0"/>
              </a:rPr>
              <a:t> pris </a:t>
            </a:r>
            <a:r>
              <a:rPr kumimoji="0" lang="en-US" sz="4000" b="1" i="0" u="none" strike="noStrike" kern="1200" cap="none" spc="0" normalizeH="0" baseline="0" noProof="0" dirty="0" err="1">
                <a:ln>
                  <a:noFill/>
                </a:ln>
                <a:solidFill>
                  <a:srgbClr val="7E7E7E">
                    <a:lumMod val="50000"/>
                  </a:srgbClr>
                </a:solidFill>
                <a:effectLst/>
                <a:uLnTx/>
                <a:uFillTx/>
                <a:latin typeface="Raleway" charset="0"/>
              </a:rPr>
              <a:t>en</a:t>
            </a:r>
            <a:r>
              <a:rPr kumimoji="0" lang="en-US" sz="4000" b="1" i="0" u="none" strike="noStrike" kern="1200" cap="none" spc="0" normalizeH="0" baseline="0" noProof="0" dirty="0">
                <a:ln>
                  <a:noFill/>
                </a:ln>
                <a:solidFill>
                  <a:srgbClr val="7E7E7E">
                    <a:lumMod val="50000"/>
                  </a:srgbClr>
                </a:solidFill>
                <a:effectLst/>
                <a:uLnTx/>
                <a:uFillTx/>
                <a:latin typeface="Raleway" charset="0"/>
              </a:rPr>
              <a:t> charge </a:t>
            </a:r>
            <a:r>
              <a:rPr kumimoji="0" lang="en-US" sz="3600" b="0" i="0" u="none" strike="noStrike" kern="1200" cap="none" spc="0" normalizeH="0" baseline="0" noProof="0" dirty="0">
                <a:ln>
                  <a:noFill/>
                </a:ln>
                <a:solidFill>
                  <a:srgbClr val="7E7E7E">
                    <a:lumMod val="50000"/>
                  </a:srgbClr>
                </a:solidFill>
                <a:effectLst/>
                <a:uLnTx/>
                <a:uFillTx/>
                <a:latin typeface="Raleway" charset="0"/>
              </a:rPr>
              <a:t>au sein de </a:t>
            </a:r>
            <a:r>
              <a:rPr kumimoji="0" lang="en-US" sz="3600" b="0" i="0" u="none" strike="noStrike" kern="1200" cap="none" spc="0" normalizeH="0" baseline="0" noProof="0" dirty="0" err="1">
                <a:ln>
                  <a:noFill/>
                </a:ln>
                <a:solidFill>
                  <a:srgbClr val="7E7E7E">
                    <a:lumMod val="50000"/>
                  </a:srgbClr>
                </a:solidFill>
                <a:effectLst/>
                <a:uLnTx/>
                <a:uFillTx/>
                <a:latin typeface="Raleway" charset="0"/>
              </a:rPr>
              <a:t>dispensaires</a:t>
            </a:r>
            <a:r>
              <a:rPr kumimoji="0" lang="en-US" sz="3600" b="0" i="0" u="none" strike="noStrike" kern="1200" cap="none" spc="0" normalizeH="0" baseline="0" noProof="0" dirty="0">
                <a:ln>
                  <a:noFill/>
                </a:ln>
                <a:solidFill>
                  <a:srgbClr val="7E7E7E">
                    <a:lumMod val="50000"/>
                  </a:srgbClr>
                </a:solidFill>
                <a:effectLst/>
                <a:uLnTx/>
                <a:uFillTx/>
                <a:latin typeface="Raleway" charset="0"/>
              </a:rPr>
              <a:t>, </a:t>
            </a:r>
            <a:r>
              <a:rPr kumimoji="0" lang="en-US" sz="3600" b="0" i="0" u="none" strike="noStrike" kern="1200" cap="none" spc="0" normalizeH="0" baseline="0" noProof="0" dirty="0" err="1">
                <a:ln>
                  <a:noFill/>
                </a:ln>
                <a:solidFill>
                  <a:srgbClr val="7E7E7E">
                    <a:lumMod val="50000"/>
                  </a:srgbClr>
                </a:solidFill>
                <a:effectLst/>
                <a:uLnTx/>
                <a:uFillTx/>
                <a:latin typeface="Raleway" charset="0"/>
              </a:rPr>
              <a:t>d’hôpitaux</a:t>
            </a:r>
            <a:r>
              <a:rPr kumimoji="0" lang="en-US" sz="3600" b="0" i="0" u="none" strike="noStrike" kern="1200" cap="none" spc="0" normalizeH="0" baseline="0" noProof="0" dirty="0">
                <a:ln>
                  <a:noFill/>
                </a:ln>
                <a:solidFill>
                  <a:srgbClr val="7E7E7E">
                    <a:lumMod val="50000"/>
                  </a:srgbClr>
                </a:solidFill>
                <a:effectLst/>
                <a:uLnTx/>
                <a:uFillTx/>
                <a:latin typeface="Raleway" charset="0"/>
              </a:rPr>
              <a:t>, </a:t>
            </a:r>
            <a:r>
              <a:rPr kumimoji="0" lang="en-US" sz="3600" b="0" i="0" u="none" strike="noStrike" kern="1200" cap="none" spc="0" normalizeH="0" baseline="0" noProof="0" dirty="0" err="1">
                <a:ln>
                  <a:noFill/>
                </a:ln>
                <a:solidFill>
                  <a:srgbClr val="7E7E7E">
                    <a:lumMod val="50000"/>
                  </a:srgbClr>
                </a:solidFill>
                <a:effectLst/>
                <a:uLnTx/>
                <a:uFillTx/>
                <a:latin typeface="Raleway" charset="0"/>
              </a:rPr>
              <a:t>d’institutions</a:t>
            </a:r>
            <a:r>
              <a:rPr kumimoji="0" lang="en-US" sz="3600" b="0" i="0" u="none" strike="noStrike" kern="1200" cap="none" spc="0" normalizeH="0" baseline="0" noProof="0" dirty="0">
                <a:ln>
                  <a:noFill/>
                </a:ln>
                <a:solidFill>
                  <a:srgbClr val="7E7E7E">
                    <a:lumMod val="50000"/>
                  </a:srgbClr>
                </a:solidFill>
                <a:effectLst/>
                <a:uLnTx/>
                <a:uFillTx/>
                <a:latin typeface="Raleway" charset="0"/>
              </a:rPr>
              <a:t> pour </a:t>
            </a:r>
            <a:r>
              <a:rPr kumimoji="0" lang="en-US" sz="3600" b="0" i="0" u="none" strike="noStrike" kern="1200" cap="none" spc="0" normalizeH="0" baseline="0" noProof="0" dirty="0" err="1">
                <a:ln>
                  <a:noFill/>
                </a:ln>
                <a:solidFill>
                  <a:srgbClr val="7E7E7E">
                    <a:lumMod val="50000"/>
                  </a:srgbClr>
                </a:solidFill>
                <a:effectLst/>
                <a:uLnTx/>
                <a:uFillTx/>
                <a:latin typeface="Raleway" charset="0"/>
              </a:rPr>
              <a:t>personnes</a:t>
            </a:r>
            <a:r>
              <a:rPr kumimoji="0" lang="en-US" sz="3600" b="0" i="0" u="none" strike="noStrike" kern="1200" cap="none" spc="0" normalizeH="0" baseline="0" noProof="0" dirty="0">
                <a:ln>
                  <a:noFill/>
                </a:ln>
                <a:solidFill>
                  <a:srgbClr val="7E7E7E">
                    <a:lumMod val="50000"/>
                  </a:srgbClr>
                </a:solidFill>
                <a:effectLst/>
                <a:uLnTx/>
                <a:uFillTx/>
                <a:latin typeface="Raleway" charset="0"/>
              </a:rPr>
              <a:t> </a:t>
            </a:r>
            <a:r>
              <a:rPr kumimoji="0" lang="en-US" sz="3600" b="0" i="0" u="none" strike="noStrike" kern="1200" cap="none" spc="0" normalizeH="0" baseline="0" noProof="0" dirty="0" err="1">
                <a:ln>
                  <a:noFill/>
                </a:ln>
                <a:solidFill>
                  <a:srgbClr val="7E7E7E">
                    <a:lumMod val="50000"/>
                  </a:srgbClr>
                </a:solidFill>
                <a:effectLst/>
                <a:uLnTx/>
                <a:uFillTx/>
                <a:latin typeface="Raleway" charset="0"/>
              </a:rPr>
              <a:t>handicapées</a:t>
            </a:r>
            <a:r>
              <a:rPr kumimoji="0" lang="en-US" sz="3600" b="0" i="0" u="none" strike="noStrike" kern="1200" cap="none" spc="0" normalizeH="0" baseline="0" noProof="0" dirty="0">
                <a:ln>
                  <a:noFill/>
                </a:ln>
                <a:solidFill>
                  <a:srgbClr val="7E7E7E">
                    <a:lumMod val="50000"/>
                  </a:srgbClr>
                </a:solidFill>
                <a:effectLst/>
                <a:uLnTx/>
                <a:uFillTx/>
                <a:latin typeface="Raleway" charset="0"/>
              </a:rPr>
              <a:t> </a:t>
            </a:r>
            <a:r>
              <a:rPr kumimoji="0" lang="en-US" sz="3600" b="0" i="0" u="none" strike="noStrike" kern="1200" cap="none" spc="0" normalizeH="0" baseline="0" noProof="0" dirty="0" err="1">
                <a:ln>
                  <a:noFill/>
                </a:ln>
                <a:solidFill>
                  <a:srgbClr val="7E7E7E">
                    <a:lumMod val="50000"/>
                  </a:srgbClr>
                </a:solidFill>
                <a:effectLst/>
                <a:uLnTx/>
                <a:uFillTx/>
                <a:latin typeface="Raleway" charset="0"/>
              </a:rPr>
              <a:t>ou</a:t>
            </a:r>
            <a:r>
              <a:rPr kumimoji="0" lang="en-US" sz="3600" b="0" i="0" u="none" strike="noStrike" kern="1200" cap="none" spc="0" normalizeH="0" baseline="0" noProof="0" dirty="0">
                <a:ln>
                  <a:noFill/>
                </a:ln>
                <a:solidFill>
                  <a:srgbClr val="7E7E7E">
                    <a:lumMod val="50000"/>
                  </a:srgbClr>
                </a:solidFill>
                <a:effectLst/>
                <a:uLnTx/>
                <a:uFillTx/>
                <a:latin typeface="Raleway" charset="0"/>
              </a:rPr>
              <a:t> </a:t>
            </a:r>
            <a:r>
              <a:rPr kumimoji="0" lang="en-US" sz="3600" b="0" i="0" u="none" strike="noStrike" kern="1200" cap="none" spc="0" normalizeH="0" baseline="0" noProof="0" dirty="0" err="1">
                <a:ln>
                  <a:noFill/>
                </a:ln>
                <a:solidFill>
                  <a:srgbClr val="7E7E7E">
                    <a:lumMod val="50000"/>
                  </a:srgbClr>
                </a:solidFill>
                <a:effectLst/>
                <a:uLnTx/>
                <a:uFillTx/>
                <a:latin typeface="Raleway" charset="0"/>
              </a:rPr>
              <a:t>âgées</a:t>
            </a:r>
            <a:r>
              <a:rPr kumimoji="0" lang="en-US" sz="3600" b="0" i="0" u="none" strike="noStrike" kern="1200" cap="none" spc="0" normalizeH="0" baseline="0" noProof="0" dirty="0">
                <a:ln>
                  <a:noFill/>
                </a:ln>
                <a:solidFill>
                  <a:srgbClr val="7E7E7E">
                    <a:lumMod val="50000"/>
                  </a:srgbClr>
                </a:solidFill>
                <a:effectLst/>
                <a:uLnTx/>
                <a:uFillTx/>
                <a:latin typeface="Raleway" charset="0"/>
              </a:rPr>
              <a:t> ……</a:t>
            </a:r>
          </a:p>
        </p:txBody>
      </p:sp>
      <p:pic>
        <p:nvPicPr>
          <p:cNvPr id="10" name="Espace réservé du contenu 5" descr="Une image contenant habits, personne, Visage humain, meubles&#10;&#10;Le contenu généré par l’IA peut être incorrect.">
            <a:extLst>
              <a:ext uri="{FF2B5EF4-FFF2-40B4-BE49-F238E27FC236}">
                <a16:creationId xmlns:a16="http://schemas.microsoft.com/office/drawing/2014/main" id="{B6324724-6461-E701-F21D-7A90E4B3352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08794" y="7057587"/>
            <a:ext cx="7355084" cy="5248714"/>
          </a:xfrm>
          <a:prstGeom prst="rect">
            <a:avLst/>
          </a:prstGeom>
        </p:spPr>
      </p:pic>
    </p:spTree>
    <p:extLst>
      <p:ext uri="{BB962C8B-B14F-4D97-AF65-F5344CB8AC3E}">
        <p14:creationId xmlns:p14="http://schemas.microsoft.com/office/powerpoint/2010/main" val="1603012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EDF36-AD29-EFDB-09D5-FCA845FE340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4D6BAA3-658F-0436-665B-9357C1D78516}"/>
              </a:ext>
            </a:extLst>
          </p:cNvPr>
          <p:cNvSpPr>
            <a:spLocks noGrp="1"/>
          </p:cNvSpPr>
          <p:nvPr>
            <p:ph type="title"/>
          </p:nvPr>
        </p:nvSpPr>
        <p:spPr>
          <a:xfrm>
            <a:off x="358589" y="308005"/>
            <a:ext cx="16459200" cy="1117229"/>
          </a:xfrm>
        </p:spPr>
        <p:txBody>
          <a:bodyPr/>
          <a:lstStyle/>
          <a:p>
            <a:r>
              <a:rPr lang="fr-FR" dirty="0"/>
              <a:t>Engagement des jeunes volontaires</a:t>
            </a:r>
          </a:p>
        </p:txBody>
      </p:sp>
      <p:grpSp>
        <p:nvGrpSpPr>
          <p:cNvPr id="8" name="Groupe 7">
            <a:extLst>
              <a:ext uri="{FF2B5EF4-FFF2-40B4-BE49-F238E27FC236}">
                <a16:creationId xmlns:a16="http://schemas.microsoft.com/office/drawing/2014/main" id="{665424BB-BA18-C20D-8F38-D3AF1FDC5C3E}"/>
              </a:ext>
            </a:extLst>
          </p:cNvPr>
          <p:cNvGrpSpPr/>
          <p:nvPr/>
        </p:nvGrpSpPr>
        <p:grpSpPr>
          <a:xfrm>
            <a:off x="9560163" y="1770215"/>
            <a:ext cx="5024713" cy="4089727"/>
            <a:chOff x="9560163" y="1770215"/>
            <a:chExt cx="5024713" cy="4089727"/>
          </a:xfrm>
        </p:grpSpPr>
        <p:sp>
          <p:nvSpPr>
            <p:cNvPr id="7" name="ZoneTexte 6">
              <a:extLst>
                <a:ext uri="{FF2B5EF4-FFF2-40B4-BE49-F238E27FC236}">
                  <a16:creationId xmlns:a16="http://schemas.microsoft.com/office/drawing/2014/main" id="{7A91660C-37F1-EBB8-B1D0-4704FB1A924A}"/>
                </a:ext>
              </a:extLst>
            </p:cNvPr>
            <p:cNvSpPr txBox="1"/>
            <p:nvPr/>
          </p:nvSpPr>
          <p:spPr>
            <a:xfrm>
              <a:off x="12699888" y="5213611"/>
              <a:ext cx="1884988" cy="646331"/>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C10B25"/>
                  </a:solidFill>
                  <a:effectLst/>
                  <a:uLnTx/>
                  <a:uFillTx/>
                  <a:latin typeface="Raleway" pitchFamily="2" charset="0"/>
                  <a:ea typeface="+mn-ea"/>
                  <a:cs typeface="+mn-cs"/>
                </a:rPr>
                <a:t>Égypte</a:t>
              </a:r>
              <a:endParaRPr kumimoji="0" lang="fr-FR" sz="3400" b="1" i="0" u="none" strike="noStrike" kern="1200" cap="none" spc="0" normalizeH="0" baseline="0" noProof="0" dirty="0">
                <a:ln>
                  <a:noFill/>
                </a:ln>
                <a:solidFill>
                  <a:srgbClr val="C10B25"/>
                </a:solidFill>
                <a:effectLst/>
                <a:uLnTx/>
                <a:uFillTx/>
                <a:latin typeface="Raleway" pitchFamily="2" charset="0"/>
                <a:ea typeface="+mn-ea"/>
                <a:cs typeface="+mn-cs"/>
              </a:endParaRPr>
            </a:p>
          </p:txBody>
        </p:sp>
        <p:pic>
          <p:nvPicPr>
            <p:cNvPr id="13" name="Image 12" descr="Une image contenant personne, Visage humain, habits, passager&#10;&#10;Description générée automatiquement">
              <a:extLst>
                <a:ext uri="{FF2B5EF4-FFF2-40B4-BE49-F238E27FC236}">
                  <a16:creationId xmlns:a16="http://schemas.microsoft.com/office/drawing/2014/main" id="{9AACA95B-EC91-E5F5-63E9-25191857506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522" t="22576" r="10769" b="30661"/>
            <a:stretch/>
          </p:blipFill>
          <p:spPr>
            <a:xfrm>
              <a:off x="9560163" y="1770215"/>
              <a:ext cx="3977836" cy="3458704"/>
            </a:xfrm>
            <a:prstGeom prst="rect">
              <a:avLst/>
            </a:prstGeom>
          </p:spPr>
        </p:pic>
      </p:grpSp>
      <p:grpSp>
        <p:nvGrpSpPr>
          <p:cNvPr id="11" name="Groupe 10">
            <a:extLst>
              <a:ext uri="{FF2B5EF4-FFF2-40B4-BE49-F238E27FC236}">
                <a16:creationId xmlns:a16="http://schemas.microsoft.com/office/drawing/2014/main" id="{DB9C1029-41E4-5AE7-638A-DE14B9D1F711}"/>
              </a:ext>
            </a:extLst>
          </p:cNvPr>
          <p:cNvGrpSpPr/>
          <p:nvPr/>
        </p:nvGrpSpPr>
        <p:grpSpPr>
          <a:xfrm>
            <a:off x="358589" y="5834726"/>
            <a:ext cx="6426927" cy="3700728"/>
            <a:chOff x="358589" y="5834726"/>
            <a:chExt cx="6426927" cy="3700728"/>
          </a:xfrm>
        </p:grpSpPr>
        <p:pic>
          <p:nvPicPr>
            <p:cNvPr id="21" name="Image 20" descr="Une image contenant habits, personne, mur, meubles&#10;&#10;Description générée automatiquement">
              <a:extLst>
                <a:ext uri="{FF2B5EF4-FFF2-40B4-BE49-F238E27FC236}">
                  <a16:creationId xmlns:a16="http://schemas.microsoft.com/office/drawing/2014/main" id="{0B9F0BE4-4812-6C54-F114-663D0C2A2B0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4997" b="9655"/>
            <a:stretch/>
          </p:blipFill>
          <p:spPr>
            <a:xfrm>
              <a:off x="358589" y="5834726"/>
              <a:ext cx="6426927" cy="3149876"/>
            </a:xfrm>
            <a:prstGeom prst="rect">
              <a:avLst/>
            </a:prstGeom>
          </p:spPr>
        </p:pic>
        <p:sp>
          <p:nvSpPr>
            <p:cNvPr id="22" name="ZoneTexte 21">
              <a:extLst>
                <a:ext uri="{FF2B5EF4-FFF2-40B4-BE49-F238E27FC236}">
                  <a16:creationId xmlns:a16="http://schemas.microsoft.com/office/drawing/2014/main" id="{DF2CC293-02BF-432F-9A47-F2DFAF36B8D3}"/>
                </a:ext>
              </a:extLst>
            </p:cNvPr>
            <p:cNvSpPr txBox="1"/>
            <p:nvPr/>
          </p:nvSpPr>
          <p:spPr>
            <a:xfrm>
              <a:off x="2649774" y="8919901"/>
              <a:ext cx="1676221" cy="615553"/>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3400" b="1" i="0" u="none" strike="noStrike" kern="1200" cap="none" spc="0" normalizeH="0" baseline="0" noProof="0" dirty="0">
                  <a:ln>
                    <a:noFill/>
                  </a:ln>
                  <a:solidFill>
                    <a:srgbClr val="C10B25"/>
                  </a:solidFill>
                  <a:effectLst/>
                  <a:uLnTx/>
                  <a:uFillTx/>
                  <a:latin typeface="Raleway" pitchFamily="2" charset="0"/>
                  <a:ea typeface="+mn-ea"/>
                  <a:cs typeface="+mn-cs"/>
                </a:rPr>
                <a:t>Grèce</a:t>
              </a:r>
            </a:p>
          </p:txBody>
        </p:sp>
      </p:grpSp>
      <p:grpSp>
        <p:nvGrpSpPr>
          <p:cNvPr id="3" name="Groupe 2">
            <a:extLst>
              <a:ext uri="{FF2B5EF4-FFF2-40B4-BE49-F238E27FC236}">
                <a16:creationId xmlns:a16="http://schemas.microsoft.com/office/drawing/2014/main" id="{40C3ABD6-30E9-196D-539C-509B47C0E12D}"/>
              </a:ext>
            </a:extLst>
          </p:cNvPr>
          <p:cNvGrpSpPr/>
          <p:nvPr/>
        </p:nvGrpSpPr>
        <p:grpSpPr>
          <a:xfrm>
            <a:off x="358589" y="1824549"/>
            <a:ext cx="8829854" cy="4006274"/>
            <a:chOff x="358589" y="1824549"/>
            <a:chExt cx="8829854" cy="4006274"/>
          </a:xfrm>
        </p:grpSpPr>
        <p:sp>
          <p:nvSpPr>
            <p:cNvPr id="5" name="ZoneTexte 4">
              <a:extLst>
                <a:ext uri="{FF2B5EF4-FFF2-40B4-BE49-F238E27FC236}">
                  <a16:creationId xmlns:a16="http://schemas.microsoft.com/office/drawing/2014/main" id="{5A4D8172-2012-B64F-4863-DC9B4D515101}"/>
                </a:ext>
              </a:extLst>
            </p:cNvPr>
            <p:cNvSpPr txBox="1"/>
            <p:nvPr/>
          </p:nvSpPr>
          <p:spPr>
            <a:xfrm>
              <a:off x="4185819" y="5215270"/>
              <a:ext cx="1338828" cy="615553"/>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3400" b="1" i="0" u="none" strike="noStrike" kern="1200" cap="none" spc="0" normalizeH="0" baseline="0" noProof="0" dirty="0">
                  <a:ln>
                    <a:noFill/>
                  </a:ln>
                  <a:solidFill>
                    <a:srgbClr val="C10B25"/>
                  </a:solidFill>
                  <a:effectLst/>
                  <a:uLnTx/>
                  <a:uFillTx/>
                  <a:latin typeface="Raleway" pitchFamily="2" charset="0"/>
                  <a:ea typeface="+mn-ea"/>
                  <a:cs typeface="+mn-cs"/>
                </a:rPr>
                <a:t>Liban</a:t>
              </a:r>
            </a:p>
          </p:txBody>
        </p:sp>
        <p:pic>
          <p:nvPicPr>
            <p:cNvPr id="26" name="Image 25" descr="Une image contenant personne, habits, meubles, intérieur&#10;&#10;Description générée automatiquement">
              <a:extLst>
                <a:ext uri="{FF2B5EF4-FFF2-40B4-BE49-F238E27FC236}">
                  <a16:creationId xmlns:a16="http://schemas.microsoft.com/office/drawing/2014/main" id="{6871C91B-D698-2A2E-540C-7362CB243708}"/>
                </a:ext>
              </a:extLst>
            </p:cNvPr>
            <p:cNvPicPr>
              <a:picLocks noChangeAspect="1"/>
            </p:cNvPicPr>
            <p:nvPr/>
          </p:nvPicPr>
          <p:blipFill rotWithShape="1">
            <a:blip r:embed="rId5">
              <a:extLst>
                <a:ext uri="{28A0092B-C50C-407E-A947-70E740481C1C}">
                  <a14:useLocalDpi xmlns:a14="http://schemas.microsoft.com/office/drawing/2010/main" val="0"/>
                </a:ext>
              </a:extLst>
            </a:blip>
            <a:srcRect t="10049" b="30804"/>
            <a:stretch/>
          </p:blipFill>
          <p:spPr>
            <a:xfrm>
              <a:off x="358589" y="1824549"/>
              <a:ext cx="4385733" cy="3458704"/>
            </a:xfrm>
            <a:prstGeom prst="rect">
              <a:avLst/>
            </a:prstGeom>
          </p:spPr>
        </p:pic>
        <p:pic>
          <p:nvPicPr>
            <p:cNvPr id="28" name="Image 27" descr="Une image contenant Visage humain, personne, habits, sourire&#10;&#10;Description générée automatiquement">
              <a:extLst>
                <a:ext uri="{FF2B5EF4-FFF2-40B4-BE49-F238E27FC236}">
                  <a16:creationId xmlns:a16="http://schemas.microsoft.com/office/drawing/2014/main" id="{FDA12DF9-A44A-828C-BFD1-A391BF9D200D}"/>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39315"/>
            <a:stretch/>
          </p:blipFill>
          <p:spPr>
            <a:xfrm>
              <a:off x="4940962" y="1846471"/>
              <a:ext cx="4247481" cy="3436781"/>
            </a:xfrm>
            <a:prstGeom prst="rect">
              <a:avLst/>
            </a:prstGeom>
          </p:spPr>
        </p:pic>
      </p:grpSp>
      <p:grpSp>
        <p:nvGrpSpPr>
          <p:cNvPr id="17" name="Groupe 16">
            <a:extLst>
              <a:ext uri="{FF2B5EF4-FFF2-40B4-BE49-F238E27FC236}">
                <a16:creationId xmlns:a16="http://schemas.microsoft.com/office/drawing/2014/main" id="{0B45C776-D7C0-4BDF-604E-7820AD938342}"/>
              </a:ext>
            </a:extLst>
          </p:cNvPr>
          <p:cNvGrpSpPr/>
          <p:nvPr/>
        </p:nvGrpSpPr>
        <p:grpSpPr>
          <a:xfrm>
            <a:off x="9778922" y="9119140"/>
            <a:ext cx="7921446" cy="4086363"/>
            <a:chOff x="9778922" y="9119140"/>
            <a:chExt cx="7921446" cy="4086363"/>
          </a:xfrm>
        </p:grpSpPr>
        <p:pic>
          <p:nvPicPr>
            <p:cNvPr id="15" name="Image 14" descr="Une image contenant habits, personne, Visage humain, garçon&#10;&#10;Description générée automatiquement">
              <a:extLst>
                <a:ext uri="{FF2B5EF4-FFF2-40B4-BE49-F238E27FC236}">
                  <a16:creationId xmlns:a16="http://schemas.microsoft.com/office/drawing/2014/main" id="{8CCA5100-323F-8012-8196-72462A8ABDCF}"/>
                </a:ext>
              </a:extLst>
            </p:cNvPr>
            <p:cNvPicPr>
              <a:picLocks noChangeAspect="1"/>
            </p:cNvPicPr>
            <p:nvPr/>
          </p:nvPicPr>
          <p:blipFill rotWithShape="1">
            <a:blip r:embed="rId7">
              <a:extLst>
                <a:ext uri="{28A0092B-C50C-407E-A947-70E740481C1C}">
                  <a14:useLocalDpi xmlns:a14="http://schemas.microsoft.com/office/drawing/2010/main" val="0"/>
                </a:ext>
              </a:extLst>
            </a:blip>
            <a:srcRect t="22223" r="10733" b="29178"/>
            <a:stretch/>
          </p:blipFill>
          <p:spPr>
            <a:xfrm>
              <a:off x="14326481" y="9119140"/>
              <a:ext cx="3373887" cy="3265484"/>
            </a:xfrm>
            <a:prstGeom prst="rect">
              <a:avLst/>
            </a:prstGeom>
          </p:spPr>
        </p:pic>
        <p:sp>
          <p:nvSpPr>
            <p:cNvPr id="16" name="ZoneTexte 15">
              <a:extLst>
                <a:ext uri="{FF2B5EF4-FFF2-40B4-BE49-F238E27FC236}">
                  <a16:creationId xmlns:a16="http://schemas.microsoft.com/office/drawing/2014/main" id="{A1AA84F9-27A7-F7C7-AFD1-8ABB84F16FB0}"/>
                </a:ext>
              </a:extLst>
            </p:cNvPr>
            <p:cNvSpPr txBox="1"/>
            <p:nvPr/>
          </p:nvSpPr>
          <p:spPr>
            <a:xfrm>
              <a:off x="12762097" y="12559172"/>
              <a:ext cx="2038955" cy="646331"/>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C10B25"/>
                  </a:solidFill>
                  <a:effectLst/>
                  <a:uLnTx/>
                  <a:uFillTx/>
                  <a:latin typeface="Raleway" pitchFamily="2" charset="0"/>
                  <a:ea typeface="+mn-ea"/>
                  <a:cs typeface="+mn-cs"/>
                </a:rPr>
                <a:t>Éthiopie</a:t>
              </a:r>
              <a:endParaRPr kumimoji="0" lang="fr-FR" sz="3400" b="1" i="0" u="none" strike="noStrike" kern="1200" cap="none" spc="0" normalizeH="0" baseline="0" noProof="0" dirty="0">
                <a:ln>
                  <a:noFill/>
                </a:ln>
                <a:solidFill>
                  <a:srgbClr val="C10B25"/>
                </a:solidFill>
                <a:effectLst/>
                <a:uLnTx/>
                <a:uFillTx/>
                <a:latin typeface="Raleway" pitchFamily="2" charset="0"/>
                <a:ea typeface="+mn-ea"/>
                <a:cs typeface="+mn-cs"/>
              </a:endParaRPr>
            </a:p>
          </p:txBody>
        </p:sp>
        <p:pic>
          <p:nvPicPr>
            <p:cNvPr id="30" name="Image 29" descr="Une image contenant habits, personne, Visage humain, sourire&#10;&#10;Description générée automatiquement">
              <a:extLst>
                <a:ext uri="{FF2B5EF4-FFF2-40B4-BE49-F238E27FC236}">
                  <a16:creationId xmlns:a16="http://schemas.microsoft.com/office/drawing/2014/main" id="{946FF17D-8D80-6354-9B6B-68F63F41533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778922" y="9119140"/>
              <a:ext cx="4353979" cy="3265484"/>
            </a:xfrm>
            <a:prstGeom prst="rect">
              <a:avLst/>
            </a:prstGeom>
          </p:spPr>
        </p:pic>
      </p:grpSp>
      <p:grpSp>
        <p:nvGrpSpPr>
          <p:cNvPr id="14" name="Groupe 13">
            <a:extLst>
              <a:ext uri="{FF2B5EF4-FFF2-40B4-BE49-F238E27FC236}">
                <a16:creationId xmlns:a16="http://schemas.microsoft.com/office/drawing/2014/main" id="{CE06DDFB-EC7F-0851-C8EE-D05BA5BE0DEB}"/>
              </a:ext>
            </a:extLst>
          </p:cNvPr>
          <p:cNvGrpSpPr/>
          <p:nvPr/>
        </p:nvGrpSpPr>
        <p:grpSpPr>
          <a:xfrm>
            <a:off x="190253" y="9445557"/>
            <a:ext cx="9192882" cy="4165794"/>
            <a:chOff x="190253" y="9445557"/>
            <a:chExt cx="9192882" cy="4165794"/>
          </a:xfrm>
        </p:grpSpPr>
        <p:pic>
          <p:nvPicPr>
            <p:cNvPr id="4" name="Image 3" descr="Une image contenant plein air, habits, Véhicule terrestre, véhicule&#10;&#10;Description générée automatiquement">
              <a:extLst>
                <a:ext uri="{FF2B5EF4-FFF2-40B4-BE49-F238E27FC236}">
                  <a16:creationId xmlns:a16="http://schemas.microsoft.com/office/drawing/2014/main" id="{136E42E8-735D-CA15-750C-33F8961B9907}"/>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6353" t="24516" r="21322"/>
            <a:stretch/>
          </p:blipFill>
          <p:spPr>
            <a:xfrm>
              <a:off x="190253" y="9445557"/>
              <a:ext cx="3783526" cy="3436781"/>
            </a:xfrm>
            <a:prstGeom prst="rect">
              <a:avLst/>
            </a:prstGeom>
          </p:spPr>
        </p:pic>
        <p:sp>
          <p:nvSpPr>
            <p:cNvPr id="6" name="ZoneTexte 5">
              <a:extLst>
                <a:ext uri="{FF2B5EF4-FFF2-40B4-BE49-F238E27FC236}">
                  <a16:creationId xmlns:a16="http://schemas.microsoft.com/office/drawing/2014/main" id="{C108926E-2F82-322C-3DD0-BC916062FD3A}"/>
                </a:ext>
              </a:extLst>
            </p:cNvPr>
            <p:cNvSpPr txBox="1"/>
            <p:nvPr/>
          </p:nvSpPr>
          <p:spPr>
            <a:xfrm>
              <a:off x="3023196" y="12995798"/>
              <a:ext cx="2038955" cy="615553"/>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3400" b="1" i="0" u="none" strike="noStrike" kern="1200" cap="none" spc="0" normalizeH="0" baseline="0" noProof="0" dirty="0">
                  <a:ln>
                    <a:noFill/>
                  </a:ln>
                  <a:solidFill>
                    <a:srgbClr val="C10B25"/>
                  </a:solidFill>
                  <a:effectLst/>
                  <a:uLnTx/>
                  <a:uFillTx/>
                  <a:latin typeface="Raleway" pitchFamily="2" charset="0"/>
                  <a:ea typeface="+mn-ea"/>
                  <a:cs typeface="+mn-cs"/>
                </a:rPr>
                <a:t>Bulgarie</a:t>
              </a:r>
            </a:p>
          </p:txBody>
        </p:sp>
        <p:pic>
          <p:nvPicPr>
            <p:cNvPr id="10" name="Image 9" descr="Une image contenant habits, personne, Visage humain, mur&#10;&#10;Description générée automatiquement">
              <a:extLst>
                <a:ext uri="{FF2B5EF4-FFF2-40B4-BE49-F238E27FC236}">
                  <a16:creationId xmlns:a16="http://schemas.microsoft.com/office/drawing/2014/main" id="{CC3A2DBB-D3AF-5A38-D3A3-0DE20BD4F14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155099" y="9445558"/>
              <a:ext cx="5228036" cy="3436781"/>
            </a:xfrm>
            <a:prstGeom prst="rect">
              <a:avLst/>
            </a:prstGeom>
          </p:spPr>
        </p:pic>
      </p:grpSp>
      <p:grpSp>
        <p:nvGrpSpPr>
          <p:cNvPr id="20" name="Groupe 19">
            <a:extLst>
              <a:ext uri="{FF2B5EF4-FFF2-40B4-BE49-F238E27FC236}">
                <a16:creationId xmlns:a16="http://schemas.microsoft.com/office/drawing/2014/main" id="{AA99C540-30C1-6F9B-0B5A-21B0BF3B2DF3}"/>
              </a:ext>
            </a:extLst>
          </p:cNvPr>
          <p:cNvGrpSpPr/>
          <p:nvPr/>
        </p:nvGrpSpPr>
        <p:grpSpPr>
          <a:xfrm>
            <a:off x="10753343" y="5870738"/>
            <a:ext cx="6947025" cy="3232932"/>
            <a:chOff x="10753343" y="5870738"/>
            <a:chExt cx="6947025" cy="3232932"/>
          </a:xfrm>
        </p:grpSpPr>
        <p:pic>
          <p:nvPicPr>
            <p:cNvPr id="18" name="Image 17" descr="Une image contenant habits, personne, plein air, sourire&#10;&#10;Description générée automatiquement">
              <a:extLst>
                <a:ext uri="{FF2B5EF4-FFF2-40B4-BE49-F238E27FC236}">
                  <a16:creationId xmlns:a16="http://schemas.microsoft.com/office/drawing/2014/main" id="{0F64B224-50C6-A12E-B626-2A90BA85E713}"/>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13137" t="14072" r="17088" b="31077"/>
            <a:stretch/>
          </p:blipFill>
          <p:spPr>
            <a:xfrm>
              <a:off x="14584876" y="5871379"/>
              <a:ext cx="3115492" cy="2699744"/>
            </a:xfrm>
            <a:prstGeom prst="rect">
              <a:avLst/>
            </a:prstGeom>
          </p:spPr>
        </p:pic>
        <p:sp>
          <p:nvSpPr>
            <p:cNvPr id="19" name="ZoneTexte 18">
              <a:extLst>
                <a:ext uri="{FF2B5EF4-FFF2-40B4-BE49-F238E27FC236}">
                  <a16:creationId xmlns:a16="http://schemas.microsoft.com/office/drawing/2014/main" id="{6F31D477-F431-07E6-93B5-E1F3F16A93CF}"/>
                </a:ext>
              </a:extLst>
            </p:cNvPr>
            <p:cNvSpPr txBox="1"/>
            <p:nvPr/>
          </p:nvSpPr>
          <p:spPr>
            <a:xfrm>
              <a:off x="13307268" y="8488117"/>
              <a:ext cx="2038426" cy="615553"/>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3400" b="1" i="0" u="none" strike="noStrike" kern="1200" cap="none" spc="0" normalizeH="0" baseline="0" noProof="0" dirty="0">
                  <a:ln>
                    <a:noFill/>
                  </a:ln>
                  <a:solidFill>
                    <a:srgbClr val="C10B25"/>
                  </a:solidFill>
                  <a:effectLst/>
                  <a:uLnTx/>
                  <a:uFillTx/>
                  <a:latin typeface="Raleway" pitchFamily="2" charset="0"/>
                  <a:ea typeface="+mn-ea"/>
                  <a:cs typeface="+mn-cs"/>
                </a:rPr>
                <a:t>Arménie</a:t>
              </a:r>
            </a:p>
          </p:txBody>
        </p:sp>
        <p:pic>
          <p:nvPicPr>
            <p:cNvPr id="12" name="Image 11" descr="Une image contenant Visage humain, personne, sourire, mur&#10;&#10;Description générée automatiquement">
              <a:extLst>
                <a:ext uri="{FF2B5EF4-FFF2-40B4-BE49-F238E27FC236}">
                  <a16:creationId xmlns:a16="http://schemas.microsoft.com/office/drawing/2014/main" id="{80A0E0C0-98B0-42B6-9C0C-540404D405CE}"/>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t="22824" b="18766"/>
            <a:stretch/>
          </p:blipFill>
          <p:spPr>
            <a:xfrm>
              <a:off x="10753343" y="5870738"/>
              <a:ext cx="3460665" cy="2695186"/>
            </a:xfrm>
            <a:prstGeom prst="rect">
              <a:avLst/>
            </a:prstGeom>
          </p:spPr>
        </p:pic>
      </p:grpSp>
      <p:pic>
        <p:nvPicPr>
          <p:cNvPr id="24" name="Image 23" descr="Une image contenant texte, Police, logo, Graphique&#10;&#10;Description générée automatiquement">
            <a:extLst>
              <a:ext uri="{FF2B5EF4-FFF2-40B4-BE49-F238E27FC236}">
                <a16:creationId xmlns:a16="http://schemas.microsoft.com/office/drawing/2014/main" id="{FF16A18B-B7BD-EAB8-0C1A-999F261B7ECC}"/>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056111" y="5380383"/>
            <a:ext cx="3697232" cy="3675895"/>
          </a:xfrm>
          <a:prstGeom prst="rect">
            <a:avLst/>
          </a:prstGeom>
        </p:spPr>
      </p:pic>
      <p:pic>
        <p:nvPicPr>
          <p:cNvPr id="23" name="Image 22" descr="Une image contenant extérieur, personne, bâtiment, gens&#10;&#10;Description générée automatiquement">
            <a:extLst>
              <a:ext uri="{FF2B5EF4-FFF2-40B4-BE49-F238E27FC236}">
                <a16:creationId xmlns:a16="http://schemas.microsoft.com/office/drawing/2014/main" id="{B39F2DBC-EDC0-DFDD-250B-B59B46C68F10}"/>
              </a:ext>
            </a:extLst>
          </p:cNvPr>
          <p:cNvPicPr>
            <a:picLocks noChangeAspect="1"/>
          </p:cNvPicPr>
          <p:nvPr/>
        </p:nvPicPr>
        <p:blipFill rotWithShape="1">
          <a:blip r:embed="rId14"/>
          <a:srcRect l="6618" t="13920" r="31177" b="22787"/>
          <a:stretch>
            <a:fillRect/>
          </a:stretch>
        </p:blipFill>
        <p:spPr>
          <a:xfrm>
            <a:off x="13642382" y="1758109"/>
            <a:ext cx="4369545" cy="3436782"/>
          </a:xfrm>
          <a:prstGeom prst="rect">
            <a:avLst/>
          </a:prstGeom>
        </p:spPr>
      </p:pic>
    </p:spTree>
    <p:extLst>
      <p:ext uri="{BB962C8B-B14F-4D97-AF65-F5344CB8AC3E}">
        <p14:creationId xmlns:p14="http://schemas.microsoft.com/office/powerpoint/2010/main" val="1524720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532F26-CCF2-9BB4-41C2-6CEBBBD6CABE}"/>
              </a:ext>
            </a:extLst>
          </p:cNvPr>
          <p:cNvSpPr>
            <a:spLocks noGrp="1"/>
          </p:cNvSpPr>
          <p:nvPr>
            <p:ph type="title"/>
          </p:nvPr>
        </p:nvSpPr>
        <p:spPr>
          <a:xfrm>
            <a:off x="0" y="433511"/>
            <a:ext cx="18288000" cy="1117229"/>
          </a:xfrm>
        </p:spPr>
        <p:txBody>
          <a:bodyPr/>
          <a:lstStyle/>
          <a:p>
            <a:r>
              <a:rPr lang="fr-FR" dirty="0">
                <a:solidFill>
                  <a:schemeClr val="accent1"/>
                </a:solidFill>
              </a:rPr>
              <a:t>Situation inédite </a:t>
            </a:r>
            <a:r>
              <a:rPr lang="fr-FR"/>
              <a:t>: 9 </a:t>
            </a:r>
            <a:r>
              <a:rPr lang="fr-FR" dirty="0"/>
              <a:t>pays d’action en crise</a:t>
            </a:r>
          </a:p>
        </p:txBody>
      </p:sp>
      <p:pic>
        <p:nvPicPr>
          <p:cNvPr id="6" name="Image 5" descr="Une image contenant texte, menu, capture d’écran&#10;&#10;Description générée automatiquement">
            <a:extLst>
              <a:ext uri="{FF2B5EF4-FFF2-40B4-BE49-F238E27FC236}">
                <a16:creationId xmlns:a16="http://schemas.microsoft.com/office/drawing/2014/main" id="{BCEF1585-C7D9-DE5E-F474-B6ED70FBAB51}"/>
              </a:ext>
            </a:extLst>
          </p:cNvPr>
          <p:cNvPicPr>
            <a:picLocks noChangeAspect="1"/>
          </p:cNvPicPr>
          <p:nvPr/>
        </p:nvPicPr>
        <p:blipFill>
          <a:blip r:embed="rId3">
            <a:extLst>
              <a:ext uri="{28A0092B-C50C-407E-A947-70E740481C1C}">
                <a14:useLocalDpi xmlns:a14="http://schemas.microsoft.com/office/drawing/2010/main" val="0"/>
              </a:ext>
            </a:extLst>
          </a:blip>
          <a:srcRect l="6344" r="5214"/>
          <a:stretch/>
        </p:blipFill>
        <p:spPr>
          <a:xfrm>
            <a:off x="5544248" y="1780549"/>
            <a:ext cx="7163935" cy="5341593"/>
          </a:xfrm>
          <a:prstGeom prst="rect">
            <a:avLst/>
          </a:prstGeom>
        </p:spPr>
      </p:pic>
      <p:pic>
        <p:nvPicPr>
          <p:cNvPr id="4" name="Graphique 3" descr="Avertissement avec un remplissage uni">
            <a:extLst>
              <a:ext uri="{FF2B5EF4-FFF2-40B4-BE49-F238E27FC236}">
                <a16:creationId xmlns:a16="http://schemas.microsoft.com/office/drawing/2014/main" id="{360549E3-4A9B-0846-741F-165D0BF46F0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4365684" y="1550740"/>
            <a:ext cx="2385013" cy="2385013"/>
          </a:xfrm>
          <a:prstGeom prst="rect">
            <a:avLst/>
          </a:prstGeom>
        </p:spPr>
      </p:pic>
      <p:sp>
        <p:nvSpPr>
          <p:cNvPr id="7" name="ZoneTexte 6">
            <a:extLst>
              <a:ext uri="{FF2B5EF4-FFF2-40B4-BE49-F238E27FC236}">
                <a16:creationId xmlns:a16="http://schemas.microsoft.com/office/drawing/2014/main" id="{298BD060-9AE4-C266-35CB-C9AE996F811E}"/>
              </a:ext>
            </a:extLst>
          </p:cNvPr>
          <p:cNvSpPr txBox="1"/>
          <p:nvPr/>
        </p:nvSpPr>
        <p:spPr>
          <a:xfrm>
            <a:off x="13663530" y="3369998"/>
            <a:ext cx="4400535" cy="5632311"/>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3600" b="1" i="0" u="none" strike="noStrike" kern="1200" cap="none" spc="0" normalizeH="0" baseline="0" noProof="0" dirty="0">
              <a:ln>
                <a:noFill/>
              </a:ln>
              <a:solidFill>
                <a:srgbClr val="3F3F3F"/>
              </a:solidFill>
              <a:effectLst/>
              <a:uLnTx/>
              <a:uFillTx/>
              <a:latin typeface="Raleway" pitchFamily="2" charset="0"/>
              <a:ea typeface="+mn-ea"/>
              <a:cs typeface="+mn-cs"/>
            </a:endParaRPr>
          </a:p>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3F3F3F"/>
                </a:solidFill>
                <a:effectLst/>
                <a:uLnTx/>
                <a:uFillTx/>
                <a:latin typeface="Raleway" pitchFamily="2" charset="0"/>
                <a:ea typeface="+mn-ea"/>
                <a:cs typeface="+mn-cs"/>
              </a:rPr>
              <a:t>Octobre 2023 </a:t>
            </a:r>
          </a:p>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3F3F3F"/>
                </a:solidFill>
                <a:effectLst/>
                <a:uLnTx/>
                <a:uFillTx/>
                <a:latin typeface="Raleway" pitchFamily="2" charset="0"/>
                <a:ea typeface="+mn-ea"/>
                <a:cs typeface="+mn-cs"/>
              </a:rPr>
              <a:t>Israël, Palestine, Bande de Gaza </a:t>
            </a:r>
          </a:p>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3600" b="1" i="0" u="none" strike="noStrike" kern="1200" cap="none" spc="0" normalizeH="0" baseline="0" noProof="0" dirty="0">
              <a:ln>
                <a:noFill/>
              </a:ln>
              <a:solidFill>
                <a:srgbClr val="3F3F3F"/>
              </a:solidFill>
              <a:effectLst/>
              <a:uLnTx/>
              <a:uFillTx/>
              <a:latin typeface="Raleway" pitchFamily="2" charset="0"/>
              <a:ea typeface="+mn-ea"/>
              <a:cs typeface="+mn-cs"/>
            </a:endParaRPr>
          </a:p>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3F3F3F"/>
                </a:solidFill>
                <a:effectLst/>
                <a:uLnTx/>
                <a:uFillTx/>
                <a:latin typeface="Raleway" pitchFamily="2" charset="0"/>
                <a:ea typeface="+mn-ea"/>
                <a:cs typeface="+mn-cs"/>
              </a:rPr>
              <a:t>Septembre 2024</a:t>
            </a:r>
          </a:p>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3F3F3F"/>
                </a:solidFill>
                <a:effectLst/>
                <a:uLnTx/>
                <a:uFillTx/>
                <a:latin typeface="Raleway" pitchFamily="2" charset="0"/>
                <a:ea typeface="+mn-ea"/>
                <a:cs typeface="+mn-cs"/>
              </a:rPr>
              <a:t>Israël, Liban Sud</a:t>
            </a:r>
          </a:p>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3600" b="1" i="0" u="none" strike="noStrike" kern="1200" cap="none" spc="0" normalizeH="0" baseline="0" noProof="0" dirty="0">
              <a:ln>
                <a:noFill/>
              </a:ln>
              <a:solidFill>
                <a:srgbClr val="3F3F3F"/>
              </a:solidFill>
              <a:effectLst/>
              <a:uLnTx/>
              <a:uFillTx/>
              <a:latin typeface="Raleway" pitchFamily="2" charset="0"/>
              <a:ea typeface="+mn-ea"/>
              <a:cs typeface="+mn-cs"/>
            </a:endParaRPr>
          </a:p>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3F3F3F"/>
                </a:solidFill>
                <a:effectLst/>
                <a:uLnTx/>
                <a:uFillTx/>
                <a:latin typeface="Raleway" pitchFamily="2" charset="0"/>
                <a:ea typeface="+mn-ea"/>
                <a:cs typeface="+mn-cs"/>
              </a:rPr>
              <a:t>Décembre 2024 </a:t>
            </a:r>
          </a:p>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3F3F3F"/>
                </a:solidFill>
                <a:effectLst/>
                <a:uLnTx/>
                <a:uFillTx/>
                <a:latin typeface="Raleway" pitchFamily="2" charset="0"/>
                <a:ea typeface="+mn-ea"/>
                <a:cs typeface="+mn-cs"/>
              </a:rPr>
              <a:t>Syrie</a:t>
            </a:r>
          </a:p>
        </p:txBody>
      </p:sp>
      <p:sp>
        <p:nvSpPr>
          <p:cNvPr id="3" name="ZoneTexte 2">
            <a:extLst>
              <a:ext uri="{FF2B5EF4-FFF2-40B4-BE49-F238E27FC236}">
                <a16:creationId xmlns:a16="http://schemas.microsoft.com/office/drawing/2014/main" id="{866DD766-EA22-14D8-93FD-788B8F057831}"/>
              </a:ext>
            </a:extLst>
          </p:cNvPr>
          <p:cNvSpPr txBox="1"/>
          <p:nvPr/>
        </p:nvSpPr>
        <p:spPr>
          <a:xfrm>
            <a:off x="5124697" y="7394393"/>
            <a:ext cx="8359981" cy="1200329"/>
          </a:xfrm>
          <a:prstGeom prst="rect">
            <a:avLst/>
          </a:prstGeom>
          <a:noFill/>
        </p:spPr>
        <p:txBody>
          <a:bodyPr wrap="non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C00000"/>
                </a:solidFill>
                <a:effectLst/>
                <a:uLnTx/>
                <a:uFillTx/>
                <a:latin typeface="Raleway" pitchFamily="2" charset="0"/>
                <a:ea typeface="+mn-ea"/>
                <a:cs typeface="+mn-cs"/>
              </a:rPr>
              <a:t>Implications sur la population </a:t>
            </a:r>
          </a:p>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C00000"/>
                </a:solidFill>
                <a:effectLst/>
                <a:uLnTx/>
                <a:uFillTx/>
                <a:latin typeface="Raleway" pitchFamily="2" charset="0"/>
                <a:ea typeface="+mn-ea"/>
                <a:cs typeface="+mn-cs"/>
              </a:rPr>
              <a:t>et sur les communautés chrétiennes </a:t>
            </a:r>
          </a:p>
        </p:txBody>
      </p:sp>
      <p:pic>
        <p:nvPicPr>
          <p:cNvPr id="5" name="Graphique 4" descr="Avertissement avec un remplissage uni">
            <a:extLst>
              <a:ext uri="{FF2B5EF4-FFF2-40B4-BE49-F238E27FC236}">
                <a16:creationId xmlns:a16="http://schemas.microsoft.com/office/drawing/2014/main" id="{50C392F6-8F47-B464-B622-8726CFDA30D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04974" y="1612062"/>
            <a:ext cx="2385013" cy="2385013"/>
          </a:xfrm>
          <a:prstGeom prst="rect">
            <a:avLst/>
          </a:prstGeom>
        </p:spPr>
      </p:pic>
      <p:sp>
        <p:nvSpPr>
          <p:cNvPr id="8" name="ZoneTexte 7">
            <a:extLst>
              <a:ext uri="{FF2B5EF4-FFF2-40B4-BE49-F238E27FC236}">
                <a16:creationId xmlns:a16="http://schemas.microsoft.com/office/drawing/2014/main" id="{8A19BF21-BD92-8790-68BD-721EFBFC9C6B}"/>
              </a:ext>
            </a:extLst>
          </p:cNvPr>
          <p:cNvSpPr txBox="1"/>
          <p:nvPr/>
        </p:nvSpPr>
        <p:spPr>
          <a:xfrm>
            <a:off x="475831" y="3959660"/>
            <a:ext cx="4148638" cy="5078313"/>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3F3F3F"/>
                </a:solidFill>
                <a:effectLst/>
                <a:uLnTx/>
                <a:uFillTx/>
                <a:latin typeface="Raleway" pitchFamily="2" charset="0"/>
                <a:ea typeface="+mn-ea"/>
                <a:cs typeface="+mn-cs"/>
              </a:rPr>
              <a:t>Février 2022 </a:t>
            </a:r>
          </a:p>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3F3F3F"/>
                </a:solidFill>
                <a:effectLst/>
                <a:uLnTx/>
                <a:uFillTx/>
                <a:latin typeface="Raleway" pitchFamily="2" charset="0"/>
                <a:ea typeface="+mn-ea"/>
                <a:cs typeface="+mn-cs"/>
              </a:rPr>
              <a:t>Ukraine</a:t>
            </a:r>
          </a:p>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3600" b="1" i="0" u="none" strike="noStrike" kern="1200" cap="none" spc="0" normalizeH="0" baseline="0" noProof="0" dirty="0">
              <a:ln>
                <a:noFill/>
              </a:ln>
              <a:solidFill>
                <a:srgbClr val="3F3F3F"/>
              </a:solidFill>
              <a:effectLst/>
              <a:uLnTx/>
              <a:uFillTx/>
              <a:latin typeface="Raleway" pitchFamily="2" charset="0"/>
              <a:ea typeface="+mn-ea"/>
              <a:cs typeface="+mn-cs"/>
            </a:endParaRPr>
          </a:p>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3F3F3F"/>
                </a:solidFill>
                <a:effectLst/>
                <a:uLnTx/>
                <a:uFillTx/>
                <a:latin typeface="Raleway" pitchFamily="2" charset="0"/>
                <a:ea typeface="+mn-ea"/>
                <a:cs typeface="+mn-cs"/>
              </a:rPr>
              <a:t>Février 2023 </a:t>
            </a:r>
          </a:p>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3F3F3F"/>
                </a:solidFill>
                <a:effectLst/>
                <a:uLnTx/>
                <a:uFillTx/>
                <a:latin typeface="Raleway" pitchFamily="2" charset="0"/>
                <a:ea typeface="+mn-ea"/>
                <a:cs typeface="+mn-cs"/>
              </a:rPr>
              <a:t>Syrie et Turquie </a:t>
            </a:r>
          </a:p>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3600" b="1" i="0" u="none" strike="noStrike" kern="1200" cap="none" spc="0" normalizeH="0" baseline="0" noProof="0" dirty="0">
              <a:ln>
                <a:noFill/>
              </a:ln>
              <a:solidFill>
                <a:srgbClr val="3F3F3F"/>
              </a:solidFill>
              <a:effectLst/>
              <a:uLnTx/>
              <a:uFillTx/>
              <a:latin typeface="Raleway" pitchFamily="2" charset="0"/>
              <a:ea typeface="+mn-ea"/>
              <a:cs typeface="+mn-cs"/>
            </a:endParaRPr>
          </a:p>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3F3F3F"/>
                </a:solidFill>
                <a:effectLst/>
                <a:uLnTx/>
                <a:uFillTx/>
                <a:latin typeface="Raleway" pitchFamily="2" charset="0"/>
                <a:ea typeface="+mn-ea"/>
                <a:cs typeface="+mn-cs"/>
              </a:rPr>
              <a:t>Septembre 2023</a:t>
            </a:r>
          </a:p>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3F3F3F"/>
                </a:solidFill>
                <a:effectLst/>
                <a:uLnTx/>
                <a:uFillTx/>
                <a:latin typeface="Raleway" pitchFamily="2" charset="0"/>
                <a:ea typeface="+mn-ea"/>
                <a:cs typeface="+mn-cs"/>
              </a:rPr>
              <a:t>Haut-Karabagh</a:t>
            </a:r>
          </a:p>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3600" b="1" i="0" u="none" strike="noStrike" kern="1200" cap="none" spc="0" normalizeH="0" baseline="0" noProof="0" dirty="0">
              <a:ln>
                <a:noFill/>
              </a:ln>
              <a:solidFill>
                <a:srgbClr val="3F3F3F"/>
              </a:solidFill>
              <a:effectLst/>
              <a:uLnTx/>
              <a:uFillTx/>
              <a:latin typeface="Raleway" pitchFamily="2" charset="0"/>
              <a:ea typeface="+mn-ea"/>
              <a:cs typeface="+mn-cs"/>
            </a:endParaRPr>
          </a:p>
        </p:txBody>
      </p:sp>
      <p:pic>
        <p:nvPicPr>
          <p:cNvPr id="9" name="Picture 2" descr="Près d'un million de déplacés au Liban après les frappes israéliennes -  L'Orient-Le Jour">
            <a:extLst>
              <a:ext uri="{FF2B5EF4-FFF2-40B4-BE49-F238E27FC236}">
                <a16:creationId xmlns:a16="http://schemas.microsoft.com/office/drawing/2014/main" id="{6731CF5F-96F2-14B4-B53C-21AFF37FFD6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7332"/>
          <a:stretch/>
        </p:blipFill>
        <p:spPr bwMode="auto">
          <a:xfrm>
            <a:off x="1418253" y="9351800"/>
            <a:ext cx="6621110" cy="4099455"/>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descr="Une image contenant intérieur, bâtiment, habits, chaussures&#10;&#10;Description générée automatiquement">
            <a:extLst>
              <a:ext uri="{FF2B5EF4-FFF2-40B4-BE49-F238E27FC236}">
                <a16:creationId xmlns:a16="http://schemas.microsoft.com/office/drawing/2014/main" id="{0DD2E204-D436-055E-936B-60403ADA9085}"/>
              </a:ext>
            </a:extLst>
          </p:cNvPr>
          <p:cNvPicPr>
            <a:picLocks noChangeAspect="1"/>
          </p:cNvPicPr>
          <p:nvPr/>
        </p:nvPicPr>
        <p:blipFill>
          <a:blip r:embed="rId7">
            <a:extLst>
              <a:ext uri="{28A0092B-C50C-407E-A947-70E740481C1C}">
                <a14:useLocalDpi xmlns:a14="http://schemas.microsoft.com/office/drawing/2010/main" val="0"/>
              </a:ext>
            </a:extLst>
          </a:blip>
          <a:srcRect t="9266" r="21508" b="22980"/>
          <a:stretch/>
        </p:blipFill>
        <p:spPr>
          <a:xfrm>
            <a:off x="11011359" y="9183034"/>
            <a:ext cx="6592810" cy="4268221"/>
          </a:xfrm>
          <a:prstGeom prst="rect">
            <a:avLst/>
          </a:prstGeom>
        </p:spPr>
      </p:pic>
    </p:spTree>
    <p:extLst>
      <p:ext uri="{BB962C8B-B14F-4D97-AF65-F5344CB8AC3E}">
        <p14:creationId xmlns:p14="http://schemas.microsoft.com/office/powerpoint/2010/main" val="1904815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re 4"/>
          <p:cNvSpPr>
            <a:spLocks noGrp="1"/>
          </p:cNvSpPr>
          <p:nvPr>
            <p:ph type="title"/>
          </p:nvPr>
        </p:nvSpPr>
        <p:spPr>
          <a:xfrm>
            <a:off x="1" y="133899"/>
            <a:ext cx="18287999" cy="1826654"/>
          </a:xfrm>
        </p:spPr>
        <p:txBody>
          <a:bodyPr/>
          <a:lstStyle/>
          <a:p>
            <a:pPr algn="ctr"/>
            <a:r>
              <a:rPr lang="fr-FR" sz="8000" dirty="0"/>
              <a:t>« Au service des </a:t>
            </a:r>
            <a:r>
              <a:rPr lang="fr-FR" sz="8000" b="1" u="sng" dirty="0"/>
              <a:t>Églises orientales </a:t>
            </a:r>
            <a:r>
              <a:rPr lang="fr-FR" sz="8000" dirty="0"/>
              <a:t>»</a:t>
            </a:r>
            <a:br>
              <a:rPr lang="fr-FR" sz="8000" dirty="0"/>
            </a:br>
            <a:r>
              <a:rPr lang="fr-FR" sz="4400" dirty="0"/>
              <a:t>(diapo masquée)</a:t>
            </a:r>
          </a:p>
        </p:txBody>
      </p:sp>
      <p:sp>
        <p:nvSpPr>
          <p:cNvPr id="3" name="ZoneTexte 2">
            <a:extLst>
              <a:ext uri="{FF2B5EF4-FFF2-40B4-BE49-F238E27FC236}">
                <a16:creationId xmlns:a16="http://schemas.microsoft.com/office/drawing/2014/main" id="{06F1CD4A-9C83-2A3B-9921-873536140E6F}"/>
              </a:ext>
            </a:extLst>
          </p:cNvPr>
          <p:cNvSpPr txBox="1"/>
          <p:nvPr/>
        </p:nvSpPr>
        <p:spPr>
          <a:xfrm>
            <a:off x="1674073" y="2040986"/>
            <a:ext cx="16397360" cy="11910953"/>
          </a:xfrm>
          <a:prstGeom prst="rect">
            <a:avLst/>
          </a:prstGeom>
          <a:noFill/>
        </p:spPr>
        <p:txBody>
          <a:bodyPr wrap="square" rtlCol="0">
            <a:spAutoFit/>
          </a:bodyPr>
          <a:lstStyle/>
          <a:p>
            <a:r>
              <a:rPr lang="fr-FR" sz="4800" dirty="0">
                <a:solidFill>
                  <a:schemeClr val="bg1"/>
                </a:solidFill>
                <a:latin typeface="Raleway" pitchFamily="2" charset="0"/>
              </a:rPr>
              <a:t>Questions à poser aux élèves </a:t>
            </a:r>
            <a:r>
              <a:rPr lang="fr-FR" sz="4800" u="sng" dirty="0">
                <a:solidFill>
                  <a:schemeClr val="bg1"/>
                </a:solidFill>
                <a:latin typeface="Raleway" pitchFamily="2" charset="0"/>
              </a:rPr>
              <a:t>à partir de ce titre </a:t>
            </a:r>
            <a:r>
              <a:rPr lang="fr-FR" sz="4800" dirty="0">
                <a:solidFill>
                  <a:schemeClr val="bg1"/>
                </a:solidFill>
                <a:latin typeface="Raleway" pitchFamily="2" charset="0"/>
              </a:rPr>
              <a:t>:</a:t>
            </a:r>
          </a:p>
          <a:p>
            <a:endParaRPr lang="fr-FR" sz="4800" dirty="0">
              <a:solidFill>
                <a:schemeClr val="bg1"/>
              </a:solidFill>
              <a:latin typeface="Raleway" pitchFamily="2" charset="0"/>
            </a:endParaRPr>
          </a:p>
          <a:p>
            <a:r>
              <a:rPr lang="fr-FR" sz="4800" dirty="0">
                <a:solidFill>
                  <a:schemeClr val="bg1"/>
                </a:solidFill>
                <a:latin typeface="Raleway" pitchFamily="2" charset="0"/>
              </a:rPr>
              <a:t>Saviez-vous qu’ il y a des chrétiens en d’Orient ? </a:t>
            </a:r>
          </a:p>
          <a:p>
            <a:r>
              <a:rPr lang="fr-FR" sz="4800" dirty="0">
                <a:solidFill>
                  <a:schemeClr val="bg1"/>
                </a:solidFill>
                <a:latin typeface="Raleway" pitchFamily="2" charset="0"/>
              </a:rPr>
              <a:t>Depuis combien de temps sont–ils présents au </a:t>
            </a:r>
          </a:p>
          <a:p>
            <a:r>
              <a:rPr lang="fr-FR" sz="4800" dirty="0">
                <a:solidFill>
                  <a:schemeClr val="bg1"/>
                </a:solidFill>
                <a:latin typeface="Raleway" pitchFamily="2" charset="0"/>
              </a:rPr>
              <a:t>Moyen-Orient ?</a:t>
            </a:r>
          </a:p>
          <a:p>
            <a:r>
              <a:rPr lang="fr-FR" sz="4800" dirty="0">
                <a:solidFill>
                  <a:schemeClr val="bg1"/>
                </a:solidFill>
                <a:latin typeface="Raleway" pitchFamily="2" charset="0"/>
              </a:rPr>
              <a:t>	Évoquer l’historique si possible</a:t>
            </a:r>
          </a:p>
          <a:p>
            <a:r>
              <a:rPr lang="fr-FR" sz="4800" dirty="0">
                <a:solidFill>
                  <a:schemeClr val="bg1"/>
                </a:solidFill>
                <a:latin typeface="Raleway" pitchFamily="2" charset="0"/>
              </a:rPr>
              <a:t>	diapo : « les premiers chrétiens sont orientaux »</a:t>
            </a:r>
          </a:p>
          <a:p>
            <a:r>
              <a:rPr lang="fr-FR" sz="4800" dirty="0">
                <a:solidFill>
                  <a:schemeClr val="bg1"/>
                </a:solidFill>
                <a:latin typeface="Raleway" pitchFamily="2" charset="0"/>
              </a:rPr>
              <a:t>	Évoquer la première Pentecôte. </a:t>
            </a:r>
          </a:p>
          <a:p>
            <a:r>
              <a:rPr lang="fr-FR" sz="4800" dirty="0">
                <a:solidFill>
                  <a:schemeClr val="bg1"/>
                </a:solidFill>
                <a:latin typeface="Raleway" pitchFamily="2" charset="0"/>
              </a:rPr>
              <a:t>	Que s’est-il passé à Pâques ? Que s’est –il passé 	lors de la Pentecôte? De quelle ville sont partis les 	apôtres ? Dans quel pays se situe cette ville ?</a:t>
            </a:r>
          </a:p>
          <a:p>
            <a:endParaRPr lang="fr-FR" sz="4800" dirty="0">
              <a:solidFill>
                <a:schemeClr val="bg1"/>
              </a:solidFill>
              <a:latin typeface="Raleway" pitchFamily="2" charset="0"/>
            </a:endParaRPr>
          </a:p>
          <a:p>
            <a:r>
              <a:rPr lang="fr-FR" sz="4800" dirty="0">
                <a:solidFill>
                  <a:schemeClr val="bg1"/>
                </a:solidFill>
                <a:latin typeface="Raleway" pitchFamily="2" charset="0"/>
              </a:rPr>
              <a:t>Que savez-vous sur la situation des chrétiens d’Orient ?</a:t>
            </a:r>
          </a:p>
          <a:p>
            <a:r>
              <a:rPr lang="fr-FR" sz="4800" dirty="0">
                <a:solidFill>
                  <a:schemeClr val="bg1"/>
                </a:solidFill>
                <a:latin typeface="Raleway" pitchFamily="2" charset="0"/>
              </a:rPr>
              <a:t>	2 diapos « aujourd’hui, conditions de vie ….» et</a:t>
            </a:r>
          </a:p>
          <a:p>
            <a:r>
              <a:rPr lang="fr-FR" sz="4800" dirty="0">
                <a:solidFill>
                  <a:schemeClr val="bg1"/>
                </a:solidFill>
                <a:latin typeface="Raleway" pitchFamily="2" charset="0"/>
              </a:rPr>
              <a:t>	« exode et exil »</a:t>
            </a:r>
          </a:p>
          <a:p>
            <a:endParaRPr lang="fr-FR" sz="4800" dirty="0">
              <a:solidFill>
                <a:schemeClr val="bg1"/>
              </a:solidFill>
              <a:latin typeface="Raleway" pitchFamily="2" charset="0"/>
            </a:endParaRPr>
          </a:p>
        </p:txBody>
      </p:sp>
      <p:sp>
        <p:nvSpPr>
          <p:cNvPr id="4" name="Flèche : droite 3">
            <a:extLst>
              <a:ext uri="{FF2B5EF4-FFF2-40B4-BE49-F238E27FC236}">
                <a16:creationId xmlns:a16="http://schemas.microsoft.com/office/drawing/2014/main" id="{A9BF746F-9340-7562-92FA-3DCC1248C89F}"/>
              </a:ext>
            </a:extLst>
          </p:cNvPr>
          <p:cNvSpPr/>
          <p:nvPr/>
        </p:nvSpPr>
        <p:spPr>
          <a:xfrm>
            <a:off x="2251731" y="6257638"/>
            <a:ext cx="978408" cy="484632"/>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Bouton d'action : Aide 5">
            <a:hlinkClick r:id="" action="ppaction://noaction" highlightClick="1"/>
            <a:extLst>
              <a:ext uri="{FF2B5EF4-FFF2-40B4-BE49-F238E27FC236}">
                <a16:creationId xmlns:a16="http://schemas.microsoft.com/office/drawing/2014/main" id="{56A044FE-CBBB-38FF-CAF2-23B9C2D7EE4E}"/>
              </a:ext>
            </a:extLst>
          </p:cNvPr>
          <p:cNvSpPr/>
          <p:nvPr/>
        </p:nvSpPr>
        <p:spPr>
          <a:xfrm>
            <a:off x="260509" y="3145996"/>
            <a:ext cx="1042416" cy="1042416"/>
          </a:xfrm>
          <a:prstGeom prst="actionButtonHelp">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Flèche : droite 6">
            <a:extLst>
              <a:ext uri="{FF2B5EF4-FFF2-40B4-BE49-F238E27FC236}">
                <a16:creationId xmlns:a16="http://schemas.microsoft.com/office/drawing/2014/main" id="{532F4FF1-066F-6901-D820-B2EDA3254662}"/>
              </a:ext>
            </a:extLst>
          </p:cNvPr>
          <p:cNvSpPr/>
          <p:nvPr/>
        </p:nvSpPr>
        <p:spPr>
          <a:xfrm>
            <a:off x="2130273" y="12223508"/>
            <a:ext cx="978408" cy="484632"/>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Bouton d'action : Aide 7">
            <a:hlinkClick r:id="" action="ppaction://noaction" highlightClick="1"/>
            <a:extLst>
              <a:ext uri="{FF2B5EF4-FFF2-40B4-BE49-F238E27FC236}">
                <a16:creationId xmlns:a16="http://schemas.microsoft.com/office/drawing/2014/main" id="{8FDD2E35-D0FC-5D4D-067A-D55D3525E838}"/>
              </a:ext>
            </a:extLst>
          </p:cNvPr>
          <p:cNvSpPr/>
          <p:nvPr/>
        </p:nvSpPr>
        <p:spPr>
          <a:xfrm>
            <a:off x="306195" y="11713177"/>
            <a:ext cx="1042416" cy="1042416"/>
          </a:xfrm>
          <a:prstGeom prst="actionButtonHelp">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Flèche : droite 8">
            <a:extLst>
              <a:ext uri="{FF2B5EF4-FFF2-40B4-BE49-F238E27FC236}">
                <a16:creationId xmlns:a16="http://schemas.microsoft.com/office/drawing/2014/main" id="{154C328F-2D71-434D-D008-B14A0CBDEB95}"/>
              </a:ext>
            </a:extLst>
          </p:cNvPr>
          <p:cNvSpPr/>
          <p:nvPr/>
        </p:nvSpPr>
        <p:spPr>
          <a:xfrm>
            <a:off x="2260147" y="7653659"/>
            <a:ext cx="978408" cy="484632"/>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52646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descr="Une image contenant intérieur, carrelé, évier, étoile&#10;&#10;Description générée automatiquement">
            <a:extLst>
              <a:ext uri="{FF2B5EF4-FFF2-40B4-BE49-F238E27FC236}">
                <a16:creationId xmlns:a16="http://schemas.microsoft.com/office/drawing/2014/main" id="{8AD474CC-6D2E-7C51-B78E-C07E21D4845A}"/>
              </a:ext>
            </a:extLst>
          </p:cNvPr>
          <p:cNvPicPr>
            <a:picLocks noChangeAspect="1"/>
          </p:cNvPicPr>
          <p:nvPr/>
        </p:nvPicPr>
        <p:blipFill>
          <a:blip r:embed="rId2" cstate="print">
            <a:alphaModFix amt="73000"/>
            <a:extLst>
              <a:ext uri="{28A0092B-C50C-407E-A947-70E740481C1C}">
                <a14:useLocalDpi xmlns:a14="http://schemas.microsoft.com/office/drawing/2010/main" val="0"/>
              </a:ext>
            </a:extLst>
          </a:blip>
          <a:stretch>
            <a:fillRect/>
          </a:stretch>
        </p:blipFill>
        <p:spPr>
          <a:xfrm>
            <a:off x="13805578" y="0"/>
            <a:ext cx="4030813" cy="13716000"/>
          </a:xfrm>
          <a:prstGeom prst="rect">
            <a:avLst/>
          </a:prstGeom>
        </p:spPr>
      </p:pic>
      <p:sp>
        <p:nvSpPr>
          <p:cNvPr id="2" name="AutoShape 2"/>
          <p:cNvSpPr/>
          <p:nvPr/>
        </p:nvSpPr>
        <p:spPr>
          <a:xfrm>
            <a:off x="541412" y="1542127"/>
            <a:ext cx="6492240" cy="0"/>
          </a:xfrm>
          <a:prstGeom prst="line">
            <a:avLst/>
          </a:prstGeom>
          <a:ln w="76200" cap="flat">
            <a:solidFill>
              <a:srgbClr val="C10B25"/>
            </a:solidFill>
            <a:prstDash val="solid"/>
            <a:headEnd type="none" w="sm" len="sm"/>
            <a:tailEnd type="none" w="sm" len="sm"/>
          </a:ln>
        </p:spPr>
        <p:txBody>
          <a:bodyPr/>
          <a:lstStyle/>
          <a:p>
            <a:endParaRPr lang="fr-FR" sz="1800"/>
          </a:p>
        </p:txBody>
      </p:sp>
      <p:sp>
        <p:nvSpPr>
          <p:cNvPr id="8" name="Freeform 8"/>
          <p:cNvSpPr/>
          <p:nvPr/>
        </p:nvSpPr>
        <p:spPr>
          <a:xfrm>
            <a:off x="14313506" y="12727129"/>
            <a:ext cx="3759663" cy="988871"/>
          </a:xfrm>
          <a:custGeom>
            <a:avLst/>
            <a:gdLst/>
            <a:ahLst/>
            <a:cxnLst/>
            <a:rect l="l" t="t" r="r" b="b"/>
            <a:pathLst>
              <a:path w="3759663" h="988870">
                <a:moveTo>
                  <a:pt x="0" y="0"/>
                </a:moveTo>
                <a:lnTo>
                  <a:pt x="3759664" y="0"/>
                </a:lnTo>
                <a:lnTo>
                  <a:pt x="3759664" y="988870"/>
                </a:lnTo>
                <a:lnTo>
                  <a:pt x="0" y="988870"/>
                </a:lnTo>
                <a:lnTo>
                  <a:pt x="0" y="0"/>
                </a:lnTo>
                <a:close/>
              </a:path>
            </a:pathLst>
          </a:custGeom>
          <a:blipFill>
            <a:blip r:embed="rId3"/>
            <a:stretch>
              <a:fillRect/>
            </a:stretch>
          </a:blipFill>
        </p:spPr>
        <p:txBody>
          <a:bodyPr/>
          <a:lstStyle/>
          <a:p>
            <a:endParaRPr lang="fr-FR" sz="1800"/>
          </a:p>
        </p:txBody>
      </p:sp>
      <p:pic>
        <p:nvPicPr>
          <p:cNvPr id="3" name="Image 2">
            <a:extLst>
              <a:ext uri="{FF2B5EF4-FFF2-40B4-BE49-F238E27FC236}">
                <a16:creationId xmlns:a16="http://schemas.microsoft.com/office/drawing/2014/main" id="{12B01A14-B3FF-1C57-2740-1AEF81A20EC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9238" y="3081130"/>
            <a:ext cx="12015972" cy="84904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Ellipse 3">
            <a:extLst>
              <a:ext uri="{FF2B5EF4-FFF2-40B4-BE49-F238E27FC236}">
                <a16:creationId xmlns:a16="http://schemas.microsoft.com/office/drawing/2014/main" id="{77ED0E7A-50E5-A1D8-A73E-4F8409CAEDB1}"/>
              </a:ext>
            </a:extLst>
          </p:cNvPr>
          <p:cNvSpPr/>
          <p:nvPr/>
        </p:nvSpPr>
        <p:spPr>
          <a:xfrm>
            <a:off x="12958223" y="4249452"/>
            <a:ext cx="4720661" cy="4463145"/>
          </a:xfrm>
          <a:prstGeom prst="ellipse">
            <a:avLst/>
          </a:prstGeom>
          <a:blipFill>
            <a:blip r:embed="rId5"/>
            <a:srcRect/>
            <a:stretch>
              <a:fillRect l="-24000" r="-24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5400" dirty="0"/>
          </a:p>
        </p:txBody>
      </p:sp>
      <p:sp>
        <p:nvSpPr>
          <p:cNvPr id="5" name="Titre 8">
            <a:extLst>
              <a:ext uri="{FF2B5EF4-FFF2-40B4-BE49-F238E27FC236}">
                <a16:creationId xmlns:a16="http://schemas.microsoft.com/office/drawing/2014/main" id="{16FDFEB5-317E-EFF2-8259-3E550515D17A}"/>
              </a:ext>
            </a:extLst>
          </p:cNvPr>
          <p:cNvSpPr txBox="1">
            <a:spLocks/>
          </p:cNvSpPr>
          <p:nvPr/>
        </p:nvSpPr>
        <p:spPr>
          <a:xfrm>
            <a:off x="433124" y="364780"/>
            <a:ext cx="16459200" cy="1089529"/>
          </a:xfrm>
          <a:prstGeom prst="rect">
            <a:avLst/>
          </a:prstGeom>
        </p:spPr>
        <p:txBody>
          <a:bodyPr/>
          <a:lstStyle>
            <a:lvl1pPr algn="l" defTabSz="685800" rtl="0" eaLnBrk="1" latinLnBrk="0" hangingPunct="1">
              <a:lnSpc>
                <a:spcPct val="90000"/>
              </a:lnSpc>
              <a:spcBef>
                <a:spcPct val="0"/>
              </a:spcBef>
              <a:buNone/>
              <a:defRPr sz="7200" kern="1200">
                <a:solidFill>
                  <a:schemeClr val="tx2"/>
                </a:solidFill>
                <a:latin typeface="Maitree" charset="0"/>
                <a:ea typeface="Maitree" charset="0"/>
                <a:cs typeface="Maitree" charset="0"/>
              </a:defRPr>
            </a:lvl1pPr>
          </a:lstStyle>
          <a:p>
            <a:r>
              <a:rPr lang="fr-FR" dirty="0"/>
              <a:t>Situation géographique</a:t>
            </a:r>
          </a:p>
        </p:txBody>
      </p:sp>
      <p:cxnSp>
        <p:nvCxnSpPr>
          <p:cNvPr id="9" name="Connecteur droit 8">
            <a:extLst>
              <a:ext uri="{FF2B5EF4-FFF2-40B4-BE49-F238E27FC236}">
                <a16:creationId xmlns:a16="http://schemas.microsoft.com/office/drawing/2014/main" id="{0AA28A4B-F3EF-0EE7-D80B-FDF87DF18C83}"/>
              </a:ext>
            </a:extLst>
          </p:cNvPr>
          <p:cNvCxnSpPr>
            <a:cxnSpLocks/>
          </p:cNvCxnSpPr>
          <p:nvPr/>
        </p:nvCxnSpPr>
        <p:spPr>
          <a:xfrm flipV="1">
            <a:off x="3856383" y="6539948"/>
            <a:ext cx="10436087" cy="75537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09494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3FE6FC-7613-A18A-EECF-06C55C03E957}"/>
              </a:ext>
            </a:extLst>
          </p:cNvPr>
          <p:cNvSpPr>
            <a:spLocks noGrp="1"/>
          </p:cNvSpPr>
          <p:nvPr>
            <p:ph type="title"/>
          </p:nvPr>
        </p:nvSpPr>
        <p:spPr>
          <a:xfrm>
            <a:off x="0" y="0"/>
            <a:ext cx="17246304" cy="1735387"/>
          </a:xfrm>
        </p:spPr>
        <p:txBody>
          <a:bodyPr/>
          <a:lstStyle/>
          <a:p>
            <a:r>
              <a:rPr lang="fr-FR" dirty="0"/>
              <a:t>Jérusalem : ville « trois fois Sainte »</a:t>
            </a:r>
          </a:p>
        </p:txBody>
      </p:sp>
      <p:grpSp>
        <p:nvGrpSpPr>
          <p:cNvPr id="3" name="Groupe 2">
            <a:extLst>
              <a:ext uri="{FF2B5EF4-FFF2-40B4-BE49-F238E27FC236}">
                <a16:creationId xmlns:a16="http://schemas.microsoft.com/office/drawing/2014/main" id="{86945B1C-13AD-A9DD-0EB0-FC3C612EBBAE}"/>
              </a:ext>
            </a:extLst>
          </p:cNvPr>
          <p:cNvGrpSpPr/>
          <p:nvPr/>
        </p:nvGrpSpPr>
        <p:grpSpPr>
          <a:xfrm>
            <a:off x="12414675" y="1808933"/>
            <a:ext cx="4888801" cy="10592402"/>
            <a:chOff x="11574415" y="2130209"/>
            <a:chExt cx="4888801" cy="10592402"/>
          </a:xfrm>
        </p:grpSpPr>
        <p:pic>
          <p:nvPicPr>
            <p:cNvPr id="4100" name="Picture 4">
              <a:extLst>
                <a:ext uri="{FF2B5EF4-FFF2-40B4-BE49-F238E27FC236}">
                  <a16:creationId xmlns:a16="http://schemas.microsoft.com/office/drawing/2014/main" id="{AE13FFCA-2089-CEAC-C056-53A4756B6F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74415" y="2130209"/>
              <a:ext cx="4888801" cy="10592402"/>
            </a:xfrm>
            <a:prstGeom prst="rect">
              <a:avLst/>
            </a:prstGeom>
            <a:noFill/>
            <a:extLst>
              <a:ext uri="{909E8E84-426E-40DD-AFC4-6F175D3DCCD1}">
                <a14:hiddenFill xmlns:a14="http://schemas.microsoft.com/office/drawing/2010/main">
                  <a:solidFill>
                    <a:srgbClr val="FFFFFF"/>
                  </a:solidFill>
                </a14:hiddenFill>
              </a:ext>
            </a:extLst>
          </p:spPr>
        </p:pic>
        <p:sp>
          <p:nvSpPr>
            <p:cNvPr id="4" name="Ellipse 3">
              <a:extLst>
                <a:ext uri="{FF2B5EF4-FFF2-40B4-BE49-F238E27FC236}">
                  <a16:creationId xmlns:a16="http://schemas.microsoft.com/office/drawing/2014/main" id="{EAD19757-2C31-46E7-5EFA-AA7AB7123413}"/>
                </a:ext>
              </a:extLst>
            </p:cNvPr>
            <p:cNvSpPr/>
            <p:nvPr/>
          </p:nvSpPr>
          <p:spPr>
            <a:xfrm>
              <a:off x="14215256" y="6378024"/>
              <a:ext cx="298056" cy="292432"/>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5" name="Picture 4">
            <a:extLst>
              <a:ext uri="{FF2B5EF4-FFF2-40B4-BE49-F238E27FC236}">
                <a16:creationId xmlns:a16="http://schemas.microsoft.com/office/drawing/2014/main" id="{111BB74D-FDB6-1FC1-2877-677622A6BB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55340" y="1874065"/>
            <a:ext cx="4781031" cy="4441732"/>
          </a:xfrm>
          <a:prstGeom prst="rect">
            <a:avLst/>
          </a:prstGeom>
          <a:noFill/>
          <a:extLst>
            <a:ext uri="{909E8E84-426E-40DD-AFC4-6F175D3DCCD1}">
              <a14:hiddenFill xmlns:a14="http://schemas.microsoft.com/office/drawing/2010/main">
                <a:solidFill>
                  <a:srgbClr val="FFFFFF"/>
                </a:solidFill>
              </a14:hiddenFill>
            </a:ext>
          </a:extLst>
        </p:spPr>
      </p:pic>
      <p:pic>
        <p:nvPicPr>
          <p:cNvPr id="6" name="Espace réservé du contenu 4">
            <a:extLst>
              <a:ext uri="{FF2B5EF4-FFF2-40B4-BE49-F238E27FC236}">
                <a16:creationId xmlns:a16="http://schemas.microsoft.com/office/drawing/2014/main" id="{5C4A64B7-187A-082E-CA50-B60CF264F9B5}"/>
              </a:ext>
            </a:extLst>
          </p:cNvPr>
          <p:cNvPicPr>
            <a:picLocks noGrp="1" noChangeAspect="1"/>
          </p:cNvPicPr>
          <p:nvPr>
            <p:ph idx="1"/>
          </p:nvPr>
        </p:nvPicPr>
        <p:blipFill rotWithShape="1">
          <a:blip r:embed="rId5" cstate="print">
            <a:extLst>
              <a:ext uri="{28A0092B-C50C-407E-A947-70E740481C1C}">
                <a14:useLocalDpi xmlns:a14="http://schemas.microsoft.com/office/drawing/2010/main" val="0"/>
              </a:ext>
            </a:extLst>
          </a:blip>
          <a:srcRect r="18780"/>
          <a:stretch/>
        </p:blipFill>
        <p:spPr>
          <a:xfrm>
            <a:off x="657604" y="1822338"/>
            <a:ext cx="5531630" cy="4441733"/>
          </a:xfrm>
        </p:spPr>
      </p:pic>
      <p:pic>
        <p:nvPicPr>
          <p:cNvPr id="1026" name="Picture 2">
            <a:extLst>
              <a:ext uri="{FF2B5EF4-FFF2-40B4-BE49-F238E27FC236}">
                <a16:creationId xmlns:a16="http://schemas.microsoft.com/office/drawing/2014/main" id="{7F978EB4-D856-D3C8-0D99-BBBFF67F4A08}"/>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0634" t="25071" r="13348" b="12250"/>
          <a:stretch/>
        </p:blipFill>
        <p:spPr bwMode="auto">
          <a:xfrm>
            <a:off x="2267759" y="7660852"/>
            <a:ext cx="8303741" cy="4497861"/>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descr="Une image contenant symbole, ligne, triangle, Symétrie&#10;&#10;Description générée automatiquement">
            <a:extLst>
              <a:ext uri="{FF2B5EF4-FFF2-40B4-BE49-F238E27FC236}">
                <a16:creationId xmlns:a16="http://schemas.microsoft.com/office/drawing/2014/main" id="{1ED226B1-AAAF-DE87-636A-A9148D98E6B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2754" y="1967206"/>
            <a:ext cx="1295284" cy="1295284"/>
          </a:xfrm>
          <a:prstGeom prst="rect">
            <a:avLst/>
          </a:prstGeom>
        </p:spPr>
      </p:pic>
      <p:pic>
        <p:nvPicPr>
          <p:cNvPr id="8" name="Image 7" descr="Une image contenant symbole&#10;&#10;Description générée automatiquement">
            <a:extLst>
              <a:ext uri="{FF2B5EF4-FFF2-40B4-BE49-F238E27FC236}">
                <a16:creationId xmlns:a16="http://schemas.microsoft.com/office/drawing/2014/main" id="{9BDC0E36-4B15-291F-F1CB-1BF22092354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6860583" y="1925864"/>
            <a:ext cx="1206304" cy="1206304"/>
          </a:xfrm>
          <a:prstGeom prst="rect">
            <a:avLst/>
          </a:prstGeom>
        </p:spPr>
      </p:pic>
      <p:pic>
        <p:nvPicPr>
          <p:cNvPr id="9" name="Image 8" descr="Une image contenant lune, astronomie, créativité&#10;&#10;Description générée automatiquement">
            <a:extLst>
              <a:ext uri="{FF2B5EF4-FFF2-40B4-BE49-F238E27FC236}">
                <a16:creationId xmlns:a16="http://schemas.microsoft.com/office/drawing/2014/main" id="{DE9874A0-AA76-FB5B-0C3D-FCD436191E2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31969" y="7629324"/>
            <a:ext cx="1217691" cy="1217691"/>
          </a:xfrm>
          <a:prstGeom prst="rect">
            <a:avLst/>
          </a:prstGeom>
        </p:spPr>
      </p:pic>
      <p:cxnSp>
        <p:nvCxnSpPr>
          <p:cNvPr id="11" name="Connecteur droit 10">
            <a:extLst>
              <a:ext uri="{FF2B5EF4-FFF2-40B4-BE49-F238E27FC236}">
                <a16:creationId xmlns:a16="http://schemas.microsoft.com/office/drawing/2014/main" id="{071FD8E6-724C-7B24-B09E-4F7E2A349021}"/>
              </a:ext>
            </a:extLst>
          </p:cNvPr>
          <p:cNvCxnSpPr/>
          <p:nvPr/>
        </p:nvCxnSpPr>
        <p:spPr>
          <a:xfrm>
            <a:off x="431321" y="1380226"/>
            <a:ext cx="12353026" cy="0"/>
          </a:xfrm>
          <a:prstGeom prst="line">
            <a:avLst/>
          </a:prstGeom>
          <a:ln w="69850"/>
        </p:spPr>
        <p:style>
          <a:lnRef idx="1">
            <a:schemeClr val="accent1"/>
          </a:lnRef>
          <a:fillRef idx="0">
            <a:schemeClr val="accent1"/>
          </a:fillRef>
          <a:effectRef idx="0">
            <a:schemeClr val="accent1"/>
          </a:effectRef>
          <a:fontRef idx="minor">
            <a:schemeClr val="tx1"/>
          </a:fontRef>
        </p:style>
      </p:cxnSp>
      <p:pic>
        <p:nvPicPr>
          <p:cNvPr id="10" name="Image 9" descr="Une image contenant table&#10;&#10;Description générée automatiquement">
            <a:extLst>
              <a:ext uri="{FF2B5EF4-FFF2-40B4-BE49-F238E27FC236}">
                <a16:creationId xmlns:a16="http://schemas.microsoft.com/office/drawing/2014/main" id="{6BFD6AE4-B015-066C-B589-434B67B02F8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5945013" y="12946388"/>
            <a:ext cx="2342987" cy="614935"/>
          </a:xfrm>
          <a:prstGeom prst="rect">
            <a:avLst/>
          </a:prstGeom>
        </p:spPr>
      </p:pic>
    </p:spTree>
    <p:extLst>
      <p:ext uri="{BB962C8B-B14F-4D97-AF65-F5344CB8AC3E}">
        <p14:creationId xmlns:p14="http://schemas.microsoft.com/office/powerpoint/2010/main" val="2414351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0B5A3E-55B9-03C6-B2BD-E9B27F9A308B}"/>
              </a:ext>
            </a:extLst>
          </p:cNvPr>
          <p:cNvSpPr>
            <a:spLocks noGrp="1"/>
          </p:cNvSpPr>
          <p:nvPr>
            <p:ph type="title"/>
          </p:nvPr>
        </p:nvSpPr>
        <p:spPr>
          <a:xfrm>
            <a:off x="309024" y="624287"/>
            <a:ext cx="18288000" cy="1031821"/>
          </a:xfrm>
        </p:spPr>
        <p:txBody>
          <a:bodyPr/>
          <a:lstStyle/>
          <a:p>
            <a:r>
              <a:rPr lang="fr-FR" sz="6600" dirty="0"/>
              <a:t>Les quartiers de la Vieille ville de Jérusalem</a:t>
            </a:r>
          </a:p>
        </p:txBody>
      </p:sp>
      <p:pic>
        <p:nvPicPr>
          <p:cNvPr id="6" name="Image 5">
            <a:extLst>
              <a:ext uri="{FF2B5EF4-FFF2-40B4-BE49-F238E27FC236}">
                <a16:creationId xmlns:a16="http://schemas.microsoft.com/office/drawing/2014/main" id="{9486640D-48A3-4F30-4713-75BD60354A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3442" y="2435160"/>
            <a:ext cx="13077550" cy="9364017"/>
          </a:xfrm>
          <a:prstGeom prst="rect">
            <a:avLst/>
          </a:prstGeom>
        </p:spPr>
      </p:pic>
      <p:cxnSp>
        <p:nvCxnSpPr>
          <p:cNvPr id="3" name="Connecteur droit 2">
            <a:extLst>
              <a:ext uri="{FF2B5EF4-FFF2-40B4-BE49-F238E27FC236}">
                <a16:creationId xmlns:a16="http://schemas.microsoft.com/office/drawing/2014/main" id="{43DA71F9-7183-FB2C-F856-49075ED34464}"/>
              </a:ext>
            </a:extLst>
          </p:cNvPr>
          <p:cNvCxnSpPr>
            <a:cxnSpLocks/>
          </p:cNvCxnSpPr>
          <p:nvPr/>
        </p:nvCxnSpPr>
        <p:spPr>
          <a:xfrm flipV="1">
            <a:off x="434239" y="1684962"/>
            <a:ext cx="13281761" cy="28368"/>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8" name="Image 7" descr="Une image contenant intérieur, carrelé, évier, étoile&#10;&#10;Description générée automatiquement">
            <a:extLst>
              <a:ext uri="{FF2B5EF4-FFF2-40B4-BE49-F238E27FC236}">
                <a16:creationId xmlns:a16="http://schemas.microsoft.com/office/drawing/2014/main" id="{503284E1-746B-2E75-5C5D-2294E24EB347}"/>
              </a:ext>
            </a:extLst>
          </p:cNvPr>
          <p:cNvPicPr>
            <a:picLocks noChangeAspect="1"/>
          </p:cNvPicPr>
          <p:nvPr/>
        </p:nvPicPr>
        <p:blipFill>
          <a:blip r:embed="rId4" cstate="print">
            <a:alphaModFix amt="73000"/>
            <a:extLst>
              <a:ext uri="{28A0092B-C50C-407E-A947-70E740481C1C}">
                <a14:useLocalDpi xmlns:a14="http://schemas.microsoft.com/office/drawing/2010/main" val="0"/>
              </a:ext>
            </a:extLst>
          </a:blip>
          <a:stretch>
            <a:fillRect/>
          </a:stretch>
        </p:blipFill>
        <p:spPr>
          <a:xfrm>
            <a:off x="668427" y="0"/>
            <a:ext cx="2975450" cy="13716000"/>
          </a:xfrm>
          <a:prstGeom prst="rect">
            <a:avLst/>
          </a:prstGeom>
        </p:spPr>
      </p:pic>
      <p:pic>
        <p:nvPicPr>
          <p:cNvPr id="4" name="Image 3" descr="Une image contenant table&#10;&#10;Description générée automatiquement">
            <a:extLst>
              <a:ext uri="{FF2B5EF4-FFF2-40B4-BE49-F238E27FC236}">
                <a16:creationId xmlns:a16="http://schemas.microsoft.com/office/drawing/2014/main" id="{FF5CF1BA-C8C1-3BEB-FC35-9896C364A40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703326" y="13101065"/>
            <a:ext cx="2342987" cy="614935"/>
          </a:xfrm>
          <a:prstGeom prst="rect">
            <a:avLst/>
          </a:prstGeom>
        </p:spPr>
      </p:pic>
    </p:spTree>
    <p:extLst>
      <p:ext uri="{BB962C8B-B14F-4D97-AF65-F5344CB8AC3E}">
        <p14:creationId xmlns:p14="http://schemas.microsoft.com/office/powerpoint/2010/main" val="155331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re 5">
            <a:extLst>
              <a:ext uri="{FF2B5EF4-FFF2-40B4-BE49-F238E27FC236}">
                <a16:creationId xmlns:a16="http://schemas.microsoft.com/office/drawing/2014/main" id="{C352E122-F775-4BB1-8060-2C39D848E41A}"/>
              </a:ext>
            </a:extLst>
          </p:cNvPr>
          <p:cNvSpPr>
            <a:spLocks noGrp="1"/>
          </p:cNvSpPr>
          <p:nvPr>
            <p:ph type="title"/>
          </p:nvPr>
        </p:nvSpPr>
        <p:spPr>
          <a:xfrm>
            <a:off x="0" y="213561"/>
            <a:ext cx="18287999" cy="1117229"/>
          </a:xfrm>
        </p:spPr>
        <p:txBody>
          <a:bodyPr/>
          <a:lstStyle/>
          <a:p>
            <a:r>
              <a:rPr lang="fr-FR" dirty="0"/>
              <a:t>Jérusalem « ville Sainte » pour le judaïsme</a:t>
            </a:r>
          </a:p>
        </p:txBody>
      </p:sp>
      <p:cxnSp>
        <p:nvCxnSpPr>
          <p:cNvPr id="6" name="Connecteur droit 5">
            <a:extLst>
              <a:ext uri="{FF2B5EF4-FFF2-40B4-BE49-F238E27FC236}">
                <a16:creationId xmlns:a16="http://schemas.microsoft.com/office/drawing/2014/main" id="{0B2C0FE0-FBF4-8269-1BA5-A8354E9F1BA3}"/>
              </a:ext>
            </a:extLst>
          </p:cNvPr>
          <p:cNvCxnSpPr/>
          <p:nvPr/>
        </p:nvCxnSpPr>
        <p:spPr>
          <a:xfrm>
            <a:off x="457580" y="1528498"/>
            <a:ext cx="11788346"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A67A6561-2928-5D40-92BC-88BCBFB4CD81}"/>
              </a:ext>
            </a:extLst>
          </p:cNvPr>
          <p:cNvSpPr txBox="1"/>
          <p:nvPr/>
        </p:nvSpPr>
        <p:spPr>
          <a:xfrm>
            <a:off x="522515" y="7339553"/>
            <a:ext cx="6907560" cy="2308324"/>
          </a:xfrm>
          <a:prstGeom prst="rect">
            <a:avLst/>
          </a:prstGeom>
          <a:noFill/>
          <a:ln w="28575">
            <a:solidFill>
              <a:schemeClr val="accent3"/>
            </a:solidFill>
          </a:ln>
        </p:spPr>
        <p:txBody>
          <a:bodyPr wrap="square">
            <a:spAutoFit/>
          </a:bodyPr>
          <a:lstStyle/>
          <a:p>
            <a:r>
              <a:rPr lang="en-US" b="1" dirty="0">
                <a:solidFill>
                  <a:srgbClr val="D7BA62"/>
                </a:solidFill>
                <a:latin typeface="Raleway" pitchFamily="2" charset="0"/>
              </a:rPr>
              <a:t>M</a:t>
            </a:r>
            <a:r>
              <a:rPr lang="en-US" sz="3600" b="1" dirty="0">
                <a:solidFill>
                  <a:srgbClr val="D7BA62"/>
                </a:solidFill>
                <a:latin typeface="Raleway" pitchFamily="2" charset="0"/>
              </a:rPr>
              <a:t>ur occidental</a:t>
            </a:r>
            <a:r>
              <a:rPr lang="en-US" b="1" dirty="0">
                <a:solidFill>
                  <a:srgbClr val="D7BA62"/>
                </a:solidFill>
                <a:latin typeface="Raleway" pitchFamily="2" charset="0"/>
              </a:rPr>
              <a:t> </a:t>
            </a:r>
            <a:r>
              <a:rPr lang="en-US" b="1" dirty="0" err="1">
                <a:solidFill>
                  <a:srgbClr val="000000"/>
                </a:solidFill>
                <a:latin typeface="Raleway" pitchFamily="2" charset="0"/>
              </a:rPr>
              <a:t>ou</a:t>
            </a:r>
            <a:r>
              <a:rPr lang="en-US" b="1" dirty="0">
                <a:solidFill>
                  <a:srgbClr val="000000"/>
                </a:solidFill>
                <a:latin typeface="Raleway" pitchFamily="2" charset="0"/>
              </a:rPr>
              <a:t> </a:t>
            </a:r>
            <a:r>
              <a:rPr lang="fr-FR" b="1" dirty="0">
                <a:solidFill>
                  <a:srgbClr val="000000"/>
                </a:solidFill>
                <a:latin typeface="Raleway" pitchFamily="2" charset="0"/>
              </a:rPr>
              <a:t>M</a:t>
            </a:r>
            <a:r>
              <a:rPr lang="fr-FR" sz="3600" b="1" dirty="0">
                <a:solidFill>
                  <a:srgbClr val="000000"/>
                </a:solidFill>
                <a:latin typeface="Raleway" pitchFamily="2" charset="0"/>
              </a:rPr>
              <a:t>ur</a:t>
            </a:r>
            <a:r>
              <a:rPr lang="en-US" sz="3600" b="1" dirty="0">
                <a:solidFill>
                  <a:srgbClr val="000000"/>
                </a:solidFill>
                <a:latin typeface="Raleway" pitchFamily="2" charset="0"/>
              </a:rPr>
              <a:t> des Lamentations </a:t>
            </a:r>
            <a:r>
              <a:rPr lang="en-US" sz="3600" dirty="0">
                <a:solidFill>
                  <a:srgbClr val="000000"/>
                </a:solidFill>
                <a:latin typeface="Raleway" pitchFamily="2" charset="0"/>
              </a:rPr>
              <a:t>ou premier lieu saint du juda</a:t>
            </a:r>
            <a:r>
              <a:rPr lang="en-US" dirty="0">
                <a:solidFill>
                  <a:srgbClr val="000000"/>
                </a:solidFill>
                <a:latin typeface="Raleway" pitchFamily="2" charset="0"/>
              </a:rPr>
              <a:t>ï</a:t>
            </a:r>
            <a:r>
              <a:rPr lang="en-US" sz="3600" dirty="0">
                <a:solidFill>
                  <a:srgbClr val="000000"/>
                </a:solidFill>
                <a:latin typeface="Raleway" pitchFamily="2" charset="0"/>
              </a:rPr>
              <a:t>sme</a:t>
            </a:r>
          </a:p>
          <a:p>
            <a:pPr algn="just"/>
            <a:r>
              <a:rPr lang="en-US" dirty="0">
                <a:solidFill>
                  <a:srgbClr val="000000"/>
                </a:solidFill>
                <a:latin typeface="Raleway" pitchFamily="2" charset="0"/>
              </a:rPr>
              <a:t>Vestige du second Temple.</a:t>
            </a:r>
            <a:endParaRPr lang="en-US" sz="3600" dirty="0">
              <a:solidFill>
                <a:srgbClr val="000000"/>
              </a:solidFill>
              <a:latin typeface="Raleway" pitchFamily="2" charset="0"/>
            </a:endParaRPr>
          </a:p>
        </p:txBody>
      </p:sp>
      <p:pic>
        <p:nvPicPr>
          <p:cNvPr id="2" name="Espace réservé du contenu 4">
            <a:extLst>
              <a:ext uri="{FF2B5EF4-FFF2-40B4-BE49-F238E27FC236}">
                <a16:creationId xmlns:a16="http://schemas.microsoft.com/office/drawing/2014/main" id="{7279432C-BF10-50EA-156C-EA3E4A03D7A2}"/>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r="18780"/>
          <a:stretch/>
        </p:blipFill>
        <p:spPr>
          <a:xfrm>
            <a:off x="870025" y="1851562"/>
            <a:ext cx="6560049" cy="5267522"/>
          </a:xfrm>
        </p:spPr>
      </p:pic>
      <p:pic>
        <p:nvPicPr>
          <p:cNvPr id="11" name="Espace réservé du contenu 4" descr="Une image contenant dessin, croquis, peinture, Histoire&#10;&#10;Description générée automatiquement">
            <a:extLst>
              <a:ext uri="{FF2B5EF4-FFF2-40B4-BE49-F238E27FC236}">
                <a16:creationId xmlns:a16="http://schemas.microsoft.com/office/drawing/2014/main" id="{ADFD2398-4467-70E2-22CE-B4F87EDCE65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21383" y="1917688"/>
            <a:ext cx="8128735" cy="6419039"/>
          </a:xfrm>
          <a:prstGeom prst="rect">
            <a:avLst/>
          </a:prstGeom>
        </p:spPr>
      </p:pic>
      <p:pic>
        <p:nvPicPr>
          <p:cNvPr id="12" name="Image 11" descr="Une image contenant bâtiment, ciel, plein air&#10;&#10;Description générée automatiquement">
            <a:extLst>
              <a:ext uri="{FF2B5EF4-FFF2-40B4-BE49-F238E27FC236}">
                <a16:creationId xmlns:a16="http://schemas.microsoft.com/office/drawing/2014/main" id="{67F03526-A8F8-23CD-2C09-2167D25D535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48965" y="10060169"/>
            <a:ext cx="4676888" cy="3453628"/>
          </a:xfrm>
          <a:prstGeom prst="rect">
            <a:avLst/>
          </a:prstGeom>
        </p:spPr>
      </p:pic>
      <p:pic>
        <p:nvPicPr>
          <p:cNvPr id="10" name="Image 9" descr="Une image contenant symbole, ligne, triangle, Symétrie&#10;&#10;Description générée automatiquement">
            <a:extLst>
              <a:ext uri="{FF2B5EF4-FFF2-40B4-BE49-F238E27FC236}">
                <a16:creationId xmlns:a16="http://schemas.microsoft.com/office/drawing/2014/main" id="{5D3BC8D6-255E-B78B-D856-E16B0384687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3302" y="1855268"/>
            <a:ext cx="1295284" cy="1295284"/>
          </a:xfrm>
          <a:prstGeom prst="rect">
            <a:avLst/>
          </a:prstGeom>
        </p:spPr>
      </p:pic>
      <p:sp>
        <p:nvSpPr>
          <p:cNvPr id="14" name="ZoneTexte 13">
            <a:extLst>
              <a:ext uri="{FF2B5EF4-FFF2-40B4-BE49-F238E27FC236}">
                <a16:creationId xmlns:a16="http://schemas.microsoft.com/office/drawing/2014/main" id="{495E341A-6A39-12B7-3DBB-74C2AA484F0D}"/>
              </a:ext>
            </a:extLst>
          </p:cNvPr>
          <p:cNvSpPr txBox="1"/>
          <p:nvPr/>
        </p:nvSpPr>
        <p:spPr>
          <a:xfrm>
            <a:off x="9499178" y="8545119"/>
            <a:ext cx="8373144" cy="1754326"/>
          </a:xfrm>
          <a:prstGeom prst="rect">
            <a:avLst/>
          </a:prstGeom>
          <a:noFill/>
          <a:ln w="38100">
            <a:solidFill>
              <a:schemeClr val="accent3"/>
            </a:solidFill>
          </a:ln>
        </p:spPr>
        <p:txBody>
          <a:bodyPr wrap="square">
            <a:spAutoFit/>
          </a:bodyPr>
          <a:lstStyle/>
          <a:p>
            <a:r>
              <a:rPr lang="en-US" dirty="0">
                <a:solidFill>
                  <a:srgbClr val="000000"/>
                </a:solidFill>
                <a:latin typeface="Raleway" pitchFamily="2" charset="0"/>
              </a:rPr>
              <a:t>Reconstitution du Temple construit sur le Mont Moriah, lieu du sacrifice d’Isaac par Abraham</a:t>
            </a:r>
            <a:endParaRPr lang="en-US" b="1" dirty="0">
              <a:solidFill>
                <a:srgbClr val="D7BA62"/>
              </a:solidFill>
              <a:latin typeface="Raleway"/>
            </a:endParaRPr>
          </a:p>
        </p:txBody>
      </p:sp>
      <p:pic>
        <p:nvPicPr>
          <p:cNvPr id="5" name="Image 4" descr="Une image contenant table&#10;&#10;Description générée automatiquement">
            <a:extLst>
              <a:ext uri="{FF2B5EF4-FFF2-40B4-BE49-F238E27FC236}">
                <a16:creationId xmlns:a16="http://schemas.microsoft.com/office/drawing/2014/main" id="{E237FFD4-2EAE-E4FC-04DD-DE8484B0A05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683448" y="13101065"/>
            <a:ext cx="2342987" cy="614935"/>
          </a:xfrm>
          <a:prstGeom prst="rect">
            <a:avLst/>
          </a:prstGeom>
        </p:spPr>
      </p:pic>
    </p:spTree>
    <p:extLst>
      <p:ext uri="{BB962C8B-B14F-4D97-AF65-F5344CB8AC3E}">
        <p14:creationId xmlns:p14="http://schemas.microsoft.com/office/powerpoint/2010/main" val="28116391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re 5">
            <a:extLst>
              <a:ext uri="{FF2B5EF4-FFF2-40B4-BE49-F238E27FC236}">
                <a16:creationId xmlns:a16="http://schemas.microsoft.com/office/drawing/2014/main" id="{C352E122-F775-4BB1-8060-2C39D848E41A}"/>
              </a:ext>
            </a:extLst>
          </p:cNvPr>
          <p:cNvSpPr>
            <a:spLocks noGrp="1"/>
          </p:cNvSpPr>
          <p:nvPr>
            <p:ph type="title"/>
          </p:nvPr>
        </p:nvSpPr>
        <p:spPr>
          <a:xfrm>
            <a:off x="336215" y="624352"/>
            <a:ext cx="18095097" cy="946413"/>
          </a:xfrm>
        </p:spPr>
        <p:txBody>
          <a:bodyPr/>
          <a:lstStyle/>
          <a:p>
            <a:r>
              <a:rPr lang="fr-FR" sz="6000" dirty="0"/>
              <a:t>Jérusalem « ville Sainte » pour le christianisme</a:t>
            </a:r>
          </a:p>
        </p:txBody>
      </p:sp>
      <p:cxnSp>
        <p:nvCxnSpPr>
          <p:cNvPr id="6" name="Connecteur droit 5">
            <a:extLst>
              <a:ext uri="{FF2B5EF4-FFF2-40B4-BE49-F238E27FC236}">
                <a16:creationId xmlns:a16="http://schemas.microsoft.com/office/drawing/2014/main" id="{0B2C0FE0-FBF4-8269-1BA5-A8354E9F1BA3}"/>
              </a:ext>
            </a:extLst>
          </p:cNvPr>
          <p:cNvCxnSpPr/>
          <p:nvPr/>
        </p:nvCxnSpPr>
        <p:spPr>
          <a:xfrm>
            <a:off x="420130" y="1631092"/>
            <a:ext cx="11788346"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TextBox 18">
            <a:extLst>
              <a:ext uri="{FF2B5EF4-FFF2-40B4-BE49-F238E27FC236}">
                <a16:creationId xmlns:a16="http://schemas.microsoft.com/office/drawing/2014/main" id="{13DCC50C-031D-27DC-2DAA-BCDCFD9F36A7}"/>
              </a:ext>
            </a:extLst>
          </p:cNvPr>
          <p:cNvSpPr txBox="1"/>
          <p:nvPr/>
        </p:nvSpPr>
        <p:spPr>
          <a:xfrm>
            <a:off x="8991600" y="2098858"/>
            <a:ext cx="8483887" cy="984885"/>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3200" dirty="0">
                <a:solidFill>
                  <a:srgbClr val="000000"/>
                </a:solidFill>
                <a:latin typeface="Raleway" pitchFamily="2" charset="0"/>
              </a:rPr>
              <a:t>Le </a:t>
            </a:r>
            <a:r>
              <a:rPr lang="fr-FR" sz="3200" dirty="0">
                <a:solidFill>
                  <a:srgbClr val="000000"/>
                </a:solidFill>
                <a:latin typeface="Raleway" pitchFamily="2" charset="0"/>
              </a:rPr>
              <a:t>tombeau</a:t>
            </a:r>
            <a:r>
              <a:rPr lang="en-US" sz="3200" dirty="0">
                <a:solidFill>
                  <a:srgbClr val="000000"/>
                </a:solidFill>
                <a:latin typeface="Raleway" pitchFamily="2" charset="0"/>
              </a:rPr>
              <a:t> du Christ et le lieu de crucifixion dans le </a:t>
            </a:r>
            <a:r>
              <a:rPr lang="en-US" sz="3200" b="1" dirty="0">
                <a:solidFill>
                  <a:srgbClr val="D7BA62"/>
                </a:solidFill>
                <a:latin typeface="Raleway" pitchFamily="2" charset="0"/>
              </a:rPr>
              <a:t>Saint </a:t>
            </a:r>
            <a:r>
              <a:rPr lang="en-US" sz="3200" b="1" dirty="0" err="1">
                <a:solidFill>
                  <a:srgbClr val="D7BA62"/>
                </a:solidFill>
                <a:latin typeface="Raleway" pitchFamily="2" charset="0"/>
              </a:rPr>
              <a:t>Sépulcre</a:t>
            </a:r>
            <a:endParaRPr lang="en-US" sz="3200" b="1" dirty="0">
              <a:solidFill>
                <a:srgbClr val="D7BA62"/>
              </a:solidFill>
              <a:latin typeface="Raleway" pitchFamily="2" charset="0"/>
            </a:endParaRPr>
          </a:p>
        </p:txBody>
      </p:sp>
      <p:sp>
        <p:nvSpPr>
          <p:cNvPr id="11" name="AutoShape 2">
            <a:extLst>
              <a:ext uri="{FF2B5EF4-FFF2-40B4-BE49-F238E27FC236}">
                <a16:creationId xmlns:a16="http://schemas.microsoft.com/office/drawing/2014/main" id="{0A9D8C74-5417-D3D2-9E6E-7398881553D3}"/>
              </a:ext>
            </a:extLst>
          </p:cNvPr>
          <p:cNvSpPr>
            <a:spLocks noChangeAspect="1" noChangeArrowheads="1"/>
          </p:cNvSpPr>
          <p:nvPr/>
        </p:nvSpPr>
        <p:spPr bwMode="auto">
          <a:xfrm>
            <a:off x="8991600" y="6705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32" name="Picture 8">
            <a:extLst>
              <a:ext uri="{FF2B5EF4-FFF2-40B4-BE49-F238E27FC236}">
                <a16:creationId xmlns:a16="http://schemas.microsoft.com/office/drawing/2014/main" id="{8ADC98EF-4148-2D29-04B8-349B4349CFB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9028"/>
          <a:stretch/>
        </p:blipFill>
        <p:spPr bwMode="auto">
          <a:xfrm>
            <a:off x="10334203" y="4419660"/>
            <a:ext cx="6746789" cy="281674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8">
            <a:extLst>
              <a:ext uri="{FF2B5EF4-FFF2-40B4-BE49-F238E27FC236}">
                <a16:creationId xmlns:a16="http://schemas.microsoft.com/office/drawing/2014/main" id="{D80E5183-67A4-63AA-4934-74DA716243D0}"/>
              </a:ext>
            </a:extLst>
          </p:cNvPr>
          <p:cNvSpPr txBox="1"/>
          <p:nvPr/>
        </p:nvSpPr>
        <p:spPr>
          <a:xfrm>
            <a:off x="13897892" y="6668294"/>
            <a:ext cx="3336324" cy="430887"/>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2800" b="1" dirty="0">
                <a:solidFill>
                  <a:schemeClr val="bg1"/>
                </a:solidFill>
                <a:latin typeface="Raleway" pitchFamily="2" charset="0"/>
              </a:rPr>
              <a:t>Mont des Oliviers</a:t>
            </a:r>
          </a:p>
        </p:txBody>
      </p:sp>
      <p:pic>
        <p:nvPicPr>
          <p:cNvPr id="9" name="Picture 6" descr="Jérusalem : le tombeau du Christ, restauré, se dévoile">
            <a:extLst>
              <a:ext uri="{FF2B5EF4-FFF2-40B4-BE49-F238E27FC236}">
                <a16:creationId xmlns:a16="http://schemas.microsoft.com/office/drawing/2014/main" id="{2E81D2B0-9D9C-E35F-DDEE-1A6A38539F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270" y="2037610"/>
            <a:ext cx="8402594" cy="4201297"/>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descr="Une image contenant symbole&#10;&#10;Description générée automatiquement">
            <a:extLst>
              <a:ext uri="{FF2B5EF4-FFF2-40B4-BE49-F238E27FC236}">
                <a16:creationId xmlns:a16="http://schemas.microsoft.com/office/drawing/2014/main" id="{5DAE88DA-0FB1-735E-B410-01D7BE2DF9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336215" y="2098858"/>
            <a:ext cx="1206304" cy="1206304"/>
          </a:xfrm>
          <a:prstGeom prst="rect">
            <a:avLst/>
          </a:prstGeom>
        </p:spPr>
      </p:pic>
      <p:pic>
        <p:nvPicPr>
          <p:cNvPr id="17" name="Picture 4" descr="Via Dolorosa - Here Comes the Bride | Caffeinated Thoughts">
            <a:extLst>
              <a:ext uri="{FF2B5EF4-FFF2-40B4-BE49-F238E27FC236}">
                <a16:creationId xmlns:a16="http://schemas.microsoft.com/office/drawing/2014/main" id="{F5580E4A-5F17-FF46-8180-8003E29C68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4230" y="7965638"/>
            <a:ext cx="7708286" cy="512601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Via Dolorosa, Jérusalem - iTravelJerusalem">
            <a:extLst>
              <a:ext uri="{FF2B5EF4-FFF2-40B4-BE49-F238E27FC236}">
                <a16:creationId xmlns:a16="http://schemas.microsoft.com/office/drawing/2014/main" id="{69C9ED17-5B9C-B749-EBA5-8E36AE05551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25486" y="8572319"/>
            <a:ext cx="6563968" cy="3902290"/>
          </a:xfrm>
          <a:prstGeom prst="rect">
            <a:avLst/>
          </a:prstGeom>
          <a:noFill/>
          <a:extLst>
            <a:ext uri="{909E8E84-426E-40DD-AFC4-6F175D3DCCD1}">
              <a14:hiddenFill xmlns:a14="http://schemas.microsoft.com/office/drawing/2010/main">
                <a:solidFill>
                  <a:srgbClr val="FFFFFF"/>
                </a:solidFill>
              </a14:hiddenFill>
            </a:ext>
          </a:extLst>
        </p:spPr>
      </p:pic>
      <p:sp>
        <p:nvSpPr>
          <p:cNvPr id="20" name="ZoneTexte 19">
            <a:extLst>
              <a:ext uri="{FF2B5EF4-FFF2-40B4-BE49-F238E27FC236}">
                <a16:creationId xmlns:a16="http://schemas.microsoft.com/office/drawing/2014/main" id="{0BEC2D55-6DD3-DA64-CF5D-36F1DBF15B59}"/>
              </a:ext>
            </a:extLst>
          </p:cNvPr>
          <p:cNvSpPr txBox="1"/>
          <p:nvPr/>
        </p:nvSpPr>
        <p:spPr>
          <a:xfrm>
            <a:off x="939367" y="11617142"/>
            <a:ext cx="2885726" cy="1384995"/>
          </a:xfrm>
          <a:prstGeom prst="rect">
            <a:avLst/>
          </a:prstGeom>
          <a:noFill/>
        </p:spPr>
        <p:txBody>
          <a:bodyPr wrap="none" rtlCol="0">
            <a:spAutoFit/>
          </a:bodyPr>
          <a:lstStyle/>
          <a:p>
            <a:r>
              <a:rPr lang="fr-FR" sz="2800" b="1" dirty="0">
                <a:solidFill>
                  <a:schemeClr val="bg1"/>
                </a:solidFill>
                <a:latin typeface="Raleway" pitchFamily="2" charset="0"/>
              </a:rPr>
              <a:t>Via Dolorosa et </a:t>
            </a:r>
          </a:p>
          <a:p>
            <a:r>
              <a:rPr lang="fr-FR" sz="2800" b="1" dirty="0">
                <a:solidFill>
                  <a:schemeClr val="bg1"/>
                </a:solidFill>
                <a:latin typeface="Raleway" pitchFamily="2" charset="0"/>
              </a:rPr>
              <a:t>croix de </a:t>
            </a:r>
          </a:p>
          <a:p>
            <a:r>
              <a:rPr lang="fr-FR" sz="2800" b="1" dirty="0">
                <a:solidFill>
                  <a:schemeClr val="bg1"/>
                </a:solidFill>
                <a:latin typeface="Raleway" pitchFamily="2" charset="0"/>
              </a:rPr>
              <a:t>Jérusalem</a:t>
            </a:r>
          </a:p>
        </p:txBody>
      </p:sp>
      <p:sp>
        <p:nvSpPr>
          <p:cNvPr id="2" name="ZoneTexte 1">
            <a:extLst>
              <a:ext uri="{FF2B5EF4-FFF2-40B4-BE49-F238E27FC236}">
                <a16:creationId xmlns:a16="http://schemas.microsoft.com/office/drawing/2014/main" id="{4E3DA4F0-7260-1671-02C1-81773ECC61EC}"/>
              </a:ext>
            </a:extLst>
          </p:cNvPr>
          <p:cNvSpPr txBox="1"/>
          <p:nvPr/>
        </p:nvSpPr>
        <p:spPr>
          <a:xfrm>
            <a:off x="9833253" y="11089614"/>
            <a:ext cx="3400290" cy="1384995"/>
          </a:xfrm>
          <a:prstGeom prst="rect">
            <a:avLst/>
          </a:prstGeom>
          <a:noFill/>
        </p:spPr>
        <p:txBody>
          <a:bodyPr wrap="none" rtlCol="0">
            <a:spAutoFit/>
          </a:bodyPr>
          <a:lstStyle/>
          <a:p>
            <a:r>
              <a:rPr lang="fr-FR" sz="2800" b="1" dirty="0">
                <a:solidFill>
                  <a:srgbClr val="333A39"/>
                </a:solidFill>
                <a:latin typeface="Raleway" pitchFamily="2" charset="0"/>
              </a:rPr>
              <a:t>Station du chemin </a:t>
            </a:r>
          </a:p>
          <a:p>
            <a:r>
              <a:rPr lang="fr-FR" sz="2800" b="1" dirty="0">
                <a:solidFill>
                  <a:srgbClr val="333A39"/>
                </a:solidFill>
                <a:latin typeface="Raleway" pitchFamily="2" charset="0"/>
              </a:rPr>
              <a:t>de croix sur la </a:t>
            </a:r>
          </a:p>
          <a:p>
            <a:r>
              <a:rPr lang="fr-FR" sz="2800" b="1" dirty="0">
                <a:solidFill>
                  <a:srgbClr val="333A39"/>
                </a:solidFill>
                <a:latin typeface="Raleway" pitchFamily="2" charset="0"/>
              </a:rPr>
              <a:t>Via Dolorosa</a:t>
            </a:r>
          </a:p>
        </p:txBody>
      </p:sp>
      <p:pic>
        <p:nvPicPr>
          <p:cNvPr id="3" name="Image 2" descr="Une image contenant table&#10;&#10;Description générée automatiquement">
            <a:extLst>
              <a:ext uri="{FF2B5EF4-FFF2-40B4-BE49-F238E27FC236}">
                <a16:creationId xmlns:a16="http://schemas.microsoft.com/office/drawing/2014/main" id="{022C2964-3382-642F-1746-0E0E1B117BA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762961" y="12846996"/>
            <a:ext cx="2342987" cy="614935"/>
          </a:xfrm>
          <a:prstGeom prst="rect">
            <a:avLst/>
          </a:prstGeom>
        </p:spPr>
      </p:pic>
    </p:spTree>
    <p:extLst>
      <p:ext uri="{BB962C8B-B14F-4D97-AF65-F5344CB8AC3E}">
        <p14:creationId xmlns:p14="http://schemas.microsoft.com/office/powerpoint/2010/main" val="14856774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3E2326EA-6C94-37A9-F069-DC3CCE1EAB4D}"/>
              </a:ext>
            </a:extLst>
          </p:cNvPr>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9835485" y="7609022"/>
            <a:ext cx="6605427" cy="4954071"/>
          </a:xfrm>
          <a:prstGeom prst="rect">
            <a:avLst/>
          </a:prstGeom>
          <a:noFill/>
          <a:extLst>
            <a:ext uri="{909E8E84-426E-40DD-AFC4-6F175D3DCCD1}">
              <a14:hiddenFill xmlns:a14="http://schemas.microsoft.com/office/drawing/2010/main">
                <a:solidFill>
                  <a:srgbClr val="FFFFFF"/>
                </a:solidFill>
              </a14:hiddenFill>
            </a:ext>
          </a:extLst>
        </p:spPr>
      </p:pic>
      <p:sp>
        <p:nvSpPr>
          <p:cNvPr id="15" name="Titre 5">
            <a:extLst>
              <a:ext uri="{FF2B5EF4-FFF2-40B4-BE49-F238E27FC236}">
                <a16:creationId xmlns:a16="http://schemas.microsoft.com/office/drawing/2014/main" id="{C352E122-F775-4BB1-8060-2C39D848E41A}"/>
              </a:ext>
            </a:extLst>
          </p:cNvPr>
          <p:cNvSpPr>
            <a:spLocks noGrp="1"/>
          </p:cNvSpPr>
          <p:nvPr>
            <p:ph type="title"/>
          </p:nvPr>
        </p:nvSpPr>
        <p:spPr>
          <a:xfrm>
            <a:off x="294503" y="411269"/>
            <a:ext cx="18287999" cy="1117229"/>
          </a:xfrm>
        </p:spPr>
        <p:txBody>
          <a:bodyPr/>
          <a:lstStyle/>
          <a:p>
            <a:r>
              <a:rPr lang="fr-FR" dirty="0"/>
              <a:t>Jérusalem « ville Sainte » pour l’islam</a:t>
            </a:r>
          </a:p>
        </p:txBody>
      </p:sp>
      <p:cxnSp>
        <p:nvCxnSpPr>
          <p:cNvPr id="6" name="Connecteur droit 5">
            <a:extLst>
              <a:ext uri="{FF2B5EF4-FFF2-40B4-BE49-F238E27FC236}">
                <a16:creationId xmlns:a16="http://schemas.microsoft.com/office/drawing/2014/main" id="{0B2C0FE0-FBF4-8269-1BA5-A8354E9F1BA3}"/>
              </a:ext>
            </a:extLst>
          </p:cNvPr>
          <p:cNvCxnSpPr/>
          <p:nvPr/>
        </p:nvCxnSpPr>
        <p:spPr>
          <a:xfrm>
            <a:off x="420130" y="1631092"/>
            <a:ext cx="11788346"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4BB0478D-1FF3-E92F-DB8A-BA50FF8CF02A}"/>
              </a:ext>
            </a:extLst>
          </p:cNvPr>
          <p:cNvSpPr txBox="1"/>
          <p:nvPr/>
        </p:nvSpPr>
        <p:spPr>
          <a:xfrm>
            <a:off x="1006358" y="9178116"/>
            <a:ext cx="7583079" cy="1754326"/>
          </a:xfrm>
          <a:prstGeom prst="rect">
            <a:avLst/>
          </a:prstGeom>
          <a:noFill/>
        </p:spPr>
        <p:txBody>
          <a:bodyPr wrap="square">
            <a:spAutoFit/>
          </a:bodyPr>
          <a:lstStyle/>
          <a:p>
            <a:pPr marL="0" marR="0" lvl="0" indent="0" algn="just" defTabSz="18288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srgbClr val="000000"/>
                </a:solidFill>
                <a:effectLst/>
                <a:uLnTx/>
                <a:uFillTx/>
                <a:latin typeface="Raleway" pitchFamily="2" charset="0"/>
                <a:ea typeface="+mn-ea"/>
                <a:cs typeface="+mn-cs"/>
              </a:rPr>
              <a:t>L'esplanade</a:t>
            </a:r>
            <a:r>
              <a:rPr kumimoji="0" lang="en-US" sz="3600" b="0" i="0" u="none" strike="noStrike" kern="1200" cap="none" spc="0" normalizeH="0" baseline="0" noProof="0" dirty="0">
                <a:ln>
                  <a:noFill/>
                </a:ln>
                <a:solidFill>
                  <a:srgbClr val="000000"/>
                </a:solidFill>
                <a:effectLst/>
                <a:uLnTx/>
                <a:uFillTx/>
                <a:latin typeface="Raleway" pitchFamily="2" charset="0"/>
                <a:ea typeface="+mn-ea"/>
                <a:cs typeface="+mn-cs"/>
              </a:rPr>
              <a:t> avec la </a:t>
            </a:r>
            <a:r>
              <a:rPr kumimoji="0" lang="en-US" sz="3600" b="0" i="0" u="none" strike="noStrike" kern="1200" cap="none" spc="0" normalizeH="0" baseline="0" noProof="0" dirty="0" err="1">
                <a:ln>
                  <a:noFill/>
                </a:ln>
                <a:solidFill>
                  <a:srgbClr val="000000"/>
                </a:solidFill>
                <a:effectLst/>
                <a:uLnTx/>
                <a:uFillTx/>
                <a:latin typeface="Raleway" pitchFamily="2" charset="0"/>
                <a:ea typeface="+mn-ea"/>
                <a:cs typeface="+mn-cs"/>
              </a:rPr>
              <a:t>mosquée</a:t>
            </a:r>
            <a:r>
              <a:rPr kumimoji="0" lang="en-US" sz="3600" b="0" i="0" u="none" strike="noStrike" kern="1200" cap="none" spc="0" normalizeH="0" baseline="0" noProof="0" dirty="0">
                <a:ln>
                  <a:noFill/>
                </a:ln>
                <a:solidFill>
                  <a:srgbClr val="000000"/>
                </a:solidFill>
                <a:effectLst/>
                <a:uLnTx/>
                <a:uFillTx/>
                <a:latin typeface="Raleway" pitchFamily="2" charset="0"/>
                <a:ea typeface="+mn-ea"/>
                <a:cs typeface="+mn-cs"/>
              </a:rPr>
              <a:t> </a:t>
            </a:r>
          </a:p>
          <a:p>
            <a:pPr marL="0" marR="0" lvl="0" indent="0" algn="just" defTabSz="18288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Raleway" pitchFamily="2" charset="0"/>
                <a:ea typeface="+mn-ea"/>
                <a:cs typeface="+mn-cs"/>
              </a:rPr>
              <a:t>Al Aqsa et le Dôme du Rocher est le  3ème lieu saint de </a:t>
            </a:r>
            <a:r>
              <a:rPr kumimoji="0" lang="en-US" sz="3600" b="1" i="0" u="none" strike="noStrike" kern="1200" cap="none" spc="0" normalizeH="0" baseline="0" noProof="0" dirty="0" err="1">
                <a:ln>
                  <a:noFill/>
                </a:ln>
                <a:solidFill>
                  <a:srgbClr val="D7BA62"/>
                </a:solidFill>
                <a:effectLst/>
                <a:uLnTx/>
                <a:uFillTx/>
                <a:latin typeface="Raleway" pitchFamily="2" charset="0"/>
                <a:ea typeface="+mn-ea"/>
                <a:cs typeface="+mn-cs"/>
              </a:rPr>
              <a:t>l'Islam</a:t>
            </a:r>
            <a:r>
              <a:rPr kumimoji="0" lang="en-US" sz="3600" b="1" i="0" u="none" strike="noStrike" kern="1200" cap="none" spc="0" normalizeH="0" baseline="0" noProof="0" dirty="0">
                <a:ln>
                  <a:noFill/>
                </a:ln>
                <a:solidFill>
                  <a:srgbClr val="D7BA62"/>
                </a:solidFill>
                <a:effectLst/>
                <a:uLnTx/>
                <a:uFillTx/>
                <a:latin typeface="Raleway" pitchFamily="2" charset="0"/>
                <a:ea typeface="+mn-ea"/>
                <a:cs typeface="+mn-cs"/>
              </a:rPr>
              <a:t>. </a:t>
            </a:r>
          </a:p>
        </p:txBody>
      </p:sp>
      <p:pic>
        <p:nvPicPr>
          <p:cNvPr id="3074" name="Picture 2" descr="Mosquée Al Aqsa à Jérusalem, Israël | Franks Travelbox">
            <a:extLst>
              <a:ext uri="{FF2B5EF4-FFF2-40B4-BE49-F238E27FC236}">
                <a16:creationId xmlns:a16="http://schemas.microsoft.com/office/drawing/2014/main" id="{D5108D2F-0EBC-3BDD-E90C-C1C4D727FFB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9813" y="2199338"/>
            <a:ext cx="7779624" cy="5185740"/>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87A8D8E3-0CC6-E9E5-8E41-D6A5ED8BBD95}"/>
              </a:ext>
            </a:extLst>
          </p:cNvPr>
          <p:cNvSpPr txBox="1"/>
          <p:nvPr/>
        </p:nvSpPr>
        <p:spPr>
          <a:xfrm>
            <a:off x="5097087" y="6740401"/>
            <a:ext cx="6953693" cy="461665"/>
          </a:xfrm>
          <a:prstGeom prst="rect">
            <a:avLst/>
          </a:prstGeom>
          <a:noFill/>
        </p:spPr>
        <p:txBody>
          <a:bodyPr wrap="square">
            <a:spAutoFit/>
          </a:bodyPr>
          <a:lstStyle/>
          <a:p>
            <a:pPr marL="0" marR="0" lvl="0" indent="0" algn="just" defTabSz="1828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Raleway" pitchFamily="2" charset="0"/>
                <a:ea typeface="+mn-ea"/>
                <a:cs typeface="+mn-cs"/>
              </a:rPr>
              <a:t>La </a:t>
            </a:r>
            <a:r>
              <a:rPr kumimoji="0" lang="en-US" sz="2400" b="1" i="0" u="none" strike="noStrike" kern="1200" cap="none" spc="0" normalizeH="0" baseline="0" noProof="0" dirty="0" err="1">
                <a:ln>
                  <a:noFill/>
                </a:ln>
                <a:solidFill>
                  <a:srgbClr val="FFFFFF"/>
                </a:solidFill>
                <a:effectLst/>
                <a:uLnTx/>
                <a:uFillTx/>
                <a:latin typeface="Raleway" pitchFamily="2" charset="0"/>
                <a:ea typeface="+mn-ea"/>
                <a:cs typeface="+mn-cs"/>
              </a:rPr>
              <a:t>mosquée</a:t>
            </a:r>
            <a:r>
              <a:rPr kumimoji="0" lang="en-US" sz="2400" b="1" i="0" u="none" strike="noStrike" kern="1200" cap="none" spc="0" normalizeH="0" baseline="0" noProof="0" dirty="0">
                <a:ln>
                  <a:noFill/>
                </a:ln>
                <a:solidFill>
                  <a:srgbClr val="FFFFFF"/>
                </a:solidFill>
                <a:effectLst/>
                <a:uLnTx/>
                <a:uFillTx/>
                <a:latin typeface="Raleway" pitchFamily="2" charset="0"/>
                <a:ea typeface="+mn-ea"/>
                <a:cs typeface="+mn-cs"/>
              </a:rPr>
              <a:t>  Al Aqsa</a:t>
            </a:r>
            <a:endParaRPr kumimoji="0" lang="en-US" sz="2400" b="1" i="0" u="sng" strike="noStrike" kern="1200" cap="none" spc="0" normalizeH="0" baseline="0" noProof="0" dirty="0">
              <a:ln>
                <a:noFill/>
              </a:ln>
              <a:solidFill>
                <a:srgbClr val="FFFFFF"/>
              </a:solidFill>
              <a:effectLst/>
              <a:uLnTx/>
              <a:uFillTx/>
              <a:latin typeface="Raleway" pitchFamily="2" charset="0"/>
              <a:ea typeface="+mn-ea"/>
              <a:cs typeface="+mn-cs"/>
            </a:endParaRPr>
          </a:p>
        </p:txBody>
      </p:sp>
      <p:sp>
        <p:nvSpPr>
          <p:cNvPr id="7" name="ZoneTexte 6">
            <a:extLst>
              <a:ext uri="{FF2B5EF4-FFF2-40B4-BE49-F238E27FC236}">
                <a16:creationId xmlns:a16="http://schemas.microsoft.com/office/drawing/2014/main" id="{C1A92918-95BF-E5D1-9C2D-69F07C13757F}"/>
              </a:ext>
            </a:extLst>
          </p:cNvPr>
          <p:cNvSpPr txBox="1"/>
          <p:nvPr/>
        </p:nvSpPr>
        <p:spPr>
          <a:xfrm>
            <a:off x="10246943" y="11867570"/>
            <a:ext cx="3920923" cy="461665"/>
          </a:xfrm>
          <a:prstGeom prst="rect">
            <a:avLst/>
          </a:prstGeom>
          <a:noFill/>
        </p:spPr>
        <p:txBody>
          <a:bodyPr wrap="square">
            <a:spAutoFit/>
          </a:bodyPr>
          <a:lstStyle/>
          <a:p>
            <a:pPr marL="0" marR="0" lvl="0" indent="0" algn="just" defTabSz="1828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Raleway" pitchFamily="2" charset="0"/>
                <a:ea typeface="+mn-ea"/>
                <a:cs typeface="+mn-cs"/>
              </a:rPr>
              <a:t>Dôme du Rocher</a:t>
            </a:r>
            <a:endParaRPr kumimoji="0" lang="en-US" sz="2400" b="1" i="0" u="sng" strike="noStrike" kern="1200" cap="none" spc="0" normalizeH="0" baseline="0" noProof="0" dirty="0">
              <a:ln>
                <a:noFill/>
              </a:ln>
              <a:solidFill>
                <a:srgbClr val="FFFFFF"/>
              </a:solidFill>
              <a:effectLst/>
              <a:uLnTx/>
              <a:uFillTx/>
              <a:latin typeface="Raleway" pitchFamily="2" charset="0"/>
              <a:ea typeface="+mn-ea"/>
              <a:cs typeface="+mn-cs"/>
            </a:endParaRPr>
          </a:p>
        </p:txBody>
      </p:sp>
      <p:pic>
        <p:nvPicPr>
          <p:cNvPr id="3076" name="Picture 4">
            <a:extLst>
              <a:ext uri="{FF2B5EF4-FFF2-40B4-BE49-F238E27FC236}">
                <a16:creationId xmlns:a16="http://schemas.microsoft.com/office/drawing/2014/main" id="{CB4A2E1B-2C8A-C7DF-51BC-6A3028AC04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98565" y="2238641"/>
            <a:ext cx="7011432" cy="4988862"/>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descr="Une image contenant lune, astronomie, créativité&#10;&#10;Description générée automatiquement">
            <a:extLst>
              <a:ext uri="{FF2B5EF4-FFF2-40B4-BE49-F238E27FC236}">
                <a16:creationId xmlns:a16="http://schemas.microsoft.com/office/drawing/2014/main" id="{631DB73E-D255-A5DA-AD04-8A8FCDB1C7A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569100" y="2345434"/>
            <a:ext cx="1217691" cy="1217691"/>
          </a:xfrm>
          <a:prstGeom prst="rect">
            <a:avLst/>
          </a:prstGeom>
        </p:spPr>
      </p:pic>
      <p:sp>
        <p:nvSpPr>
          <p:cNvPr id="2" name="Rectangle 1">
            <a:extLst>
              <a:ext uri="{FF2B5EF4-FFF2-40B4-BE49-F238E27FC236}">
                <a16:creationId xmlns:a16="http://schemas.microsoft.com/office/drawing/2014/main" id="{AE5B6AA1-2F3A-4E00-C782-04FFE5141CBF}"/>
              </a:ext>
            </a:extLst>
          </p:cNvPr>
          <p:cNvSpPr/>
          <p:nvPr/>
        </p:nvSpPr>
        <p:spPr>
          <a:xfrm>
            <a:off x="1006358" y="8749145"/>
            <a:ext cx="8189047" cy="2618510"/>
          </a:xfrm>
          <a:prstGeom prst="rect">
            <a:avLst/>
          </a:pr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a:ln>
                <a:noFill/>
              </a:ln>
              <a:solidFill>
                <a:srgbClr val="FFFFFF"/>
              </a:solidFill>
              <a:effectLst/>
              <a:uLnTx/>
              <a:uFillTx/>
              <a:latin typeface="roboto"/>
              <a:ea typeface="+mn-ea"/>
              <a:cs typeface="+mn-cs"/>
            </a:endParaRPr>
          </a:p>
        </p:txBody>
      </p:sp>
      <p:pic>
        <p:nvPicPr>
          <p:cNvPr id="10" name="Image 9" descr="Une image contenant table&#10;&#10;Description générée automatiquement">
            <a:extLst>
              <a:ext uri="{FF2B5EF4-FFF2-40B4-BE49-F238E27FC236}">
                <a16:creationId xmlns:a16="http://schemas.microsoft.com/office/drawing/2014/main" id="{009CFAED-BB3B-99A1-BBF7-929EFBB7BBE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584057" y="12926509"/>
            <a:ext cx="2342987" cy="614935"/>
          </a:xfrm>
          <a:prstGeom prst="rect">
            <a:avLst/>
          </a:prstGeom>
        </p:spPr>
      </p:pic>
    </p:spTree>
    <p:extLst>
      <p:ext uri="{BB962C8B-B14F-4D97-AF65-F5344CB8AC3E}">
        <p14:creationId xmlns:p14="http://schemas.microsoft.com/office/powerpoint/2010/main" val="202897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intérieur, carrelé, évier, étoile&#10;&#10;Description générée automatiquement">
            <a:extLst>
              <a:ext uri="{FF2B5EF4-FFF2-40B4-BE49-F238E27FC236}">
                <a16:creationId xmlns:a16="http://schemas.microsoft.com/office/drawing/2014/main" id="{D6A1F402-9DA7-FD1C-91AE-7E02ACA568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93208" y="0"/>
            <a:ext cx="3219830" cy="14842525"/>
          </a:xfrm>
          <a:prstGeom prst="rect">
            <a:avLst/>
          </a:prstGeom>
        </p:spPr>
      </p:pic>
      <p:pic>
        <p:nvPicPr>
          <p:cNvPr id="4" name="Image 3">
            <a:extLst>
              <a:ext uri="{FF2B5EF4-FFF2-40B4-BE49-F238E27FC236}">
                <a16:creationId xmlns:a16="http://schemas.microsoft.com/office/drawing/2014/main" id="{A9FD3088-6732-F0AA-4508-45ECE41C4D9E}"/>
              </a:ext>
            </a:extLst>
          </p:cNvPr>
          <p:cNvPicPr>
            <a:picLocks noChangeAspect="1"/>
          </p:cNvPicPr>
          <p:nvPr/>
        </p:nvPicPr>
        <p:blipFill>
          <a:blip r:embed="rId4"/>
          <a:stretch>
            <a:fillRect/>
          </a:stretch>
        </p:blipFill>
        <p:spPr>
          <a:xfrm>
            <a:off x="488371" y="9650294"/>
            <a:ext cx="6677000" cy="3523774"/>
          </a:xfrm>
          <a:prstGeom prst="rect">
            <a:avLst/>
          </a:prstGeom>
        </p:spPr>
      </p:pic>
      <p:grpSp>
        <p:nvGrpSpPr>
          <p:cNvPr id="6" name="Groupe 5">
            <a:extLst>
              <a:ext uri="{FF2B5EF4-FFF2-40B4-BE49-F238E27FC236}">
                <a16:creationId xmlns:a16="http://schemas.microsoft.com/office/drawing/2014/main" id="{D32A5FA7-9701-4FBE-9DD5-682F37952A9F}"/>
              </a:ext>
            </a:extLst>
          </p:cNvPr>
          <p:cNvGrpSpPr/>
          <p:nvPr/>
        </p:nvGrpSpPr>
        <p:grpSpPr>
          <a:xfrm>
            <a:off x="584706" y="1949918"/>
            <a:ext cx="6378110" cy="7204388"/>
            <a:chOff x="295276" y="3489326"/>
            <a:chExt cx="8429624" cy="8747124"/>
          </a:xfrm>
        </p:grpSpPr>
        <p:pic>
          <p:nvPicPr>
            <p:cNvPr id="7" name="Picture 2" descr="RÃ©sultat de recherche d'images pour &quot;carte irak&quot;">
              <a:extLst>
                <a:ext uri="{FF2B5EF4-FFF2-40B4-BE49-F238E27FC236}">
                  <a16:creationId xmlns:a16="http://schemas.microsoft.com/office/drawing/2014/main" id="{4E066697-BE51-40F3-8908-B335C5C979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5276" y="3489326"/>
              <a:ext cx="8429624" cy="8747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Ellipse 7">
              <a:extLst>
                <a:ext uri="{FF2B5EF4-FFF2-40B4-BE49-F238E27FC236}">
                  <a16:creationId xmlns:a16="http://schemas.microsoft.com/office/drawing/2014/main" id="{77CAC2F2-8300-4EF4-9FCB-75B3CD3FC39B}"/>
                </a:ext>
              </a:extLst>
            </p:cNvPr>
            <p:cNvSpPr/>
            <p:nvPr/>
          </p:nvSpPr>
          <p:spPr>
            <a:xfrm>
              <a:off x="6691746" y="10203871"/>
              <a:ext cx="311728" cy="2078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a:ln>
                  <a:noFill/>
                </a:ln>
                <a:solidFill>
                  <a:srgbClr val="FFFFFF"/>
                </a:solidFill>
                <a:effectLst/>
                <a:uLnTx/>
                <a:uFillTx/>
                <a:latin typeface="roboto"/>
                <a:ea typeface="+mn-ea"/>
                <a:cs typeface="+mn-cs"/>
              </a:endParaRPr>
            </a:p>
          </p:txBody>
        </p:sp>
      </p:grpSp>
      <p:pic>
        <p:nvPicPr>
          <p:cNvPr id="1026" name="Picture 2" descr="Lithographie de 1880">
            <a:extLst>
              <a:ext uri="{FF2B5EF4-FFF2-40B4-BE49-F238E27FC236}">
                <a16:creationId xmlns:a16="http://schemas.microsoft.com/office/drawing/2014/main" id="{A67F66D1-9874-4AD3-97A3-E291F0A1517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28938" y="2349114"/>
            <a:ext cx="10327629" cy="9021270"/>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802B9D90-2124-3C12-651B-A520128BED74}"/>
              </a:ext>
            </a:extLst>
          </p:cNvPr>
          <p:cNvSpPr txBox="1"/>
          <p:nvPr/>
        </p:nvSpPr>
        <p:spPr>
          <a:xfrm>
            <a:off x="461879" y="329571"/>
            <a:ext cx="17307137" cy="1277914"/>
          </a:xfrm>
          <a:prstGeom prst="rect">
            <a:avLst/>
          </a:prstGeom>
          <a:noFill/>
        </p:spPr>
        <p:txBody>
          <a:bodyPr wrap="square" rtlCol="0">
            <a:spAutoFit/>
          </a:bodyPr>
          <a:lstStyle/>
          <a:p>
            <a:pPr marL="0" marR="0" lvl="0" indent="0" algn="l" defTabSz="1828800" rtl="0" eaLnBrk="1" fontAlgn="auto" latinLnBrk="0" hangingPunct="1">
              <a:lnSpc>
                <a:spcPct val="107000"/>
              </a:lnSpc>
              <a:spcBef>
                <a:spcPts val="0"/>
              </a:spcBef>
              <a:spcAft>
                <a:spcPts val="800"/>
              </a:spcAft>
              <a:buClrTx/>
              <a:buSzTx/>
              <a:buFontTx/>
              <a:buNone/>
              <a:tabLst/>
              <a:defRPr/>
            </a:pPr>
            <a:r>
              <a:rPr kumimoji="0" lang="fr-FR" sz="7200" b="0" i="0" u="none" strike="noStrike" kern="1200" cap="none" spc="0" normalizeH="0" baseline="0" noProof="0" dirty="0">
                <a:ln>
                  <a:noFill/>
                </a:ln>
                <a:solidFill>
                  <a:srgbClr val="3F3F3F"/>
                </a:solidFill>
                <a:effectLst/>
                <a:uLnTx/>
                <a:uFillTx/>
                <a:latin typeface="Maitree" panose="00000500000000000000" pitchFamily="2" charset="-34"/>
                <a:ea typeface="Calibri" panose="020F0502020204030204" pitchFamily="34" charset="0"/>
                <a:cs typeface="Maitree" panose="00000500000000000000" pitchFamily="2" charset="-34"/>
              </a:rPr>
              <a:t>Trois religions, un ancêtre commun</a:t>
            </a:r>
          </a:p>
        </p:txBody>
      </p:sp>
      <p:sp>
        <p:nvSpPr>
          <p:cNvPr id="2" name="Rectangle 1">
            <a:extLst>
              <a:ext uri="{FF2B5EF4-FFF2-40B4-BE49-F238E27FC236}">
                <a16:creationId xmlns:a16="http://schemas.microsoft.com/office/drawing/2014/main" id="{7F3098FC-0E8E-0052-3E25-A1D16CDB8A91}"/>
              </a:ext>
            </a:extLst>
          </p:cNvPr>
          <p:cNvSpPr/>
          <p:nvPr/>
        </p:nvSpPr>
        <p:spPr>
          <a:xfrm>
            <a:off x="11059063" y="10843770"/>
            <a:ext cx="3383280" cy="8686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a:ln>
                <a:noFill/>
              </a:ln>
              <a:solidFill>
                <a:srgbClr val="FFFFFF"/>
              </a:solidFill>
              <a:effectLst/>
              <a:uLnTx/>
              <a:uFillTx/>
              <a:latin typeface="roboto"/>
              <a:ea typeface="+mn-ea"/>
              <a:cs typeface="+mn-cs"/>
            </a:endParaRPr>
          </a:p>
        </p:txBody>
      </p:sp>
      <p:sp>
        <p:nvSpPr>
          <p:cNvPr id="11" name="Ellipse 10">
            <a:extLst>
              <a:ext uri="{FF2B5EF4-FFF2-40B4-BE49-F238E27FC236}">
                <a16:creationId xmlns:a16="http://schemas.microsoft.com/office/drawing/2014/main" id="{DC91667D-ADFF-52AF-6955-F59D66A61A33}"/>
              </a:ext>
            </a:extLst>
          </p:cNvPr>
          <p:cNvSpPr/>
          <p:nvPr/>
        </p:nvSpPr>
        <p:spPr>
          <a:xfrm>
            <a:off x="4488873" y="10998253"/>
            <a:ext cx="718127" cy="744261"/>
          </a:xfrm>
          <a:prstGeom prst="ellipse">
            <a:avLst/>
          </a:prstGeom>
          <a:noFill/>
          <a:ln w="7620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srgbClr val="FFFFFF"/>
              </a:solidFill>
              <a:effectLst/>
              <a:uLnTx/>
              <a:uFillTx/>
              <a:latin typeface="roboto"/>
              <a:ea typeface="+mn-ea"/>
              <a:cs typeface="+mn-cs"/>
            </a:endParaRPr>
          </a:p>
        </p:txBody>
      </p:sp>
      <p:cxnSp>
        <p:nvCxnSpPr>
          <p:cNvPr id="10" name="Connecteur droit 9">
            <a:extLst>
              <a:ext uri="{FF2B5EF4-FFF2-40B4-BE49-F238E27FC236}">
                <a16:creationId xmlns:a16="http://schemas.microsoft.com/office/drawing/2014/main" id="{736881C6-3D4D-772C-8730-94A28F8789A4}"/>
              </a:ext>
            </a:extLst>
          </p:cNvPr>
          <p:cNvCxnSpPr/>
          <p:nvPr/>
        </p:nvCxnSpPr>
        <p:spPr>
          <a:xfrm>
            <a:off x="642551" y="1581665"/>
            <a:ext cx="15050530"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9" name="Image 8" descr="Une image contenant table&#10;&#10;Description générée automatiquement">
            <a:extLst>
              <a:ext uri="{FF2B5EF4-FFF2-40B4-BE49-F238E27FC236}">
                <a16:creationId xmlns:a16="http://schemas.microsoft.com/office/drawing/2014/main" id="{E76074D6-02DA-8178-EE33-835DC517A43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782839" y="12946388"/>
            <a:ext cx="2342987" cy="614935"/>
          </a:xfrm>
          <a:prstGeom prst="rect">
            <a:avLst/>
          </a:prstGeom>
        </p:spPr>
      </p:pic>
    </p:spTree>
    <p:extLst>
      <p:ext uri="{BB962C8B-B14F-4D97-AF65-F5344CB8AC3E}">
        <p14:creationId xmlns:p14="http://schemas.microsoft.com/office/powerpoint/2010/main" val="12793975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ctr" defTabSz="1828800" rtl="0" eaLnBrk="1" fontAlgn="auto" latinLnBrk="0" hangingPunct="1">
              <a:lnSpc>
                <a:spcPct val="100000"/>
              </a:lnSpc>
              <a:spcBef>
                <a:spcPts val="0"/>
              </a:spcBef>
              <a:spcAft>
                <a:spcPts val="0"/>
              </a:spcAft>
              <a:buClrTx/>
              <a:buSzTx/>
              <a:buFontTx/>
              <a:buNone/>
              <a:tabLst/>
              <a:defRPr/>
            </a:pPr>
            <a:fld id="{E01420A3-AF14-4D86-9C9E-05623C496591}" type="slidenum">
              <a:rPr kumimoji="0" lang="en-US" sz="1200" b="0" i="0" u="none" strike="noStrike" kern="1200" cap="none" spc="0" normalizeH="0" baseline="0" noProof="0" smtClean="0">
                <a:ln>
                  <a:noFill/>
                </a:ln>
                <a:solidFill>
                  <a:srgbClr val="7E7E7E">
                    <a:tint val="75000"/>
                  </a:srgbClr>
                </a:solidFill>
                <a:effectLst/>
                <a:uLnTx/>
                <a:uFillTx/>
                <a:latin typeface="Raleway" charset="0"/>
              </a:rPr>
              <a:pPr marL="0" marR="0" lvl="0" indent="0" algn="ctr" defTabSz="18288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srgbClr val="7E7E7E">
                  <a:tint val="75000"/>
                </a:srgbClr>
              </a:solidFill>
              <a:effectLst/>
              <a:uLnTx/>
              <a:uFillTx/>
              <a:latin typeface="Raleway" charset="0"/>
            </a:endParaRPr>
          </a:p>
        </p:txBody>
      </p:sp>
      <p:sp>
        <p:nvSpPr>
          <p:cNvPr id="6" name="Titre 5">
            <a:extLst>
              <a:ext uri="{FF2B5EF4-FFF2-40B4-BE49-F238E27FC236}">
                <a16:creationId xmlns:a16="http://schemas.microsoft.com/office/drawing/2014/main" id="{1C0294B5-1D78-454A-B10F-29969E83F0A4}"/>
              </a:ext>
            </a:extLst>
          </p:cNvPr>
          <p:cNvSpPr>
            <a:spLocks noGrp="1"/>
          </p:cNvSpPr>
          <p:nvPr>
            <p:ph type="title"/>
          </p:nvPr>
        </p:nvSpPr>
        <p:spPr>
          <a:xfrm>
            <a:off x="0" y="250631"/>
            <a:ext cx="16459200" cy="1117229"/>
          </a:xfrm>
        </p:spPr>
        <p:txBody>
          <a:bodyPr/>
          <a:lstStyle/>
          <a:p>
            <a:r>
              <a:rPr lang="fr-FR" dirty="0"/>
              <a:t>Qu’est-ce qu’un chrétien?</a:t>
            </a:r>
          </a:p>
        </p:txBody>
      </p:sp>
      <p:grpSp>
        <p:nvGrpSpPr>
          <p:cNvPr id="12" name="Groupe 11">
            <a:extLst>
              <a:ext uri="{FF2B5EF4-FFF2-40B4-BE49-F238E27FC236}">
                <a16:creationId xmlns:a16="http://schemas.microsoft.com/office/drawing/2014/main" id="{C24A3A70-79F3-4C07-9708-71E4A29A551C}"/>
              </a:ext>
            </a:extLst>
          </p:cNvPr>
          <p:cNvGrpSpPr/>
          <p:nvPr/>
        </p:nvGrpSpPr>
        <p:grpSpPr>
          <a:xfrm>
            <a:off x="0" y="1695668"/>
            <a:ext cx="2525757" cy="7132090"/>
            <a:chOff x="323973" y="4621748"/>
            <a:chExt cx="2525757" cy="7132090"/>
          </a:xfrm>
        </p:grpSpPr>
        <p:pic>
          <p:nvPicPr>
            <p:cNvPr id="13" name="Image 12">
              <a:extLst>
                <a:ext uri="{FF2B5EF4-FFF2-40B4-BE49-F238E27FC236}">
                  <a16:creationId xmlns:a16="http://schemas.microsoft.com/office/drawing/2014/main" id="{6F0F662B-C50B-49B9-991E-77736A7FA6ED}"/>
                </a:ext>
              </a:extLst>
            </p:cNvPr>
            <p:cNvPicPr>
              <a:picLocks noChangeAspect="1"/>
            </p:cNvPicPr>
            <p:nvPr/>
          </p:nvPicPr>
          <p:blipFill>
            <a:blip r:embed="rId4"/>
            <a:stretch>
              <a:fillRect/>
            </a:stretch>
          </p:blipFill>
          <p:spPr>
            <a:xfrm>
              <a:off x="323973" y="7920250"/>
              <a:ext cx="2083947" cy="3833588"/>
            </a:xfrm>
            <a:prstGeom prst="rect">
              <a:avLst/>
            </a:prstGeom>
          </p:spPr>
        </p:pic>
        <p:sp>
          <p:nvSpPr>
            <p:cNvPr id="14" name="Phylactère : pensées 13">
              <a:extLst>
                <a:ext uri="{FF2B5EF4-FFF2-40B4-BE49-F238E27FC236}">
                  <a16:creationId xmlns:a16="http://schemas.microsoft.com/office/drawing/2014/main" id="{E782C669-0050-43C9-8ADB-5145D3B3CAE6}"/>
                </a:ext>
              </a:extLst>
            </p:cNvPr>
            <p:cNvSpPr/>
            <p:nvPr/>
          </p:nvSpPr>
          <p:spPr>
            <a:xfrm>
              <a:off x="323973" y="4621748"/>
              <a:ext cx="2525757" cy="1927967"/>
            </a:xfrm>
            <a:prstGeom prst="cloudCallout">
              <a:avLst>
                <a:gd name="adj1" fmla="val 6373"/>
                <a:gd name="adj2" fmla="val 109227"/>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srgbClr val="C00000"/>
                  </a:solidFill>
                  <a:effectLst/>
                  <a:uLnTx/>
                  <a:uFillTx/>
                  <a:latin typeface="Tw Cen MT Condensed" panose="020B0606020104020203" pitchFamily="34" charset="0"/>
                  <a:ea typeface="+mn-ea"/>
                  <a:cs typeface="+mn-cs"/>
                </a:rPr>
                <a:t>???</a:t>
              </a:r>
            </a:p>
          </p:txBody>
        </p:sp>
      </p:grpSp>
      <p:pic>
        <p:nvPicPr>
          <p:cNvPr id="37" name="Image 36" descr="Une image contenant carte&#10;&#10;Description générée automatiquement">
            <a:extLst>
              <a:ext uri="{FF2B5EF4-FFF2-40B4-BE49-F238E27FC236}">
                <a16:creationId xmlns:a16="http://schemas.microsoft.com/office/drawing/2014/main" id="{8EB1AEC5-98F0-43FE-8AA6-999EA08355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99456" y="1653249"/>
            <a:ext cx="5796914" cy="7361628"/>
          </a:xfrm>
          <a:prstGeom prst="rect">
            <a:avLst/>
          </a:prstGeom>
        </p:spPr>
      </p:pic>
      <p:pic>
        <p:nvPicPr>
          <p:cNvPr id="38" name="Image 37" descr="Une image contenant texte&#10;&#10;Description générée automatiquement">
            <a:extLst>
              <a:ext uri="{FF2B5EF4-FFF2-40B4-BE49-F238E27FC236}">
                <a16:creationId xmlns:a16="http://schemas.microsoft.com/office/drawing/2014/main" id="{344A598B-E85A-4A2F-B5EB-ABB6B83A412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2626" t="5051" r="11818" b="2763"/>
          <a:stretch/>
        </p:blipFill>
        <p:spPr>
          <a:xfrm>
            <a:off x="1137611" y="9451897"/>
            <a:ext cx="2924401" cy="3757195"/>
          </a:xfrm>
          <a:prstGeom prst="rect">
            <a:avLst/>
          </a:prstGeom>
        </p:spPr>
      </p:pic>
      <p:pic>
        <p:nvPicPr>
          <p:cNvPr id="39" name="Image 38" descr="Une image contenant texte&#10;&#10;Description générée automatiquement">
            <a:extLst>
              <a:ext uri="{FF2B5EF4-FFF2-40B4-BE49-F238E27FC236}">
                <a16:creationId xmlns:a16="http://schemas.microsoft.com/office/drawing/2014/main" id="{396F3EE3-45B8-4144-86C0-687DDC7EE13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14163" y="9545448"/>
            <a:ext cx="2924401" cy="3688080"/>
          </a:xfrm>
          <a:prstGeom prst="rect">
            <a:avLst/>
          </a:prstGeom>
        </p:spPr>
      </p:pic>
      <p:pic>
        <p:nvPicPr>
          <p:cNvPr id="16" name="Picture 2" descr="Etudes pour Les saintes Femmes au tombeau.">
            <a:extLst>
              <a:ext uri="{FF2B5EF4-FFF2-40B4-BE49-F238E27FC236}">
                <a16:creationId xmlns:a16="http://schemas.microsoft.com/office/drawing/2014/main" id="{5404FE98-EC26-4130-9FE6-6B5D85F620E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097136" y="9586390"/>
            <a:ext cx="4055110" cy="360297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Homélie de Pentecôte (Année A) - Monastère Bénédictin Sainte-Marie de Bouaké">
            <a:extLst>
              <a:ext uri="{FF2B5EF4-FFF2-40B4-BE49-F238E27FC236}">
                <a16:creationId xmlns:a16="http://schemas.microsoft.com/office/drawing/2014/main" id="{7D70AE66-A9BA-4DDC-AE7E-9CE8F519156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124978" y="9551026"/>
            <a:ext cx="3305223" cy="3629660"/>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descr="Une image contenant carte&#10;&#10;Description générée automatiquement">
            <a:extLst>
              <a:ext uri="{FF2B5EF4-FFF2-40B4-BE49-F238E27FC236}">
                <a16:creationId xmlns:a16="http://schemas.microsoft.com/office/drawing/2014/main" id="{0FC743E7-615D-FA47-D403-01B7E709AB29}"/>
              </a:ext>
            </a:extLst>
          </p:cNvPr>
          <p:cNvPicPr>
            <a:picLocks noChangeAspect="1"/>
          </p:cNvPicPr>
          <p:nvPr/>
        </p:nvPicPr>
        <p:blipFill rotWithShape="1">
          <a:blip r:embed="rId10">
            <a:extLst>
              <a:ext uri="{28A0092B-C50C-407E-A947-70E740481C1C}">
                <a14:useLocalDpi xmlns:a14="http://schemas.microsoft.com/office/drawing/2010/main" val="0"/>
              </a:ext>
            </a:extLst>
          </a:blip>
          <a:srcRect l="32721" t="32684" r="29747" b="30974"/>
          <a:stretch/>
        </p:blipFill>
        <p:spPr>
          <a:xfrm>
            <a:off x="9283788" y="1622323"/>
            <a:ext cx="8637214" cy="7403691"/>
          </a:xfrm>
          <a:prstGeom prst="rect">
            <a:avLst/>
          </a:prstGeom>
        </p:spPr>
      </p:pic>
      <p:sp>
        <p:nvSpPr>
          <p:cNvPr id="40" name="Ellipse 39">
            <a:extLst>
              <a:ext uri="{FF2B5EF4-FFF2-40B4-BE49-F238E27FC236}">
                <a16:creationId xmlns:a16="http://schemas.microsoft.com/office/drawing/2014/main" id="{8F0899AF-8946-41F4-AB36-9C9274FA97D8}"/>
              </a:ext>
            </a:extLst>
          </p:cNvPr>
          <p:cNvSpPr/>
          <p:nvPr/>
        </p:nvSpPr>
        <p:spPr bwMode="auto">
          <a:xfrm>
            <a:off x="10707329" y="3883014"/>
            <a:ext cx="1769806" cy="1542869"/>
          </a:xfrm>
          <a:prstGeom prst="ellipse">
            <a:avLst/>
          </a:prstGeom>
          <a:no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371600" rtl="0" eaLnBrk="1" fontAlgn="auto" latinLnBrk="0" hangingPunct="1">
              <a:lnSpc>
                <a:spcPct val="100000"/>
              </a:lnSpc>
              <a:spcBef>
                <a:spcPts val="0"/>
              </a:spcBef>
              <a:spcAft>
                <a:spcPts val="0"/>
              </a:spcAft>
              <a:buClr>
                <a:srgbClr val="000000"/>
              </a:buClr>
              <a:buSzTx/>
              <a:buFontTx/>
              <a:buNone/>
              <a:tabLst/>
              <a:defRPr/>
            </a:pPr>
            <a:endParaRPr kumimoji="0" lang="fr-FR" sz="2100" b="0" i="0" u="none" strike="noStrike" kern="0" cap="none" spc="0" normalizeH="0" baseline="0" noProof="0" dirty="0">
              <a:ln>
                <a:noFill/>
              </a:ln>
              <a:solidFill>
                <a:srgbClr val="FF0000"/>
              </a:solidFill>
              <a:effectLst/>
              <a:uLnTx/>
              <a:uFillTx/>
              <a:latin typeface="Arial"/>
              <a:ea typeface="+mn-ea"/>
              <a:cs typeface="+mn-cs"/>
              <a:sym typeface="Arial"/>
            </a:endParaRPr>
          </a:p>
        </p:txBody>
      </p:sp>
    </p:spTree>
    <p:extLst>
      <p:ext uri="{BB962C8B-B14F-4D97-AF65-F5344CB8AC3E}">
        <p14:creationId xmlns:p14="http://schemas.microsoft.com/office/powerpoint/2010/main" val="2805046431"/>
      </p:ext>
    </p:extLst>
  </p:cSld>
  <p:clrMapOvr>
    <a:masterClrMapping/>
  </p:clrMapOvr>
  <mc:AlternateContent xmlns:mc="http://schemas.openxmlformats.org/markup-compatibility/2006" xmlns:p14="http://schemas.microsoft.com/office/powerpoint/2010/main">
    <mc:Choice Requires="p14">
      <p:transition spd="med" p14:dur="700" advTm="7049">
        <p:fade/>
      </p:transition>
    </mc:Choice>
    <mc:Fallback xmlns="">
      <p:transition spd="med" advTm="7049">
        <p:fade/>
      </p:transition>
    </mc:Fallback>
  </mc:AlternateContent>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Une image contenant étoile&#10;&#10;Description générée automatiquement">
            <a:extLst>
              <a:ext uri="{FF2B5EF4-FFF2-40B4-BE49-F238E27FC236}">
                <a16:creationId xmlns:a16="http://schemas.microsoft.com/office/drawing/2014/main" id="{F20D9555-E8D2-324B-08F7-62BD77F835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26" y="-138749"/>
            <a:ext cx="3507611" cy="13782544"/>
          </a:xfrm>
          <a:prstGeom prst="rect">
            <a:avLst/>
          </a:prstGeom>
        </p:spPr>
      </p:pic>
      <p:pic>
        <p:nvPicPr>
          <p:cNvPr id="7" name="Image 6">
            <a:extLst>
              <a:ext uri="{FF2B5EF4-FFF2-40B4-BE49-F238E27FC236}">
                <a16:creationId xmlns:a16="http://schemas.microsoft.com/office/drawing/2014/main" id="{BE4F74CC-CAC4-BC86-09B5-F7C1BCAD10A0}"/>
              </a:ext>
            </a:extLst>
          </p:cNvPr>
          <p:cNvPicPr>
            <a:picLocks noChangeAspect="1"/>
          </p:cNvPicPr>
          <p:nvPr/>
        </p:nvPicPr>
        <p:blipFill>
          <a:blip r:embed="rId4"/>
          <a:stretch>
            <a:fillRect/>
          </a:stretch>
        </p:blipFill>
        <p:spPr>
          <a:xfrm>
            <a:off x="896736" y="2797833"/>
            <a:ext cx="15875050" cy="9394579"/>
          </a:xfrm>
          <a:prstGeom prst="rect">
            <a:avLst/>
          </a:prstGeom>
        </p:spPr>
      </p:pic>
      <p:pic>
        <p:nvPicPr>
          <p:cNvPr id="3" name="Image 2" descr="Une image contenant table&#10;&#10;Description générée automatiquement">
            <a:extLst>
              <a:ext uri="{FF2B5EF4-FFF2-40B4-BE49-F238E27FC236}">
                <a16:creationId xmlns:a16="http://schemas.microsoft.com/office/drawing/2014/main" id="{B3C418F7-8256-3FBB-DE5F-BE0AC9CEE71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350172" y="12682486"/>
            <a:ext cx="3937828" cy="1033514"/>
          </a:xfrm>
          <a:prstGeom prst="rect">
            <a:avLst/>
          </a:prstGeom>
        </p:spPr>
      </p:pic>
      <p:sp>
        <p:nvSpPr>
          <p:cNvPr id="4" name="Title 1">
            <a:extLst>
              <a:ext uri="{FF2B5EF4-FFF2-40B4-BE49-F238E27FC236}">
                <a16:creationId xmlns:a16="http://schemas.microsoft.com/office/drawing/2014/main" id="{DBC531C3-63F6-589D-7D30-FE8A29F968EC}"/>
              </a:ext>
            </a:extLst>
          </p:cNvPr>
          <p:cNvSpPr txBox="1">
            <a:spLocks/>
          </p:cNvSpPr>
          <p:nvPr/>
        </p:nvSpPr>
        <p:spPr>
          <a:xfrm>
            <a:off x="270164" y="532885"/>
            <a:ext cx="17747672" cy="1232978"/>
          </a:xfrm>
          <a:prstGeom prst="rect">
            <a:avLst/>
          </a:prstGeom>
        </p:spPr>
        <p:txBody>
          <a:bodyPr/>
          <a:lstStyle>
            <a:lvl1pPr algn="l" defTabSz="685800" rtl="0" eaLnBrk="1" latinLnBrk="0" hangingPunct="1">
              <a:lnSpc>
                <a:spcPct val="90000"/>
              </a:lnSpc>
              <a:spcBef>
                <a:spcPct val="0"/>
              </a:spcBef>
              <a:buNone/>
              <a:defRPr sz="7200" kern="1200">
                <a:solidFill>
                  <a:schemeClr val="tx2"/>
                </a:solidFill>
                <a:latin typeface="Maitree" charset="0"/>
                <a:ea typeface="Maitree" charset="0"/>
                <a:cs typeface="Maitree"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endParaRPr kumimoji="0" lang="fr-FR" sz="5400" b="1" i="0" u="none" strike="noStrike" kern="1200" cap="none" spc="0" normalizeH="0" baseline="0" noProof="0" dirty="0">
              <a:ln>
                <a:noFill/>
              </a:ln>
              <a:solidFill>
                <a:srgbClr val="3F3F3F"/>
              </a:solidFill>
              <a:effectLst/>
              <a:uLnTx/>
              <a:uFillTx/>
              <a:latin typeface="Maitree" charset="0"/>
              <a:cs typeface="Maitree" charset="0"/>
            </a:endParaRPr>
          </a:p>
        </p:txBody>
      </p:sp>
      <p:cxnSp>
        <p:nvCxnSpPr>
          <p:cNvPr id="19" name="Connecteur droit 18">
            <a:extLst>
              <a:ext uri="{FF2B5EF4-FFF2-40B4-BE49-F238E27FC236}">
                <a16:creationId xmlns:a16="http://schemas.microsoft.com/office/drawing/2014/main" id="{20DAEEA1-E014-8084-66FF-20AA8CE16C62}"/>
              </a:ext>
            </a:extLst>
          </p:cNvPr>
          <p:cNvCxnSpPr/>
          <p:nvPr/>
        </p:nvCxnSpPr>
        <p:spPr>
          <a:xfrm>
            <a:off x="498764" y="1435368"/>
            <a:ext cx="15383435"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FBA778D3-60E3-C68A-9128-AFA95ECF28F6}"/>
              </a:ext>
            </a:extLst>
          </p:cNvPr>
          <p:cNvSpPr txBox="1"/>
          <p:nvPr/>
        </p:nvSpPr>
        <p:spPr>
          <a:xfrm>
            <a:off x="3349851" y="4163715"/>
            <a:ext cx="1136077" cy="584775"/>
          </a:xfrm>
          <a:prstGeom prst="rect">
            <a:avLst/>
          </a:prstGeom>
          <a:noFill/>
          <a:ln>
            <a:noFill/>
          </a:ln>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10B25"/>
                </a:solidFill>
                <a:effectLst/>
                <a:uLnTx/>
                <a:uFillTx/>
                <a:latin typeface="Raleway" pitchFamily="2" charset="0"/>
                <a:ea typeface="+mn-ea"/>
                <a:cs typeface="+mn-cs"/>
              </a:rPr>
              <a:t>St Pierre</a:t>
            </a:r>
            <a:br>
              <a:rPr kumimoji="0" lang="fr-FR" sz="1600" b="1" i="0" u="none" strike="noStrike" kern="1200" cap="none" spc="0" normalizeH="0" baseline="0" noProof="0" dirty="0">
                <a:ln>
                  <a:noFill/>
                </a:ln>
                <a:solidFill>
                  <a:srgbClr val="C10B25"/>
                </a:solidFill>
                <a:effectLst/>
                <a:uLnTx/>
                <a:uFillTx/>
                <a:latin typeface="Raleway" pitchFamily="2" charset="0"/>
                <a:ea typeface="+mn-ea"/>
                <a:cs typeface="+mn-cs"/>
              </a:rPr>
            </a:br>
            <a:r>
              <a:rPr kumimoji="0" lang="fr-FR" sz="1600" b="1" i="0" u="none" strike="noStrike" kern="1200" cap="none" spc="0" normalizeH="0" baseline="0" noProof="0" dirty="0">
                <a:ln>
                  <a:noFill/>
                </a:ln>
                <a:solidFill>
                  <a:srgbClr val="C10B25"/>
                </a:solidFill>
                <a:effectLst/>
                <a:uLnTx/>
                <a:uFillTx/>
                <a:latin typeface="Raleway" pitchFamily="2" charset="0"/>
                <a:ea typeface="+mn-ea"/>
                <a:cs typeface="+mn-cs"/>
              </a:rPr>
              <a:t>Rome</a:t>
            </a:r>
          </a:p>
        </p:txBody>
      </p:sp>
      <p:pic>
        <p:nvPicPr>
          <p:cNvPr id="13" name="Image 12">
            <a:extLst>
              <a:ext uri="{FF2B5EF4-FFF2-40B4-BE49-F238E27FC236}">
                <a16:creationId xmlns:a16="http://schemas.microsoft.com/office/drawing/2014/main" id="{D7A82EF7-B690-7005-1924-FA1584B88AB5}"/>
              </a:ext>
            </a:extLst>
          </p:cNvPr>
          <p:cNvPicPr>
            <a:picLocks noChangeAspect="1"/>
          </p:cNvPicPr>
          <p:nvPr/>
        </p:nvPicPr>
        <p:blipFill>
          <a:blip r:embed="rId6"/>
          <a:stretch>
            <a:fillRect/>
          </a:stretch>
        </p:blipFill>
        <p:spPr>
          <a:xfrm>
            <a:off x="3295226" y="2754849"/>
            <a:ext cx="1080799" cy="1408866"/>
          </a:xfrm>
          <a:prstGeom prst="rect">
            <a:avLst/>
          </a:prstGeom>
          <a:solidFill>
            <a:srgbClr val="FFFFFF">
              <a:shade val="85000"/>
            </a:srgbClr>
          </a:solidFill>
          <a:ln w="88900" cap="sq">
            <a:solidFill>
              <a:srgbClr val="632518"/>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AutoShape 2">
            <a:extLst>
              <a:ext uri="{FF2B5EF4-FFF2-40B4-BE49-F238E27FC236}">
                <a16:creationId xmlns:a16="http://schemas.microsoft.com/office/drawing/2014/main" id="{BEB1B7EE-AB6A-B37C-0386-0E6AB34A3C28}"/>
              </a:ext>
            </a:extLst>
          </p:cNvPr>
          <p:cNvSpPr>
            <a:spLocks noChangeAspect="1" noChangeArrowheads="1"/>
          </p:cNvSpPr>
          <p:nvPr/>
        </p:nvSpPr>
        <p:spPr bwMode="auto">
          <a:xfrm>
            <a:off x="9465793" y="7133617"/>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a:ln>
                <a:noFill/>
              </a:ln>
              <a:solidFill>
                <a:srgbClr val="7E7E7E"/>
              </a:solidFill>
              <a:effectLst/>
              <a:uLnTx/>
              <a:uFillTx/>
              <a:latin typeface="roboto"/>
              <a:ea typeface="+mn-ea"/>
              <a:cs typeface="+mn-cs"/>
            </a:endParaRPr>
          </a:p>
        </p:txBody>
      </p:sp>
      <p:pic>
        <p:nvPicPr>
          <p:cNvPr id="32" name="Image 31" descr="Une image contenant peinture, Visage humain, art, habits&#10;&#10;Description générée automatiquement">
            <a:extLst>
              <a:ext uri="{FF2B5EF4-FFF2-40B4-BE49-F238E27FC236}">
                <a16:creationId xmlns:a16="http://schemas.microsoft.com/office/drawing/2014/main" id="{98D2FA92-33F4-C2CA-67D2-9BB6693FDD4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03686" y="3364449"/>
            <a:ext cx="1141769" cy="1408866"/>
          </a:xfrm>
          <a:prstGeom prst="rect">
            <a:avLst/>
          </a:prstGeom>
          <a:solidFill>
            <a:srgbClr val="FFFFFF">
              <a:shade val="85000"/>
            </a:srgbClr>
          </a:solidFill>
          <a:ln w="88900" cap="sq">
            <a:solidFill>
              <a:srgbClr val="632518"/>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3" name="ZoneTexte 32">
            <a:extLst>
              <a:ext uri="{FF2B5EF4-FFF2-40B4-BE49-F238E27FC236}">
                <a16:creationId xmlns:a16="http://schemas.microsoft.com/office/drawing/2014/main" id="{A8879BF9-2190-6133-DA5D-018777579A47}"/>
              </a:ext>
            </a:extLst>
          </p:cNvPr>
          <p:cNvSpPr txBox="1"/>
          <p:nvPr/>
        </p:nvSpPr>
        <p:spPr>
          <a:xfrm>
            <a:off x="6217797" y="4774991"/>
            <a:ext cx="2316973" cy="584775"/>
          </a:xfrm>
          <a:prstGeom prst="rect">
            <a:avLst/>
          </a:prstGeom>
          <a:noFill/>
          <a:ln>
            <a:noFill/>
          </a:ln>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10B25"/>
                </a:solidFill>
                <a:effectLst/>
                <a:uLnTx/>
                <a:uFillTx/>
                <a:latin typeface="Raleway" pitchFamily="2" charset="0"/>
                <a:ea typeface="+mn-ea"/>
                <a:cs typeface="+mn-cs"/>
              </a:rPr>
              <a:t>St Jean</a:t>
            </a:r>
          </a:p>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10B25"/>
                </a:solidFill>
                <a:effectLst/>
                <a:uLnTx/>
                <a:uFillTx/>
                <a:latin typeface="Raleway" pitchFamily="2" charset="0"/>
                <a:ea typeface="+mn-ea"/>
                <a:cs typeface="+mn-cs"/>
              </a:rPr>
              <a:t>Asie Mineure</a:t>
            </a:r>
          </a:p>
        </p:txBody>
      </p:sp>
      <p:pic>
        <p:nvPicPr>
          <p:cNvPr id="1030" name="Picture 6" descr="Icône orthodoxe de saint Paul apôtre Paul saul de Tarse - Etsy Canada">
            <a:extLst>
              <a:ext uri="{FF2B5EF4-FFF2-40B4-BE49-F238E27FC236}">
                <a16:creationId xmlns:a16="http://schemas.microsoft.com/office/drawing/2014/main" id="{D86A7CAB-ED97-85F1-3888-863EB8D391C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47532" y="4204615"/>
            <a:ext cx="1225094" cy="1528143"/>
          </a:xfrm>
          <a:prstGeom prst="rect">
            <a:avLst/>
          </a:prstGeom>
          <a:solidFill>
            <a:srgbClr val="FFFFFF">
              <a:shade val="85000"/>
            </a:srgbClr>
          </a:solidFill>
          <a:ln w="88900" cap="sq">
            <a:solidFill>
              <a:srgbClr val="632518"/>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4" name="ZoneTexte 33">
            <a:extLst>
              <a:ext uri="{FF2B5EF4-FFF2-40B4-BE49-F238E27FC236}">
                <a16:creationId xmlns:a16="http://schemas.microsoft.com/office/drawing/2014/main" id="{16282E37-CE13-26F2-5D19-405207A95948}"/>
              </a:ext>
            </a:extLst>
          </p:cNvPr>
          <p:cNvSpPr txBox="1"/>
          <p:nvPr/>
        </p:nvSpPr>
        <p:spPr>
          <a:xfrm>
            <a:off x="1547532" y="5857177"/>
            <a:ext cx="1225094" cy="584775"/>
          </a:xfrm>
          <a:prstGeom prst="rect">
            <a:avLst/>
          </a:prstGeom>
          <a:noFill/>
          <a:ln>
            <a:noFill/>
          </a:ln>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10B25"/>
                </a:solidFill>
                <a:effectLst/>
                <a:uLnTx/>
                <a:uFillTx/>
                <a:latin typeface="Raleway" pitchFamily="2" charset="0"/>
                <a:ea typeface="+mn-ea"/>
                <a:cs typeface="+mn-cs"/>
              </a:rPr>
              <a:t>St Paul</a:t>
            </a:r>
          </a:p>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10B25"/>
                </a:solidFill>
                <a:effectLst/>
                <a:uLnTx/>
                <a:uFillTx/>
                <a:latin typeface="Raleway" pitchFamily="2" charset="0"/>
                <a:ea typeface="+mn-ea"/>
                <a:cs typeface="+mn-cs"/>
              </a:rPr>
              <a:t>Occident</a:t>
            </a:r>
          </a:p>
        </p:txBody>
      </p:sp>
      <p:pic>
        <p:nvPicPr>
          <p:cNvPr id="1032" name="Picture 8" descr="Saint-Marc, l'évangéliste — Paroisse Saint-Marc du Parmelan">
            <a:extLst>
              <a:ext uri="{FF2B5EF4-FFF2-40B4-BE49-F238E27FC236}">
                <a16:creationId xmlns:a16="http://schemas.microsoft.com/office/drawing/2014/main" id="{24145436-2AF6-F6DE-5763-ACE9FD2612B8}"/>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591554" y="7633220"/>
            <a:ext cx="1141769" cy="1585790"/>
          </a:xfrm>
          <a:prstGeom prst="rect">
            <a:avLst/>
          </a:prstGeom>
          <a:solidFill>
            <a:srgbClr val="FFFFFF">
              <a:shade val="85000"/>
            </a:srgbClr>
          </a:solidFill>
          <a:ln w="88900" cap="sq">
            <a:solidFill>
              <a:srgbClr val="632518"/>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5" name="ZoneTexte 34">
            <a:extLst>
              <a:ext uri="{FF2B5EF4-FFF2-40B4-BE49-F238E27FC236}">
                <a16:creationId xmlns:a16="http://schemas.microsoft.com/office/drawing/2014/main" id="{711C148C-437B-3BEC-301B-7764AFF9B321}"/>
              </a:ext>
            </a:extLst>
          </p:cNvPr>
          <p:cNvSpPr txBox="1"/>
          <p:nvPr/>
        </p:nvSpPr>
        <p:spPr>
          <a:xfrm>
            <a:off x="5572044" y="9244518"/>
            <a:ext cx="1136077" cy="584775"/>
          </a:xfrm>
          <a:prstGeom prst="rect">
            <a:avLst/>
          </a:prstGeom>
          <a:noFill/>
          <a:ln>
            <a:noFill/>
          </a:ln>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10B25"/>
                </a:solidFill>
                <a:effectLst/>
                <a:uLnTx/>
                <a:uFillTx/>
                <a:latin typeface="Raleway" pitchFamily="2" charset="0"/>
                <a:ea typeface="+mn-ea"/>
                <a:cs typeface="+mn-cs"/>
              </a:rPr>
              <a:t>St Marc</a:t>
            </a:r>
            <a:br>
              <a:rPr kumimoji="0" lang="fr-FR" sz="1600" b="1" i="0" u="none" strike="noStrike" kern="1200" cap="none" spc="0" normalizeH="0" baseline="0" noProof="0" dirty="0">
                <a:ln>
                  <a:noFill/>
                </a:ln>
                <a:solidFill>
                  <a:srgbClr val="C10B25"/>
                </a:solidFill>
                <a:effectLst/>
                <a:uLnTx/>
                <a:uFillTx/>
                <a:latin typeface="Raleway" pitchFamily="2" charset="0"/>
                <a:ea typeface="+mn-ea"/>
                <a:cs typeface="+mn-cs"/>
              </a:rPr>
            </a:br>
            <a:r>
              <a:rPr kumimoji="0" lang="fr-FR" sz="1600" b="1" i="0" u="none" strike="noStrike" kern="1200" cap="none" spc="0" normalizeH="0" baseline="0" noProof="0" dirty="0">
                <a:ln>
                  <a:noFill/>
                </a:ln>
                <a:solidFill>
                  <a:srgbClr val="C10B25"/>
                </a:solidFill>
                <a:effectLst/>
                <a:uLnTx/>
                <a:uFillTx/>
                <a:latin typeface="Raleway" pitchFamily="2" charset="0"/>
                <a:ea typeface="+mn-ea"/>
                <a:cs typeface="+mn-cs"/>
              </a:rPr>
              <a:t>Egypte</a:t>
            </a:r>
          </a:p>
        </p:txBody>
      </p:sp>
      <p:pic>
        <p:nvPicPr>
          <p:cNvPr id="1034" name="Picture 10" descr="Icône de Saint Thomas Apôtre (XIVe s) - Vente d'icônes religieuses -  Boutique chrétienne">
            <a:extLst>
              <a:ext uri="{FF2B5EF4-FFF2-40B4-BE49-F238E27FC236}">
                <a16:creationId xmlns:a16="http://schemas.microsoft.com/office/drawing/2014/main" id="{EF3222E6-334E-0DD6-CC31-09B22F36C722}"/>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1335621" y="6675247"/>
            <a:ext cx="1141769" cy="1579738"/>
          </a:xfrm>
          <a:prstGeom prst="rect">
            <a:avLst/>
          </a:prstGeom>
          <a:solidFill>
            <a:srgbClr val="FFFFFF">
              <a:shade val="85000"/>
            </a:srgbClr>
          </a:solidFill>
          <a:ln w="88900" cap="sq">
            <a:solidFill>
              <a:srgbClr val="632518"/>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6" name="ZoneTexte 35">
            <a:extLst>
              <a:ext uri="{FF2B5EF4-FFF2-40B4-BE49-F238E27FC236}">
                <a16:creationId xmlns:a16="http://schemas.microsoft.com/office/drawing/2014/main" id="{1BC72F3C-E4A8-A1B5-1A8B-0E39EFF5E27E}"/>
              </a:ext>
            </a:extLst>
          </p:cNvPr>
          <p:cNvSpPr txBox="1"/>
          <p:nvPr/>
        </p:nvSpPr>
        <p:spPr>
          <a:xfrm>
            <a:off x="11232031" y="8316567"/>
            <a:ext cx="1348947" cy="584775"/>
          </a:xfrm>
          <a:prstGeom prst="rect">
            <a:avLst/>
          </a:prstGeom>
          <a:noFill/>
          <a:ln>
            <a:noFill/>
          </a:ln>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10B25"/>
                </a:solidFill>
                <a:effectLst/>
                <a:uLnTx/>
                <a:uFillTx/>
                <a:latin typeface="Raleway" pitchFamily="2" charset="0"/>
                <a:ea typeface="+mn-ea"/>
                <a:cs typeface="+mn-cs"/>
              </a:rPr>
              <a:t>St Thomas</a:t>
            </a:r>
            <a:br>
              <a:rPr kumimoji="0" lang="fr-FR" sz="1600" b="1" i="0" u="none" strike="noStrike" kern="1200" cap="none" spc="0" normalizeH="0" baseline="0" noProof="0" dirty="0">
                <a:ln>
                  <a:noFill/>
                </a:ln>
                <a:solidFill>
                  <a:srgbClr val="C10B25"/>
                </a:solidFill>
                <a:effectLst/>
                <a:uLnTx/>
                <a:uFillTx/>
                <a:latin typeface="Raleway" pitchFamily="2" charset="0"/>
                <a:ea typeface="+mn-ea"/>
                <a:cs typeface="+mn-cs"/>
              </a:rPr>
            </a:br>
            <a:r>
              <a:rPr kumimoji="0" lang="fr-FR" sz="1600" b="1" i="0" u="none" strike="noStrike" kern="1200" cap="none" spc="0" normalizeH="0" baseline="0" noProof="0" dirty="0">
                <a:ln>
                  <a:noFill/>
                </a:ln>
                <a:solidFill>
                  <a:srgbClr val="C10B25"/>
                </a:solidFill>
                <a:effectLst/>
                <a:uLnTx/>
                <a:uFillTx/>
                <a:latin typeface="Raleway" pitchFamily="2" charset="0"/>
                <a:ea typeface="+mn-ea"/>
                <a:cs typeface="+mn-cs"/>
              </a:rPr>
              <a:t>Iran, Inde</a:t>
            </a:r>
          </a:p>
        </p:txBody>
      </p:sp>
      <p:sp>
        <p:nvSpPr>
          <p:cNvPr id="39" name="Arc 38">
            <a:extLst>
              <a:ext uri="{FF2B5EF4-FFF2-40B4-BE49-F238E27FC236}">
                <a16:creationId xmlns:a16="http://schemas.microsoft.com/office/drawing/2014/main" id="{9DBCF2E3-3E89-C87C-0E12-A2D4CCDB3824}"/>
              </a:ext>
            </a:extLst>
          </p:cNvPr>
          <p:cNvSpPr/>
          <p:nvPr/>
        </p:nvSpPr>
        <p:spPr>
          <a:xfrm rot="685548">
            <a:off x="10296967" y="8792427"/>
            <a:ext cx="4768956" cy="2374761"/>
          </a:xfrm>
          <a:prstGeom prst="arc">
            <a:avLst>
              <a:gd name="adj1" fmla="val 17040175"/>
              <a:gd name="adj2" fmla="val 21276547"/>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a:ln>
                <a:noFill/>
              </a:ln>
              <a:solidFill>
                <a:srgbClr val="7E7E7E"/>
              </a:solidFill>
              <a:effectLst/>
              <a:uLnTx/>
              <a:uFillTx/>
              <a:latin typeface="roboto"/>
              <a:ea typeface="+mn-ea"/>
              <a:cs typeface="+mn-cs"/>
            </a:endParaRPr>
          </a:p>
        </p:txBody>
      </p:sp>
      <p:pic>
        <p:nvPicPr>
          <p:cNvPr id="41" name="Image 40">
            <a:extLst>
              <a:ext uri="{FF2B5EF4-FFF2-40B4-BE49-F238E27FC236}">
                <a16:creationId xmlns:a16="http://schemas.microsoft.com/office/drawing/2014/main" id="{4BBC91F1-AB58-86BC-3069-3444F2792769}"/>
              </a:ext>
            </a:extLst>
          </p:cNvPr>
          <p:cNvPicPr>
            <a:picLocks noChangeAspect="1"/>
          </p:cNvPicPr>
          <p:nvPr/>
        </p:nvPicPr>
        <p:blipFill>
          <a:blip r:embed="rId11"/>
          <a:stretch>
            <a:fillRect/>
          </a:stretch>
        </p:blipFill>
        <p:spPr>
          <a:xfrm>
            <a:off x="8870094" y="9905409"/>
            <a:ext cx="1191398" cy="1655208"/>
          </a:xfrm>
          <a:prstGeom prst="rect">
            <a:avLst/>
          </a:prstGeom>
          <a:solidFill>
            <a:srgbClr val="FFFFFF">
              <a:shade val="85000"/>
            </a:srgbClr>
          </a:solidFill>
          <a:ln w="88900" cap="sq">
            <a:solidFill>
              <a:srgbClr val="632518"/>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2" name="ZoneTexte 41">
            <a:extLst>
              <a:ext uri="{FF2B5EF4-FFF2-40B4-BE49-F238E27FC236}">
                <a16:creationId xmlns:a16="http://schemas.microsoft.com/office/drawing/2014/main" id="{77037DE3-C3B0-9075-1FA8-85AA03C43399}"/>
              </a:ext>
            </a:extLst>
          </p:cNvPr>
          <p:cNvSpPr txBox="1"/>
          <p:nvPr/>
        </p:nvSpPr>
        <p:spPr>
          <a:xfrm>
            <a:off x="8885562" y="11660780"/>
            <a:ext cx="1310982" cy="584775"/>
          </a:xfrm>
          <a:prstGeom prst="rect">
            <a:avLst/>
          </a:prstGeom>
          <a:noFill/>
          <a:ln>
            <a:noFill/>
          </a:ln>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C10B25"/>
                </a:solidFill>
                <a:effectLst/>
                <a:uLnTx/>
                <a:uFillTx/>
                <a:latin typeface="Raleway" pitchFamily="2" charset="0"/>
                <a:ea typeface="+mn-ea"/>
                <a:cs typeface="+mn-cs"/>
              </a:rPr>
              <a:t>St Matthieu</a:t>
            </a:r>
            <a:br>
              <a:rPr kumimoji="0" lang="fr-FR" sz="1600" b="1" i="0" u="none" strike="noStrike" kern="1200" cap="none" spc="0" normalizeH="0" baseline="0" noProof="0" dirty="0">
                <a:ln>
                  <a:noFill/>
                </a:ln>
                <a:solidFill>
                  <a:srgbClr val="C10B25"/>
                </a:solidFill>
                <a:effectLst/>
                <a:uLnTx/>
                <a:uFillTx/>
                <a:latin typeface="Raleway" pitchFamily="2" charset="0"/>
                <a:ea typeface="+mn-ea"/>
                <a:cs typeface="+mn-cs"/>
              </a:rPr>
            </a:br>
            <a:r>
              <a:rPr kumimoji="0" lang="fr-FR" sz="1600" b="1" i="0" u="none" strike="noStrike" kern="1200" cap="none" spc="0" normalizeH="0" baseline="0" noProof="0" dirty="0">
                <a:ln>
                  <a:noFill/>
                </a:ln>
                <a:solidFill>
                  <a:srgbClr val="C10B25"/>
                </a:solidFill>
                <a:effectLst/>
                <a:uLnTx/>
                <a:uFillTx/>
                <a:latin typeface="Raleway" pitchFamily="2" charset="0"/>
                <a:ea typeface="+mn-ea"/>
                <a:cs typeface="+mn-cs"/>
              </a:rPr>
              <a:t>Ethiopie</a:t>
            </a:r>
          </a:p>
        </p:txBody>
      </p:sp>
      <p:pic>
        <p:nvPicPr>
          <p:cNvPr id="8" name="Picture 4" descr="Homélie de Pentecôte (Année A) - Monastère Bénédictin Sainte-Marie de Bouaké">
            <a:extLst>
              <a:ext uri="{FF2B5EF4-FFF2-40B4-BE49-F238E27FC236}">
                <a16:creationId xmlns:a16="http://schemas.microsoft.com/office/drawing/2014/main" id="{F127CCF1-2F93-346B-9A71-35C515489BD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3157084" y="3224085"/>
            <a:ext cx="4172877" cy="5080026"/>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 13" descr="Icône orthodoxe Saint Jude Thaddée, icône chrétienne saint Jude l'apôtre, cadeau chrétien pour lui, cadeau de baptême garçon, cadeau garçon catholique image 1">
            <a:extLst>
              <a:ext uri="{FF2B5EF4-FFF2-40B4-BE49-F238E27FC236}">
                <a16:creationId xmlns:a16="http://schemas.microsoft.com/office/drawing/2014/main" id="{687C2240-4C94-CFF0-A2D0-E18CE8393AC1}"/>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30537" t="3135" r="30878" b="2383"/>
          <a:stretch/>
        </p:blipFill>
        <p:spPr bwMode="auto">
          <a:xfrm>
            <a:off x="8834261" y="1924866"/>
            <a:ext cx="1385253" cy="1908236"/>
          </a:xfrm>
          <a:prstGeom prst="rect">
            <a:avLst/>
          </a:prstGeom>
          <a:noFill/>
          <a:ln>
            <a:noFill/>
          </a:ln>
          <a:extLst>
            <a:ext uri="{53640926-AAD7-44D8-BBD7-CCE9431645EC}">
              <a14:shadowObscured xmlns:a14="http://schemas.microsoft.com/office/drawing/2010/main"/>
            </a:ext>
          </a:extLst>
        </p:spPr>
      </p:pic>
      <p:sp>
        <p:nvSpPr>
          <p:cNvPr id="15" name="ZoneTexte 14">
            <a:extLst>
              <a:ext uri="{FF2B5EF4-FFF2-40B4-BE49-F238E27FC236}">
                <a16:creationId xmlns:a16="http://schemas.microsoft.com/office/drawing/2014/main" id="{88E1DED7-D326-832E-FCE4-76E90D229F13}"/>
              </a:ext>
            </a:extLst>
          </p:cNvPr>
          <p:cNvSpPr txBox="1"/>
          <p:nvPr/>
        </p:nvSpPr>
        <p:spPr>
          <a:xfrm>
            <a:off x="8336598" y="3746590"/>
            <a:ext cx="4187365" cy="461665"/>
          </a:xfrm>
          <a:prstGeom prst="rect">
            <a:avLst/>
          </a:prstGeom>
          <a:noFill/>
        </p:spPr>
        <p:txBody>
          <a:bodyPr wrap="non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srgbClr val="C00000"/>
                </a:solidFill>
                <a:effectLst/>
                <a:uLnTx/>
                <a:uFillTx/>
                <a:latin typeface="Raleway" pitchFamily="2" charset="0"/>
                <a:ea typeface="+mn-ea"/>
                <a:cs typeface="+mn-cs"/>
              </a:rPr>
              <a:t>St Thadée et St Barthélémy </a:t>
            </a:r>
          </a:p>
        </p:txBody>
      </p:sp>
      <p:pic>
        <p:nvPicPr>
          <p:cNvPr id="16" name="Picture 2">
            <a:extLst>
              <a:ext uri="{FF2B5EF4-FFF2-40B4-BE49-F238E27FC236}">
                <a16:creationId xmlns:a16="http://schemas.microsoft.com/office/drawing/2014/main" id="{ED505EF9-BACA-4BCB-598F-0D9C98F7E558}"/>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0528484" y="2004234"/>
            <a:ext cx="1200149" cy="1749499"/>
          </a:xfrm>
          <a:prstGeom prst="rect">
            <a:avLst/>
          </a:prstGeom>
          <a:noFill/>
          <a:extLst>
            <a:ext uri="{909E8E84-426E-40DD-AFC4-6F175D3DCCD1}">
              <a14:hiddenFill xmlns:a14="http://schemas.microsoft.com/office/drawing/2010/main">
                <a:solidFill>
                  <a:srgbClr val="FFFFFF"/>
                </a:solidFill>
              </a14:hiddenFill>
            </a:ext>
          </a:extLst>
        </p:spPr>
      </p:pic>
      <p:cxnSp>
        <p:nvCxnSpPr>
          <p:cNvPr id="20" name="Connecteur droit avec flèche 19">
            <a:extLst>
              <a:ext uri="{FF2B5EF4-FFF2-40B4-BE49-F238E27FC236}">
                <a16:creationId xmlns:a16="http://schemas.microsoft.com/office/drawing/2014/main" id="{CEEC71EA-C937-BB21-D7AF-5536884AEC3C}"/>
              </a:ext>
            </a:extLst>
          </p:cNvPr>
          <p:cNvCxnSpPr>
            <a:cxnSpLocks/>
          </p:cNvCxnSpPr>
          <p:nvPr/>
        </p:nvCxnSpPr>
        <p:spPr>
          <a:xfrm flipH="1">
            <a:off x="9334581" y="4163715"/>
            <a:ext cx="1005840" cy="609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ZoneTexte 4">
            <a:extLst>
              <a:ext uri="{FF2B5EF4-FFF2-40B4-BE49-F238E27FC236}">
                <a16:creationId xmlns:a16="http://schemas.microsoft.com/office/drawing/2014/main" id="{A92C4BCF-872C-6A0C-F6BF-B34A28941D33}"/>
              </a:ext>
            </a:extLst>
          </p:cNvPr>
          <p:cNvSpPr txBox="1"/>
          <p:nvPr/>
        </p:nvSpPr>
        <p:spPr>
          <a:xfrm>
            <a:off x="353961" y="12450373"/>
            <a:ext cx="10219464" cy="646331"/>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333738"/>
                </a:solidFill>
                <a:effectLst/>
                <a:uLnTx/>
                <a:uFillTx/>
                <a:latin typeface="Raleway" pitchFamily="2" charset="0"/>
                <a:ea typeface="+mn-ea"/>
                <a:cs typeface="+mn-cs"/>
              </a:rPr>
              <a:t>Qu’est-ce que la Pentecôte pour les chrétiens ?</a:t>
            </a:r>
          </a:p>
        </p:txBody>
      </p:sp>
      <p:sp>
        <p:nvSpPr>
          <p:cNvPr id="9" name="Ellipse 8">
            <a:extLst>
              <a:ext uri="{FF2B5EF4-FFF2-40B4-BE49-F238E27FC236}">
                <a16:creationId xmlns:a16="http://schemas.microsoft.com/office/drawing/2014/main" id="{CF9F8130-7DE3-9D48-789F-E8B53C0854BE}"/>
              </a:ext>
            </a:extLst>
          </p:cNvPr>
          <p:cNvSpPr/>
          <p:nvPr/>
        </p:nvSpPr>
        <p:spPr>
          <a:xfrm>
            <a:off x="7050241" y="6149564"/>
            <a:ext cx="1771967" cy="1579738"/>
          </a:xfrm>
          <a:prstGeom prst="ellipse">
            <a:avLst/>
          </a:prstGeom>
          <a:noFill/>
          <a:ln w="76200">
            <a:solidFill>
              <a:srgbClr val="C10B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a:ln>
                <a:noFill/>
              </a:ln>
              <a:solidFill>
                <a:srgbClr val="FFFFFF"/>
              </a:solidFill>
              <a:effectLst/>
              <a:uLnTx/>
              <a:uFillTx/>
              <a:latin typeface="roboto"/>
              <a:ea typeface="+mn-ea"/>
              <a:cs typeface="+mn-cs"/>
            </a:endParaRPr>
          </a:p>
        </p:txBody>
      </p:sp>
      <p:sp>
        <p:nvSpPr>
          <p:cNvPr id="18" name="Flèche : droite 17">
            <a:extLst>
              <a:ext uri="{FF2B5EF4-FFF2-40B4-BE49-F238E27FC236}">
                <a16:creationId xmlns:a16="http://schemas.microsoft.com/office/drawing/2014/main" id="{5B33FA67-266A-EAAD-4637-3F52BC64277B}"/>
              </a:ext>
            </a:extLst>
          </p:cNvPr>
          <p:cNvSpPr/>
          <p:nvPr/>
        </p:nvSpPr>
        <p:spPr>
          <a:xfrm>
            <a:off x="0" y="6831760"/>
            <a:ext cx="7587585" cy="382896"/>
          </a:xfrm>
          <a:prstGeom prst="rightArrow">
            <a:avLst/>
          </a:prstGeom>
          <a:solidFill>
            <a:srgbClr val="C10B2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a:ln>
                <a:noFill/>
              </a:ln>
              <a:solidFill>
                <a:srgbClr val="C2122D"/>
              </a:solidFill>
              <a:effectLst/>
              <a:uLnTx/>
              <a:uFillTx/>
              <a:latin typeface="roboto"/>
              <a:ea typeface="+mn-ea"/>
              <a:cs typeface="+mn-cs"/>
            </a:endParaRPr>
          </a:p>
        </p:txBody>
      </p:sp>
      <p:sp>
        <p:nvSpPr>
          <p:cNvPr id="21" name="Title 1">
            <a:extLst>
              <a:ext uri="{FF2B5EF4-FFF2-40B4-BE49-F238E27FC236}">
                <a16:creationId xmlns:a16="http://schemas.microsoft.com/office/drawing/2014/main" id="{E691566E-2BC5-4885-9AF2-E17348FDA65F}"/>
              </a:ext>
            </a:extLst>
          </p:cNvPr>
          <p:cNvSpPr txBox="1">
            <a:spLocks/>
          </p:cNvSpPr>
          <p:nvPr/>
        </p:nvSpPr>
        <p:spPr>
          <a:xfrm>
            <a:off x="41564" y="409930"/>
            <a:ext cx="17747672" cy="1232978"/>
          </a:xfrm>
          <a:prstGeom prst="rect">
            <a:avLst/>
          </a:prstGeom>
        </p:spPr>
        <p:txBody>
          <a:bodyPr/>
          <a:lstStyle>
            <a:lvl1pPr algn="l" defTabSz="685800" rtl="0" eaLnBrk="1" latinLnBrk="0" hangingPunct="1">
              <a:lnSpc>
                <a:spcPct val="90000"/>
              </a:lnSpc>
              <a:spcBef>
                <a:spcPct val="0"/>
              </a:spcBef>
              <a:buNone/>
              <a:defRPr sz="7200" kern="1200">
                <a:solidFill>
                  <a:schemeClr val="tx2"/>
                </a:solidFill>
                <a:latin typeface="Maitree" charset="0"/>
                <a:ea typeface="Maitree" charset="0"/>
                <a:cs typeface="Maitree"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fr-FR" sz="5400" b="1" i="0" u="none" strike="noStrike" kern="1200" cap="none" spc="0" normalizeH="0" baseline="0" noProof="0" dirty="0">
                <a:ln>
                  <a:noFill/>
                </a:ln>
                <a:solidFill>
                  <a:srgbClr val="3F3F3F"/>
                </a:solidFill>
                <a:effectLst/>
                <a:uLnTx/>
                <a:uFillTx/>
                <a:latin typeface="Maitree" charset="0"/>
                <a:cs typeface="Maitree" charset="0"/>
              </a:rPr>
              <a:t> </a:t>
            </a:r>
            <a:r>
              <a:rPr kumimoji="0" lang="fr-FR" sz="7200" b="0" i="0" u="none" strike="noStrike" kern="1200" cap="none" spc="0" normalizeH="0" baseline="0" noProof="0" dirty="0">
                <a:ln>
                  <a:noFill/>
                </a:ln>
                <a:solidFill>
                  <a:srgbClr val="3F3F3F"/>
                </a:solidFill>
                <a:effectLst/>
                <a:uLnTx/>
                <a:uFillTx/>
                <a:latin typeface="Maitree" charset="0"/>
                <a:cs typeface="Maitree" charset="0"/>
              </a:rPr>
              <a:t>Cela commence à Jérusalem</a:t>
            </a:r>
          </a:p>
        </p:txBody>
      </p:sp>
      <p:sp>
        <p:nvSpPr>
          <p:cNvPr id="22" name="ZoneTexte 21">
            <a:extLst>
              <a:ext uri="{FF2B5EF4-FFF2-40B4-BE49-F238E27FC236}">
                <a16:creationId xmlns:a16="http://schemas.microsoft.com/office/drawing/2014/main" id="{A6727CC0-66D0-30BE-4EE8-DCA8C5FB3A67}"/>
              </a:ext>
            </a:extLst>
          </p:cNvPr>
          <p:cNvSpPr txBox="1"/>
          <p:nvPr/>
        </p:nvSpPr>
        <p:spPr>
          <a:xfrm>
            <a:off x="10638989" y="9312239"/>
            <a:ext cx="4084911" cy="1754326"/>
          </a:xfrm>
          <a:prstGeom prst="rect">
            <a:avLst/>
          </a:prstGeom>
          <a:noFill/>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3F3F3F"/>
                </a:solidFill>
                <a:effectLst/>
                <a:uLnTx/>
                <a:uFillTx/>
                <a:latin typeface="Raleway" pitchFamily="2" charset="0"/>
                <a:ea typeface="+mn-ea"/>
                <a:cs typeface="+mn-cs"/>
              </a:rPr>
              <a:t>Les premiers chrétiens </a:t>
            </a:r>
          </a:p>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3F3F3F"/>
                </a:solidFill>
                <a:effectLst/>
                <a:uLnTx/>
                <a:uFillTx/>
                <a:latin typeface="Raleway" pitchFamily="2" charset="0"/>
                <a:ea typeface="+mn-ea"/>
                <a:cs typeface="+mn-cs"/>
              </a:rPr>
              <a:t>sont orientaux</a:t>
            </a:r>
          </a:p>
        </p:txBody>
      </p:sp>
    </p:spTree>
    <p:extLst>
      <p:ext uri="{BB962C8B-B14F-4D97-AF65-F5344CB8AC3E}">
        <p14:creationId xmlns:p14="http://schemas.microsoft.com/office/powerpoint/2010/main" val="3861202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7" name="Picture 3">
            <a:extLst>
              <a:ext uri="{FF2B5EF4-FFF2-40B4-BE49-F238E27FC236}">
                <a16:creationId xmlns:a16="http://schemas.microsoft.com/office/drawing/2014/main" id="{7DD5F223-7388-4516-BA6F-9F63B51E3A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40800" y="-30689550"/>
            <a:ext cx="5902324" cy="720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8" name="Picture 4">
            <a:extLst>
              <a:ext uri="{FF2B5EF4-FFF2-40B4-BE49-F238E27FC236}">
                <a16:creationId xmlns:a16="http://schemas.microsoft.com/office/drawing/2014/main" id="{DE210D72-DBF2-4786-9941-C283A8DDE8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40800" y="-30689550"/>
            <a:ext cx="5902324" cy="720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2" name="Picture 2">
            <a:extLst>
              <a:ext uri="{FF2B5EF4-FFF2-40B4-BE49-F238E27FC236}">
                <a16:creationId xmlns:a16="http://schemas.microsoft.com/office/drawing/2014/main" id="{5D5FA809-6DD5-4D47-B2EF-6E90C0036A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4411" y="9149907"/>
            <a:ext cx="5251824" cy="39370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67591" name="Espace réservé du numéro de diapositive 3">
            <a:extLst>
              <a:ext uri="{FF2B5EF4-FFF2-40B4-BE49-F238E27FC236}">
                <a16:creationId xmlns:a16="http://schemas.microsoft.com/office/drawing/2014/main" id="{3EE513BC-E9D9-46F2-BC65-0C5084FBC54E}"/>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6400">
                <a:solidFill>
                  <a:schemeClr val="tx1"/>
                </a:solidFill>
                <a:latin typeface="Arial" panose="020B0604020202020204" pitchFamily="34" charset="0"/>
              </a:defRPr>
            </a:lvl1pPr>
            <a:lvl2pPr marL="1485900" indent="-571500">
              <a:spcBef>
                <a:spcPct val="20000"/>
              </a:spcBef>
              <a:buChar char="–"/>
              <a:defRPr sz="5600">
                <a:solidFill>
                  <a:schemeClr val="tx1"/>
                </a:solidFill>
                <a:latin typeface="Arial" panose="020B0604020202020204" pitchFamily="34" charset="0"/>
              </a:defRPr>
            </a:lvl2pPr>
            <a:lvl3pPr marL="2286000" indent="-457200">
              <a:spcBef>
                <a:spcPct val="20000"/>
              </a:spcBef>
              <a:buChar char="•"/>
              <a:defRPr sz="4800">
                <a:solidFill>
                  <a:schemeClr val="tx1"/>
                </a:solidFill>
                <a:latin typeface="Arial" panose="020B0604020202020204" pitchFamily="34" charset="0"/>
              </a:defRPr>
            </a:lvl3pPr>
            <a:lvl4pPr marL="3200400" indent="-457200">
              <a:spcBef>
                <a:spcPct val="20000"/>
              </a:spcBef>
              <a:buChar char="–"/>
              <a:defRPr sz="4000">
                <a:solidFill>
                  <a:schemeClr val="tx1"/>
                </a:solidFill>
                <a:latin typeface="Arial" panose="020B0604020202020204" pitchFamily="34" charset="0"/>
              </a:defRPr>
            </a:lvl4pPr>
            <a:lvl5pPr marL="4114800" indent="-457200">
              <a:spcBef>
                <a:spcPct val="20000"/>
              </a:spcBef>
              <a:buChar char="»"/>
              <a:defRPr sz="4000">
                <a:solidFill>
                  <a:schemeClr val="tx1"/>
                </a:solidFill>
                <a:latin typeface="Arial" panose="020B0604020202020204" pitchFamily="34" charset="0"/>
              </a:defRPr>
            </a:lvl5pPr>
            <a:lvl6pPr marL="5029200" indent="-457200" eaLnBrk="0" fontAlgn="base" hangingPunct="0">
              <a:spcBef>
                <a:spcPct val="20000"/>
              </a:spcBef>
              <a:spcAft>
                <a:spcPct val="0"/>
              </a:spcAft>
              <a:buChar char="»"/>
              <a:defRPr sz="4000">
                <a:solidFill>
                  <a:schemeClr val="tx1"/>
                </a:solidFill>
                <a:latin typeface="Arial" panose="020B0604020202020204" pitchFamily="34" charset="0"/>
              </a:defRPr>
            </a:lvl6pPr>
            <a:lvl7pPr marL="5943600" indent="-457200" eaLnBrk="0" fontAlgn="base" hangingPunct="0">
              <a:spcBef>
                <a:spcPct val="20000"/>
              </a:spcBef>
              <a:spcAft>
                <a:spcPct val="0"/>
              </a:spcAft>
              <a:buChar char="»"/>
              <a:defRPr sz="4000">
                <a:solidFill>
                  <a:schemeClr val="tx1"/>
                </a:solidFill>
                <a:latin typeface="Arial" panose="020B0604020202020204" pitchFamily="34" charset="0"/>
              </a:defRPr>
            </a:lvl7pPr>
            <a:lvl8pPr marL="6858000" indent="-457200" eaLnBrk="0" fontAlgn="base" hangingPunct="0">
              <a:spcBef>
                <a:spcPct val="20000"/>
              </a:spcBef>
              <a:spcAft>
                <a:spcPct val="0"/>
              </a:spcAft>
              <a:buChar char="»"/>
              <a:defRPr sz="4000">
                <a:solidFill>
                  <a:schemeClr val="tx1"/>
                </a:solidFill>
                <a:latin typeface="Arial" panose="020B0604020202020204" pitchFamily="34" charset="0"/>
              </a:defRPr>
            </a:lvl8pPr>
            <a:lvl9pPr marL="7772400" indent="-457200" eaLnBrk="0" fontAlgn="base" hangingPunct="0">
              <a:spcBef>
                <a:spcPct val="20000"/>
              </a:spcBef>
              <a:spcAft>
                <a:spcPct val="0"/>
              </a:spcAft>
              <a:buChar char="»"/>
              <a:defRPr sz="4000">
                <a:solidFill>
                  <a:schemeClr val="tx1"/>
                </a:solidFill>
                <a:latin typeface="Arial" panose="020B0604020202020204" pitchFamily="34" charset="0"/>
              </a:defRPr>
            </a:lvl9pPr>
          </a:lstStyle>
          <a:p>
            <a:pPr marL="0" marR="0" lvl="0" indent="0" algn="r" defTabSz="1828800" rtl="0" eaLnBrk="1" fontAlgn="auto" latinLnBrk="0" hangingPunct="1">
              <a:lnSpc>
                <a:spcPct val="100000"/>
              </a:lnSpc>
              <a:spcBef>
                <a:spcPct val="0"/>
              </a:spcBef>
              <a:spcAft>
                <a:spcPts val="0"/>
              </a:spcAft>
              <a:buClrTx/>
              <a:buSzTx/>
              <a:buFontTx/>
              <a:buNone/>
              <a:tabLst/>
              <a:defRPr/>
            </a:pPr>
            <a:fld id="{51E0AE8F-8721-4CE8-B70D-34C53C07C0C3}" type="slidenum">
              <a:rPr kumimoji="0" lang="fr-FR" altLang="fr-FR" sz="2400" b="0" i="0" u="none" strike="noStrike" kern="1200" cap="none" spc="0" normalizeH="0" baseline="0" noProof="0">
                <a:ln>
                  <a:noFill/>
                </a:ln>
                <a:solidFill>
                  <a:srgbClr val="898989"/>
                </a:solidFill>
                <a:effectLst/>
                <a:uLnTx/>
                <a:uFillTx/>
                <a:latin typeface="Arial" panose="020B0604020202020204" pitchFamily="34" charset="0"/>
              </a:rPr>
              <a:pPr marL="0" marR="0" lvl="0" indent="0" algn="r" defTabSz="1828800" rtl="0" eaLnBrk="1" fontAlgn="auto" latinLnBrk="0" hangingPunct="1">
                <a:lnSpc>
                  <a:spcPct val="100000"/>
                </a:lnSpc>
                <a:spcBef>
                  <a:spcPct val="0"/>
                </a:spcBef>
                <a:spcAft>
                  <a:spcPts val="0"/>
                </a:spcAft>
                <a:buClrTx/>
                <a:buSzTx/>
                <a:buFontTx/>
                <a:buNone/>
                <a:tabLst/>
                <a:defRPr/>
              </a:pPr>
              <a:t>19</a:t>
            </a:fld>
            <a:endParaRPr kumimoji="0" lang="fr-FR" altLang="fr-FR" sz="2400" b="0" i="0" u="none" strike="noStrike" kern="1200" cap="none" spc="0" normalizeH="0" baseline="0" noProof="0">
              <a:ln>
                <a:noFill/>
              </a:ln>
              <a:solidFill>
                <a:srgbClr val="898989"/>
              </a:solidFill>
              <a:effectLst/>
              <a:uLnTx/>
              <a:uFillTx/>
              <a:latin typeface="Arial" panose="020B0604020202020204" pitchFamily="34" charset="0"/>
            </a:endParaRPr>
          </a:p>
        </p:txBody>
      </p:sp>
      <p:sp>
        <p:nvSpPr>
          <p:cNvPr id="8" name="ZoneTexte 7">
            <a:extLst>
              <a:ext uri="{FF2B5EF4-FFF2-40B4-BE49-F238E27FC236}">
                <a16:creationId xmlns:a16="http://schemas.microsoft.com/office/drawing/2014/main" id="{D40E486B-D127-433D-8BA5-E178792F48F3}"/>
              </a:ext>
            </a:extLst>
          </p:cNvPr>
          <p:cNvSpPr txBox="1"/>
          <p:nvPr/>
        </p:nvSpPr>
        <p:spPr>
          <a:xfrm>
            <a:off x="329184" y="0"/>
            <a:ext cx="17958816" cy="2308324"/>
          </a:xfrm>
          <a:prstGeom prst="rect">
            <a:avLst/>
          </a:prstGeom>
          <a:noFill/>
        </p:spPr>
        <p:txBody>
          <a:bodyPr wrap="square">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7200" b="0" i="0" u="none" strike="noStrike" kern="1200" cap="none" spc="0" normalizeH="0" baseline="0" noProof="0" dirty="0">
                <a:ln>
                  <a:noFill/>
                </a:ln>
                <a:solidFill>
                  <a:srgbClr val="3F3F3F"/>
                </a:solidFill>
                <a:effectLst>
                  <a:outerShdw blurRad="38100" dist="38100" dir="2700000" algn="tl">
                    <a:srgbClr val="000000">
                      <a:alpha val="43137"/>
                    </a:srgbClr>
                  </a:outerShdw>
                </a:effectLst>
                <a:uLnTx/>
                <a:uFillTx/>
                <a:latin typeface="Maitree" panose="00000500000000000000"/>
                <a:ea typeface="+mn-ea"/>
                <a:cs typeface="+mn-cs"/>
              </a:rPr>
              <a:t>Il y a des chrétiens à </a:t>
            </a:r>
            <a:r>
              <a:rPr kumimoji="0" lang="fr-FR" sz="7200" b="1" i="0" u="none" strike="noStrike" kern="1200" cap="none" spc="0" normalizeH="0" baseline="0" noProof="0" dirty="0">
                <a:ln>
                  <a:noFill/>
                </a:ln>
                <a:solidFill>
                  <a:srgbClr val="D7BA62"/>
                </a:solidFill>
                <a:effectLst>
                  <a:outerShdw blurRad="38100" dist="38100" dir="2700000" algn="tl">
                    <a:srgbClr val="000000">
                      <a:alpha val="43137"/>
                    </a:srgbClr>
                  </a:outerShdw>
                </a:effectLst>
                <a:uLnTx/>
                <a:uFillTx/>
                <a:latin typeface="Maitree" panose="00000500000000000000"/>
                <a:ea typeface="+mn-ea"/>
                <a:cs typeface="+mn-cs"/>
              </a:rPr>
              <a:t>Jérusalem</a:t>
            </a:r>
            <a:r>
              <a:rPr kumimoji="0" lang="fr-FR" sz="7200" b="0" i="0" u="none" strike="noStrike" kern="1200" cap="none" spc="0" normalizeH="0" baseline="0" noProof="0" dirty="0">
                <a:ln>
                  <a:noFill/>
                </a:ln>
                <a:solidFill>
                  <a:srgbClr val="D7BA62"/>
                </a:solidFill>
                <a:effectLst>
                  <a:outerShdw blurRad="38100" dist="38100" dir="2700000" algn="tl">
                    <a:srgbClr val="000000">
                      <a:alpha val="43137"/>
                    </a:srgbClr>
                  </a:outerShdw>
                </a:effectLst>
                <a:uLnTx/>
                <a:uFillTx/>
                <a:latin typeface="Maitree" panose="00000500000000000000"/>
                <a:ea typeface="+mn-ea"/>
                <a:cs typeface="+mn-cs"/>
              </a:rPr>
              <a:t> </a:t>
            </a:r>
            <a:r>
              <a:rPr kumimoji="0" lang="fr-FR" sz="7200" b="0" i="0" u="none" strike="noStrike" kern="1200" cap="none" spc="0" normalizeH="0" baseline="0" noProof="0" dirty="0">
                <a:ln>
                  <a:noFill/>
                </a:ln>
                <a:solidFill>
                  <a:srgbClr val="3F3F3F"/>
                </a:solidFill>
                <a:effectLst>
                  <a:outerShdw blurRad="38100" dist="38100" dir="2700000" algn="tl">
                    <a:srgbClr val="000000">
                      <a:alpha val="43137"/>
                    </a:srgbClr>
                  </a:outerShdw>
                </a:effectLst>
                <a:uLnTx/>
                <a:uFillTx/>
                <a:latin typeface="Maitree" panose="00000500000000000000"/>
                <a:ea typeface="+mn-ea"/>
                <a:cs typeface="+mn-cs"/>
              </a:rPr>
              <a:t>depuis la première Pentecôte </a:t>
            </a:r>
          </a:p>
        </p:txBody>
      </p:sp>
      <p:sp>
        <p:nvSpPr>
          <p:cNvPr id="10" name="ZoneTexte 9">
            <a:extLst>
              <a:ext uri="{FF2B5EF4-FFF2-40B4-BE49-F238E27FC236}">
                <a16:creationId xmlns:a16="http://schemas.microsoft.com/office/drawing/2014/main" id="{AC1E14D9-DD09-4C74-89D0-5E803677BD5A}"/>
              </a:ext>
            </a:extLst>
          </p:cNvPr>
          <p:cNvSpPr txBox="1"/>
          <p:nvPr/>
        </p:nvSpPr>
        <p:spPr>
          <a:xfrm>
            <a:off x="13189517" y="5351064"/>
            <a:ext cx="4641283" cy="3970318"/>
          </a:xfrm>
          <a:prstGeom prst="rect">
            <a:avLst/>
          </a:prstGeom>
          <a:noFill/>
        </p:spPr>
        <p:txBody>
          <a:bodyPr wrap="square" rtlCol="0">
            <a:spAutoFit/>
          </a:bodyPr>
          <a:lstStyle/>
          <a:p>
            <a:pPr marL="0" marR="0" lvl="0" indent="0" algn="just" defTabSz="18288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rPr>
              <a:t>Pour comparer, c’est seulement vers 496 que le roi franc Clovis se fait baptiser à Reims devenant  ainsi chrétien !</a:t>
            </a:r>
          </a:p>
        </p:txBody>
      </p:sp>
      <p:grpSp>
        <p:nvGrpSpPr>
          <p:cNvPr id="3" name="Groupe 2">
            <a:extLst>
              <a:ext uri="{FF2B5EF4-FFF2-40B4-BE49-F238E27FC236}">
                <a16:creationId xmlns:a16="http://schemas.microsoft.com/office/drawing/2014/main" id="{E99A3427-8F95-40D9-93B7-69567E6E551D}"/>
              </a:ext>
            </a:extLst>
          </p:cNvPr>
          <p:cNvGrpSpPr/>
          <p:nvPr/>
        </p:nvGrpSpPr>
        <p:grpSpPr>
          <a:xfrm>
            <a:off x="13131800" y="1325372"/>
            <a:ext cx="4299396" cy="3246628"/>
            <a:chOff x="0" y="10469372"/>
            <a:chExt cx="4299396" cy="3246628"/>
          </a:xfrm>
        </p:grpSpPr>
        <p:pic>
          <p:nvPicPr>
            <p:cNvPr id="9" name="Image 4" descr="carte03.jpg">
              <a:extLst>
                <a:ext uri="{FF2B5EF4-FFF2-40B4-BE49-F238E27FC236}">
                  <a16:creationId xmlns:a16="http://schemas.microsoft.com/office/drawing/2014/main" id="{B48554D5-4713-433B-A777-88755E55B1B8}"/>
                </a:ext>
              </a:extLst>
            </p:cNvPr>
            <p:cNvPicPr>
              <a:picLocks noChangeAspect="1"/>
            </p:cNvPicPr>
            <p:nvPr/>
          </p:nvPicPr>
          <p:blipFill>
            <a:blip r:embed="rId5">
              <a:extLst>
                <a:ext uri="{28A0092B-C50C-407E-A947-70E740481C1C}">
                  <a14:useLocalDpi xmlns:a14="http://schemas.microsoft.com/office/drawing/2010/main" val="0"/>
                </a:ext>
              </a:extLst>
            </a:blip>
            <a:srcRect l="2283" t="1967" r="2020" b="1639"/>
            <a:stretch>
              <a:fillRect/>
            </a:stretch>
          </p:blipFill>
          <p:spPr bwMode="auto">
            <a:xfrm>
              <a:off x="0" y="10469372"/>
              <a:ext cx="4299396" cy="324662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2" name="Ellipse 1">
              <a:extLst>
                <a:ext uri="{FF2B5EF4-FFF2-40B4-BE49-F238E27FC236}">
                  <a16:creationId xmlns:a16="http://schemas.microsoft.com/office/drawing/2014/main" id="{7DAA1DC9-94B3-441D-8948-87F2DD5314E1}"/>
                </a:ext>
              </a:extLst>
            </p:cNvPr>
            <p:cNvSpPr/>
            <p:nvPr/>
          </p:nvSpPr>
          <p:spPr>
            <a:xfrm>
              <a:off x="1463040" y="11411712"/>
              <a:ext cx="658368" cy="768096"/>
            </a:xfrm>
            <a:prstGeom prst="ellipse">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a:ln>
                  <a:noFill/>
                </a:ln>
                <a:solidFill>
                  <a:srgbClr val="FFFFFF"/>
                </a:solidFill>
                <a:effectLst/>
                <a:uLnTx/>
                <a:uFillTx/>
                <a:latin typeface="roboto"/>
                <a:ea typeface="+mn-ea"/>
                <a:cs typeface="+mn-cs"/>
              </a:endParaRPr>
            </a:p>
          </p:txBody>
        </p:sp>
      </p:grpSp>
      <p:pic>
        <p:nvPicPr>
          <p:cNvPr id="4" name="Image 3" descr="Une image contenant ciel, bâtiment, extérieur, pierre&#10;&#10;Description générée automatiquement">
            <a:extLst>
              <a:ext uri="{FF2B5EF4-FFF2-40B4-BE49-F238E27FC236}">
                <a16:creationId xmlns:a16="http://schemas.microsoft.com/office/drawing/2014/main" id="{B536E87D-D798-B376-EE69-093458EFFE6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3430" t="27861" r="6634"/>
          <a:stretch/>
        </p:blipFill>
        <p:spPr>
          <a:xfrm>
            <a:off x="13044615" y="9779000"/>
            <a:ext cx="4679009" cy="3166928"/>
          </a:xfrm>
          <a:prstGeom prst="rect">
            <a:avLst/>
          </a:prstGeom>
        </p:spPr>
      </p:pic>
      <p:pic>
        <p:nvPicPr>
          <p:cNvPr id="5" name="Image 4" descr="Une image contenant bâtiment, extérieur, gens, pierre&#10;&#10;Description générée automatiquement">
            <a:extLst>
              <a:ext uri="{FF2B5EF4-FFF2-40B4-BE49-F238E27FC236}">
                <a16:creationId xmlns:a16="http://schemas.microsoft.com/office/drawing/2014/main" id="{E82ADFCA-5F45-C0DA-83AE-F8C9FDE73F9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1902" y="2935224"/>
            <a:ext cx="5675698" cy="8947814"/>
          </a:xfrm>
          <a:prstGeom prst="rect">
            <a:avLst/>
          </a:prstGeom>
        </p:spPr>
      </p:pic>
      <p:pic>
        <p:nvPicPr>
          <p:cNvPr id="6" name="Picture 2" descr="Article sur sites touristique à Bethléem - TERALIS">
            <a:extLst>
              <a:ext uri="{FF2B5EF4-FFF2-40B4-BE49-F238E27FC236}">
                <a16:creationId xmlns:a16="http://schemas.microsoft.com/office/drawing/2014/main" id="{861978C3-E9AD-0239-616A-7EE554E14AE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45275" y="2971800"/>
            <a:ext cx="5292725" cy="4572000"/>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B361BCF8-37B1-C749-7E13-84D0229FB9B8}"/>
              </a:ext>
            </a:extLst>
          </p:cNvPr>
          <p:cNvSpPr txBox="1"/>
          <p:nvPr/>
        </p:nvSpPr>
        <p:spPr>
          <a:xfrm>
            <a:off x="330200" y="12014200"/>
            <a:ext cx="5867400" cy="1200329"/>
          </a:xfrm>
          <a:prstGeom prst="rect">
            <a:avLst/>
          </a:prstGeom>
          <a:noFill/>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rPr>
              <a:t>Le Saint Sépulcre</a:t>
            </a:r>
          </a:p>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rPr>
              <a:t> à Jérusalem</a:t>
            </a:r>
          </a:p>
        </p:txBody>
      </p:sp>
      <p:sp>
        <p:nvSpPr>
          <p:cNvPr id="13" name="ZoneTexte 12">
            <a:extLst>
              <a:ext uri="{FF2B5EF4-FFF2-40B4-BE49-F238E27FC236}">
                <a16:creationId xmlns:a16="http://schemas.microsoft.com/office/drawing/2014/main" id="{4AB5C1A8-19D0-5578-F2F4-CAF0182F7149}"/>
              </a:ext>
            </a:extLst>
          </p:cNvPr>
          <p:cNvSpPr txBox="1"/>
          <p:nvPr/>
        </p:nvSpPr>
        <p:spPr>
          <a:xfrm>
            <a:off x="6658344" y="7637721"/>
            <a:ext cx="4953000" cy="1200329"/>
          </a:xfrm>
          <a:prstGeom prst="rect">
            <a:avLst/>
          </a:prstGeom>
          <a:noFill/>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rPr>
              <a:t>L’église de la Nativité </a:t>
            </a:r>
          </a:p>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rPr>
              <a:t>À Bethléem</a:t>
            </a:r>
          </a:p>
        </p:txBody>
      </p:sp>
      <p:pic>
        <p:nvPicPr>
          <p:cNvPr id="11" name="Picture 4" descr="http://pastorale.stemariebeaucamps.fr/sites/pastorale.stemariebeaucamps.fr/files/images/Classe%20PCSI/Terre%20sainte/100px-Croix_de_l_Ordre_du_Saint-Sepulcre_svg.png">
            <a:extLst>
              <a:ext uri="{FF2B5EF4-FFF2-40B4-BE49-F238E27FC236}">
                <a16:creationId xmlns:a16="http://schemas.microsoft.com/office/drawing/2014/main" id="{AC5DA926-8CEA-2963-86E9-510DCA7CCD7C}"/>
              </a:ext>
            </a:extLst>
          </p:cNvPr>
          <p:cNvPicPr>
            <a:picLocks noChangeAspect="1" noChangeArrowheads="1"/>
          </p:cNvPicPr>
          <p:nvPr/>
        </p:nvPicPr>
        <p:blipFill>
          <a:blip r:embed="rId9">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16069891" y="11521439"/>
            <a:ext cx="1263155" cy="1250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39935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5E3E5-4416-6D30-6FC8-4EA779E38F3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613E991-3EC6-861C-CE3A-4241E0385BF0}"/>
              </a:ext>
            </a:extLst>
          </p:cNvPr>
          <p:cNvSpPr>
            <a:spLocks noGrp="1"/>
          </p:cNvSpPr>
          <p:nvPr>
            <p:ph type="title"/>
          </p:nvPr>
        </p:nvSpPr>
        <p:spPr>
          <a:xfrm>
            <a:off x="6158946" y="210994"/>
            <a:ext cx="11961396" cy="1117229"/>
          </a:xfrm>
        </p:spPr>
        <p:txBody>
          <a:bodyPr/>
          <a:lstStyle/>
          <a:p>
            <a:pPr algn="ctr"/>
            <a:r>
              <a:rPr lang="fr-FR" dirty="0"/>
              <a:t>La Terre Sainte</a:t>
            </a:r>
          </a:p>
        </p:txBody>
      </p:sp>
      <p:sp>
        <p:nvSpPr>
          <p:cNvPr id="11" name="ZoneTexte 10">
            <a:extLst>
              <a:ext uri="{FF2B5EF4-FFF2-40B4-BE49-F238E27FC236}">
                <a16:creationId xmlns:a16="http://schemas.microsoft.com/office/drawing/2014/main" id="{A9FF9667-2756-65D3-AF01-2CA9484023A0}"/>
              </a:ext>
            </a:extLst>
          </p:cNvPr>
          <p:cNvSpPr txBox="1"/>
          <p:nvPr/>
        </p:nvSpPr>
        <p:spPr>
          <a:xfrm>
            <a:off x="3819836" y="8351429"/>
            <a:ext cx="4352925" cy="461665"/>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FFFFFF"/>
                </a:solidFill>
                <a:effectLst/>
                <a:uLnTx/>
                <a:uFillTx/>
                <a:latin typeface="Raleway" pitchFamily="2" charset="0"/>
                <a:ea typeface="+mn-ea"/>
                <a:cs typeface="+mn-cs"/>
              </a:rPr>
              <a:t>Lac de Tibériade</a:t>
            </a:r>
          </a:p>
        </p:txBody>
      </p:sp>
      <p:pic>
        <p:nvPicPr>
          <p:cNvPr id="3" name="Image 2">
            <a:extLst>
              <a:ext uri="{FF2B5EF4-FFF2-40B4-BE49-F238E27FC236}">
                <a16:creationId xmlns:a16="http://schemas.microsoft.com/office/drawing/2014/main" id="{3E589F92-798F-9638-D669-C4AE2500B3A3}"/>
              </a:ext>
            </a:extLst>
          </p:cNvPr>
          <p:cNvPicPr>
            <a:picLocks noChangeAspect="1"/>
          </p:cNvPicPr>
          <p:nvPr/>
        </p:nvPicPr>
        <p:blipFill>
          <a:blip r:embed="rId3"/>
          <a:stretch>
            <a:fillRect/>
          </a:stretch>
        </p:blipFill>
        <p:spPr>
          <a:xfrm>
            <a:off x="331123" y="545102"/>
            <a:ext cx="5681052" cy="7871335"/>
          </a:xfrm>
          <a:prstGeom prst="rect">
            <a:avLst/>
          </a:prstGeom>
        </p:spPr>
      </p:pic>
      <p:sp>
        <p:nvSpPr>
          <p:cNvPr id="9" name="ZoneTexte 8">
            <a:extLst>
              <a:ext uri="{FF2B5EF4-FFF2-40B4-BE49-F238E27FC236}">
                <a16:creationId xmlns:a16="http://schemas.microsoft.com/office/drawing/2014/main" id="{4D168846-AE8B-BBF4-1E8D-24852FBD7095}"/>
              </a:ext>
            </a:extLst>
          </p:cNvPr>
          <p:cNvSpPr txBox="1"/>
          <p:nvPr/>
        </p:nvSpPr>
        <p:spPr>
          <a:xfrm>
            <a:off x="6048920" y="1379190"/>
            <a:ext cx="12071422" cy="2308324"/>
          </a:xfrm>
          <a:prstGeom prst="rect">
            <a:avLst/>
          </a:prstGeom>
          <a:noFill/>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3F3F3F"/>
                </a:solidFill>
                <a:effectLst/>
                <a:uLnTx/>
                <a:uFillTx/>
                <a:latin typeface="Raleway" pitchFamily="2" charset="0"/>
                <a:ea typeface="+mn-ea"/>
                <a:cs typeface="+mn-cs"/>
              </a:rPr>
              <a:t>La région où vécut Jésus- Christ </a:t>
            </a:r>
          </a:p>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endParaRPr>
          </a:p>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rPr>
              <a:t>Israël </a:t>
            </a:r>
            <a:r>
              <a:rPr lang="fr-FR" dirty="0">
                <a:solidFill>
                  <a:srgbClr val="3F3F3F"/>
                </a:solidFill>
                <a:latin typeface="Raleway" pitchFamily="2" charset="0"/>
              </a:rPr>
              <a:t>- </a:t>
            </a:r>
            <a:r>
              <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rPr>
              <a:t>Palestine </a:t>
            </a:r>
          </a:p>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endParaRPr>
          </a:p>
        </p:txBody>
      </p:sp>
      <p:pic>
        <p:nvPicPr>
          <p:cNvPr id="15" name="Image 14" descr="Une image contenant plein air, arbre, montagne, ciel&#10;&#10;Description générée automatiquement">
            <a:extLst>
              <a:ext uri="{FF2B5EF4-FFF2-40B4-BE49-F238E27FC236}">
                <a16:creationId xmlns:a16="http://schemas.microsoft.com/office/drawing/2014/main" id="{402A74BC-DD8E-8E3A-39A0-566969099C47}"/>
              </a:ext>
            </a:extLst>
          </p:cNvPr>
          <p:cNvPicPr>
            <a:picLocks noChangeAspect="1"/>
          </p:cNvPicPr>
          <p:nvPr/>
        </p:nvPicPr>
        <p:blipFill rotWithShape="1">
          <a:blip r:embed="rId4">
            <a:extLst>
              <a:ext uri="{28A0092B-C50C-407E-A947-70E740481C1C}">
                <a14:useLocalDpi xmlns:a14="http://schemas.microsoft.com/office/drawing/2010/main" val="0"/>
              </a:ext>
            </a:extLst>
          </a:blip>
          <a:srcRect l="9575" r="9788"/>
          <a:stretch/>
        </p:blipFill>
        <p:spPr>
          <a:xfrm>
            <a:off x="6158946" y="3880676"/>
            <a:ext cx="5464629" cy="4470266"/>
          </a:xfrm>
          <a:prstGeom prst="rect">
            <a:avLst/>
          </a:prstGeom>
        </p:spPr>
      </p:pic>
      <p:sp>
        <p:nvSpPr>
          <p:cNvPr id="16" name="ZoneTexte 15">
            <a:extLst>
              <a:ext uri="{FF2B5EF4-FFF2-40B4-BE49-F238E27FC236}">
                <a16:creationId xmlns:a16="http://schemas.microsoft.com/office/drawing/2014/main" id="{530B6C64-73EA-21E8-DB13-4668FF4DA274}"/>
              </a:ext>
            </a:extLst>
          </p:cNvPr>
          <p:cNvSpPr txBox="1"/>
          <p:nvPr/>
        </p:nvSpPr>
        <p:spPr>
          <a:xfrm>
            <a:off x="11652794" y="12808885"/>
            <a:ext cx="6039258" cy="461665"/>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FFFFFF"/>
                </a:solidFill>
                <a:effectLst/>
                <a:uLnTx/>
                <a:uFillTx/>
                <a:latin typeface="Raleway" pitchFamily="2" charset="0"/>
                <a:ea typeface="+mn-ea"/>
                <a:cs typeface="+mn-cs"/>
              </a:rPr>
              <a:t>Lac de Tibériade </a:t>
            </a:r>
          </a:p>
        </p:txBody>
      </p:sp>
      <p:sp>
        <p:nvSpPr>
          <p:cNvPr id="20" name="ZoneTexte 19">
            <a:extLst>
              <a:ext uri="{FF2B5EF4-FFF2-40B4-BE49-F238E27FC236}">
                <a16:creationId xmlns:a16="http://schemas.microsoft.com/office/drawing/2014/main" id="{3407B54F-14BD-5A2B-02E9-16FC52516983}"/>
              </a:ext>
            </a:extLst>
          </p:cNvPr>
          <p:cNvSpPr txBox="1"/>
          <p:nvPr/>
        </p:nvSpPr>
        <p:spPr>
          <a:xfrm>
            <a:off x="1851102" y="12779118"/>
            <a:ext cx="2340705" cy="461665"/>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FFFFFF"/>
                </a:solidFill>
                <a:effectLst/>
                <a:uLnTx/>
                <a:uFillTx/>
                <a:latin typeface="Raleway" pitchFamily="2" charset="0"/>
                <a:ea typeface="+mn-ea"/>
                <a:cs typeface="+mn-cs"/>
              </a:rPr>
              <a:t>Saint Sépulcre</a:t>
            </a:r>
          </a:p>
        </p:txBody>
      </p:sp>
      <p:pic>
        <p:nvPicPr>
          <p:cNvPr id="22" name="Picture 2" descr="Basilique De L'annonciation À Nazareth, Israël Banque D'Images et Photos  Libres De Droits. Image 81280981">
            <a:extLst>
              <a:ext uri="{FF2B5EF4-FFF2-40B4-BE49-F238E27FC236}">
                <a16:creationId xmlns:a16="http://schemas.microsoft.com/office/drawing/2014/main" id="{5230DC09-F5D5-1239-ECC4-29E611E1E1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0371" y="8770517"/>
            <a:ext cx="6344264" cy="4470266"/>
          </a:xfrm>
          <a:prstGeom prst="rect">
            <a:avLst/>
          </a:prstGeom>
          <a:noFill/>
          <a:extLst>
            <a:ext uri="{909E8E84-426E-40DD-AFC4-6F175D3DCCD1}">
              <a14:hiddenFill xmlns:a14="http://schemas.microsoft.com/office/drawing/2010/main">
                <a:solidFill>
                  <a:srgbClr val="FFFFFF"/>
                </a:solidFill>
              </a14:hiddenFill>
            </a:ext>
          </a:extLst>
        </p:spPr>
      </p:pic>
      <p:sp>
        <p:nvSpPr>
          <p:cNvPr id="23" name="ZoneTexte 22">
            <a:extLst>
              <a:ext uri="{FF2B5EF4-FFF2-40B4-BE49-F238E27FC236}">
                <a16:creationId xmlns:a16="http://schemas.microsoft.com/office/drawing/2014/main" id="{3AD7CB4D-F4C1-2DDD-64D1-8E1881C0A3C8}"/>
              </a:ext>
            </a:extLst>
          </p:cNvPr>
          <p:cNvSpPr txBox="1"/>
          <p:nvPr/>
        </p:nvSpPr>
        <p:spPr>
          <a:xfrm>
            <a:off x="647703" y="12590862"/>
            <a:ext cx="6344265" cy="461665"/>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FFFFFF"/>
                </a:solidFill>
                <a:effectLst/>
                <a:uLnTx/>
                <a:uFillTx/>
                <a:latin typeface="Raleway" pitchFamily="2" charset="0"/>
                <a:ea typeface="+mn-ea"/>
                <a:cs typeface="+mn-cs"/>
              </a:rPr>
              <a:t>Basilique de L’Annonciation à Nazareth </a:t>
            </a:r>
          </a:p>
        </p:txBody>
      </p:sp>
      <p:pic>
        <p:nvPicPr>
          <p:cNvPr id="12" name="Espace réservé du contenu 4" descr="Une image contenant intérieur, statue, Style Napoléon iii, cheminée&#10;&#10;Description générée automatiquement">
            <a:extLst>
              <a:ext uri="{FF2B5EF4-FFF2-40B4-BE49-F238E27FC236}">
                <a16:creationId xmlns:a16="http://schemas.microsoft.com/office/drawing/2014/main" id="{F69984F5-C6F3-05C3-2D6C-733E41162173}"/>
              </a:ext>
            </a:extLst>
          </p:cNvPr>
          <p:cNvPicPr>
            <a:picLocks noGrp="1" noChangeAspect="1"/>
          </p:cNvPicPr>
          <p:nvPr>
            <p:ph idx="1"/>
          </p:nvPr>
        </p:nvPicPr>
        <p:blipFill>
          <a:blip r:embed="rId6">
            <a:extLst>
              <a:ext uri="{28A0092B-C50C-407E-A947-70E740481C1C}">
                <a14:useLocalDpi xmlns:a14="http://schemas.microsoft.com/office/drawing/2010/main" val="0"/>
              </a:ext>
            </a:extLst>
          </a:blip>
          <a:stretch>
            <a:fillRect/>
          </a:stretch>
        </p:blipFill>
        <p:spPr>
          <a:xfrm>
            <a:off x="11776078" y="3884476"/>
            <a:ext cx="6344264" cy="4426641"/>
          </a:xfrm>
        </p:spPr>
      </p:pic>
      <p:pic>
        <p:nvPicPr>
          <p:cNvPr id="18" name="Picture 6" descr="Jérusalem : le tombeau du Christ, restauré, se dévoile">
            <a:extLst>
              <a:ext uri="{FF2B5EF4-FFF2-40B4-BE49-F238E27FC236}">
                <a16:creationId xmlns:a16="http://schemas.microsoft.com/office/drawing/2014/main" id="{FF97B6E7-7E86-B739-5BD6-0E9012F74A1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84671" y="8813094"/>
            <a:ext cx="7822726" cy="4533953"/>
          </a:xfrm>
          <a:prstGeom prst="rect">
            <a:avLst/>
          </a:prstGeom>
          <a:noFill/>
          <a:extLst>
            <a:ext uri="{909E8E84-426E-40DD-AFC4-6F175D3DCCD1}">
              <a14:hiddenFill xmlns:a14="http://schemas.microsoft.com/office/drawing/2010/main">
                <a:solidFill>
                  <a:srgbClr val="FFFFFF"/>
                </a:solidFill>
              </a14:hiddenFill>
            </a:ext>
          </a:extLst>
        </p:spPr>
      </p:pic>
      <p:sp>
        <p:nvSpPr>
          <p:cNvPr id="14" name="ZoneTexte 13">
            <a:extLst>
              <a:ext uri="{FF2B5EF4-FFF2-40B4-BE49-F238E27FC236}">
                <a16:creationId xmlns:a16="http://schemas.microsoft.com/office/drawing/2014/main" id="{0A639C35-2143-59A4-9D4A-8946395BAD1E}"/>
              </a:ext>
            </a:extLst>
          </p:cNvPr>
          <p:cNvSpPr txBox="1"/>
          <p:nvPr/>
        </p:nvSpPr>
        <p:spPr>
          <a:xfrm>
            <a:off x="11824649" y="7600693"/>
            <a:ext cx="6039258" cy="461665"/>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FFFFFF"/>
                </a:solidFill>
                <a:effectLst/>
                <a:uLnTx/>
                <a:uFillTx/>
                <a:latin typeface="Raleway" pitchFamily="2" charset="0"/>
                <a:ea typeface="+mn-ea"/>
                <a:cs typeface="+mn-cs"/>
              </a:rPr>
              <a:t>Grotte de la nativité à Bethléem </a:t>
            </a:r>
          </a:p>
        </p:txBody>
      </p:sp>
      <p:sp>
        <p:nvSpPr>
          <p:cNvPr id="5" name="ZoneTexte 4">
            <a:extLst>
              <a:ext uri="{FF2B5EF4-FFF2-40B4-BE49-F238E27FC236}">
                <a16:creationId xmlns:a16="http://schemas.microsoft.com/office/drawing/2014/main" id="{09D87559-32F0-FD73-0F29-17A595940CDF}"/>
              </a:ext>
            </a:extLst>
          </p:cNvPr>
          <p:cNvSpPr txBox="1"/>
          <p:nvPr/>
        </p:nvSpPr>
        <p:spPr>
          <a:xfrm>
            <a:off x="7422004" y="12700083"/>
            <a:ext cx="6344265" cy="461665"/>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FFFFFF"/>
                </a:solidFill>
                <a:effectLst/>
                <a:uLnTx/>
                <a:uFillTx/>
                <a:latin typeface="Raleway" pitchFamily="2" charset="0"/>
                <a:ea typeface="+mn-ea"/>
                <a:cs typeface="+mn-cs"/>
              </a:rPr>
              <a:t>Église du Saint Sépulcre, Jérusalem</a:t>
            </a:r>
          </a:p>
        </p:txBody>
      </p:sp>
      <p:sp>
        <p:nvSpPr>
          <p:cNvPr id="6" name="ZoneTexte 5">
            <a:extLst>
              <a:ext uri="{FF2B5EF4-FFF2-40B4-BE49-F238E27FC236}">
                <a16:creationId xmlns:a16="http://schemas.microsoft.com/office/drawing/2014/main" id="{51CFB52B-CAD3-1017-CBBB-3AD54ACFAA87}"/>
              </a:ext>
            </a:extLst>
          </p:cNvPr>
          <p:cNvSpPr txBox="1"/>
          <p:nvPr/>
        </p:nvSpPr>
        <p:spPr>
          <a:xfrm>
            <a:off x="15600100" y="8979877"/>
            <a:ext cx="2367739" cy="3416320"/>
          </a:xfrm>
          <a:prstGeom prst="rect">
            <a:avLst/>
          </a:prstGeom>
          <a:noFill/>
        </p:spPr>
        <p:txBody>
          <a:bodyPr wrap="square" rtlCol="0">
            <a:spAutoFit/>
          </a:bodyPr>
          <a:lstStyle/>
          <a:p>
            <a:r>
              <a:rPr lang="fr-FR" dirty="0">
                <a:solidFill>
                  <a:schemeClr val="tx2"/>
                </a:solidFill>
                <a:latin typeface="Raleway" pitchFamily="2" charset="0"/>
              </a:rPr>
              <a:t>Mais aussi</a:t>
            </a:r>
          </a:p>
          <a:p>
            <a:endParaRPr lang="fr-FR" dirty="0">
              <a:solidFill>
                <a:schemeClr val="tx2"/>
              </a:solidFill>
              <a:latin typeface="Raleway" pitchFamily="2" charset="0"/>
            </a:endParaRPr>
          </a:p>
          <a:p>
            <a:r>
              <a:rPr lang="fr-FR" dirty="0">
                <a:solidFill>
                  <a:schemeClr val="tx2"/>
                </a:solidFill>
                <a:latin typeface="Raleway" pitchFamily="2" charset="0"/>
              </a:rPr>
              <a:t>Jordanie, Liban Syrie Egypte</a:t>
            </a:r>
          </a:p>
        </p:txBody>
      </p:sp>
      <p:sp>
        <p:nvSpPr>
          <p:cNvPr id="7" name="ZoneTexte 6">
            <a:extLst>
              <a:ext uri="{FF2B5EF4-FFF2-40B4-BE49-F238E27FC236}">
                <a16:creationId xmlns:a16="http://schemas.microsoft.com/office/drawing/2014/main" id="{F5B87E52-3E28-469B-7B85-EB9A4AA29A5D}"/>
              </a:ext>
            </a:extLst>
          </p:cNvPr>
          <p:cNvSpPr txBox="1"/>
          <p:nvPr/>
        </p:nvSpPr>
        <p:spPr>
          <a:xfrm>
            <a:off x="6360020" y="7614798"/>
            <a:ext cx="6039258" cy="461665"/>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FFFFFF"/>
                </a:solidFill>
                <a:effectLst/>
                <a:uLnTx/>
                <a:uFillTx/>
                <a:latin typeface="Raleway" pitchFamily="2" charset="0"/>
                <a:ea typeface="+mn-ea"/>
                <a:cs typeface="+mn-cs"/>
              </a:rPr>
              <a:t>Lac de Tibériade</a:t>
            </a:r>
          </a:p>
        </p:txBody>
      </p:sp>
    </p:spTree>
    <p:extLst>
      <p:ext uri="{BB962C8B-B14F-4D97-AF65-F5344CB8AC3E}">
        <p14:creationId xmlns:p14="http://schemas.microsoft.com/office/powerpoint/2010/main" val="15011655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0785C06-1B3E-25F4-ADF7-FCAC2269FB4D}"/>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E1A7C5FC-A527-06C2-5EBB-C311E6470EC3}"/>
              </a:ext>
            </a:extLst>
          </p:cNvPr>
          <p:cNvSpPr>
            <a:spLocks noGrp="1"/>
          </p:cNvSpPr>
          <p:nvPr>
            <p:ph type="title"/>
          </p:nvPr>
        </p:nvSpPr>
        <p:spPr>
          <a:xfrm>
            <a:off x="1" y="2469213"/>
            <a:ext cx="18287999" cy="3447098"/>
          </a:xfrm>
        </p:spPr>
        <p:txBody>
          <a:bodyPr/>
          <a:lstStyle/>
          <a:p>
            <a:pPr algn="ctr"/>
            <a:r>
              <a:rPr lang="fr-FR" sz="8000" dirty="0"/>
              <a:t>Religions en présence en </a:t>
            </a:r>
            <a:br>
              <a:rPr lang="fr-FR" sz="8000" dirty="0"/>
            </a:br>
            <a:r>
              <a:rPr lang="fr-FR" sz="8000" dirty="0"/>
              <a:t>Israël </a:t>
            </a:r>
            <a:br>
              <a:rPr lang="fr-FR" sz="8000" dirty="0"/>
            </a:br>
            <a:r>
              <a:rPr lang="fr-FR" sz="8000" dirty="0"/>
              <a:t>Palestine</a:t>
            </a:r>
            <a:endParaRPr lang="fr-FR" sz="4400" dirty="0"/>
          </a:p>
        </p:txBody>
      </p:sp>
    </p:spTree>
    <p:extLst>
      <p:ext uri="{BB962C8B-B14F-4D97-AF65-F5344CB8AC3E}">
        <p14:creationId xmlns:p14="http://schemas.microsoft.com/office/powerpoint/2010/main" val="18873953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plein air, ciel, homme, personne&#10;&#10;Description générée automatiquement">
            <a:extLst>
              <a:ext uri="{FF2B5EF4-FFF2-40B4-BE49-F238E27FC236}">
                <a16:creationId xmlns:a16="http://schemas.microsoft.com/office/drawing/2014/main" id="{326D348F-50C4-601F-6A80-D1D7A95F33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68536" y="7568198"/>
            <a:ext cx="6598024" cy="5279009"/>
          </a:xfrm>
          <a:prstGeom prst="rect">
            <a:avLst/>
          </a:prstGeom>
        </p:spPr>
      </p:pic>
      <p:pic>
        <p:nvPicPr>
          <p:cNvPr id="7" name="Image 6" descr="Une image contenant habits, personne, plein air, arbre&#10;&#10;Description générée automatiquement">
            <a:extLst>
              <a:ext uri="{FF2B5EF4-FFF2-40B4-BE49-F238E27FC236}">
                <a16:creationId xmlns:a16="http://schemas.microsoft.com/office/drawing/2014/main" id="{E350954F-B2B2-857B-A030-BA1A5AA5219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21440" y="2023179"/>
            <a:ext cx="6598024" cy="5278721"/>
          </a:xfrm>
          <a:prstGeom prst="rect">
            <a:avLst/>
          </a:prstGeom>
        </p:spPr>
      </p:pic>
      <p:pic>
        <p:nvPicPr>
          <p:cNvPr id="2" name="Image 1" descr="Une image contenant table&#10;&#10;Description générée automatiquement">
            <a:extLst>
              <a:ext uri="{FF2B5EF4-FFF2-40B4-BE49-F238E27FC236}">
                <a16:creationId xmlns:a16="http://schemas.microsoft.com/office/drawing/2014/main" id="{DDE9BC33-1F57-64E1-CE3B-8A81C2D3048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945013" y="13101065"/>
            <a:ext cx="2342987" cy="614935"/>
          </a:xfrm>
          <a:prstGeom prst="rect">
            <a:avLst/>
          </a:prstGeom>
        </p:spPr>
      </p:pic>
      <p:sp>
        <p:nvSpPr>
          <p:cNvPr id="3" name="Titre 1">
            <a:extLst>
              <a:ext uri="{FF2B5EF4-FFF2-40B4-BE49-F238E27FC236}">
                <a16:creationId xmlns:a16="http://schemas.microsoft.com/office/drawing/2014/main" id="{647382C1-6AC5-418F-F91F-2B730494F7A1}"/>
              </a:ext>
            </a:extLst>
          </p:cNvPr>
          <p:cNvSpPr txBox="1">
            <a:spLocks/>
          </p:cNvSpPr>
          <p:nvPr/>
        </p:nvSpPr>
        <p:spPr>
          <a:xfrm>
            <a:off x="212284" y="267389"/>
            <a:ext cx="15773400" cy="1089489"/>
          </a:xfrm>
          <a:prstGeom prst="rect">
            <a:avLst/>
          </a:prstGeom>
        </p:spPr>
        <p:txBody>
          <a:bodyPr/>
          <a:lstStyle>
            <a:lvl1pPr algn="l" defTabSz="685800" rtl="0" eaLnBrk="1" latinLnBrk="0" hangingPunct="1">
              <a:lnSpc>
                <a:spcPct val="90000"/>
              </a:lnSpc>
              <a:spcBef>
                <a:spcPct val="0"/>
              </a:spcBef>
              <a:buNone/>
              <a:defRPr sz="7200" kern="1200">
                <a:solidFill>
                  <a:schemeClr val="tx2"/>
                </a:solidFill>
                <a:latin typeface="Maitree" charset="0"/>
                <a:ea typeface="Maitree" charset="0"/>
                <a:cs typeface="Maitree"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fr-FR" sz="6000" b="0" i="0" u="none" strike="noStrike" kern="1200" cap="none" spc="0" normalizeH="0" baseline="0" noProof="0" dirty="0">
                <a:ln>
                  <a:noFill/>
                </a:ln>
                <a:solidFill>
                  <a:srgbClr val="3F3F3F"/>
                </a:solidFill>
                <a:effectLst/>
                <a:uLnTx/>
                <a:uFillTx/>
                <a:latin typeface="Maitree" charset="0"/>
                <a:cs typeface="Maitree" charset="0"/>
              </a:rPr>
              <a:t>Les chrétiens en Terre Sainte descendent des premiers chrétiens </a:t>
            </a:r>
          </a:p>
        </p:txBody>
      </p:sp>
      <p:pic>
        <p:nvPicPr>
          <p:cNvPr id="4" name="Image 3" descr="Une image contenant symbole, rouge, Police, Graphique&#10;&#10;Le contenu généré par l’IA peut être incorrect.">
            <a:extLst>
              <a:ext uri="{FF2B5EF4-FFF2-40B4-BE49-F238E27FC236}">
                <a16:creationId xmlns:a16="http://schemas.microsoft.com/office/drawing/2014/main" id="{284AD88F-E70D-112D-A9B5-9A5FA1D4208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277286" y="606629"/>
            <a:ext cx="1284356" cy="1298355"/>
          </a:xfrm>
          <a:prstGeom prst="rect">
            <a:avLst/>
          </a:prstGeom>
        </p:spPr>
      </p:pic>
      <p:pic>
        <p:nvPicPr>
          <p:cNvPr id="10" name="Image 9" descr="Une image contenant bougie, habits, personne, rituel&#10;&#10;Description générée automatiquement">
            <a:extLst>
              <a:ext uri="{FF2B5EF4-FFF2-40B4-BE49-F238E27FC236}">
                <a16:creationId xmlns:a16="http://schemas.microsoft.com/office/drawing/2014/main" id="{08991C02-9618-F7F7-0587-77C8BEDE566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508848" y="7568788"/>
            <a:ext cx="4223207" cy="5278419"/>
          </a:xfrm>
          <a:prstGeom prst="rect">
            <a:avLst/>
          </a:prstGeom>
        </p:spPr>
      </p:pic>
      <p:sp>
        <p:nvSpPr>
          <p:cNvPr id="11" name="ZoneTexte 10">
            <a:extLst>
              <a:ext uri="{FF2B5EF4-FFF2-40B4-BE49-F238E27FC236}">
                <a16:creationId xmlns:a16="http://schemas.microsoft.com/office/drawing/2014/main" id="{D031EC9A-1A55-8D96-81D5-F4A4C37C0A39}"/>
              </a:ext>
            </a:extLst>
          </p:cNvPr>
          <p:cNvSpPr txBox="1"/>
          <p:nvPr/>
        </p:nvSpPr>
        <p:spPr>
          <a:xfrm>
            <a:off x="1409751" y="12385542"/>
            <a:ext cx="6515593" cy="461665"/>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FFFFFF"/>
                </a:solidFill>
                <a:effectLst/>
                <a:uLnTx/>
                <a:uFillTx/>
                <a:latin typeface="Raleway" pitchFamily="2" charset="0"/>
                <a:ea typeface="+mn-ea"/>
                <a:cs typeface="+mn-cs"/>
              </a:rPr>
              <a:t>Procession des rameaux, Jérusalem, 2022</a:t>
            </a:r>
          </a:p>
        </p:txBody>
      </p:sp>
      <p:sp>
        <p:nvSpPr>
          <p:cNvPr id="12" name="ZoneTexte 11">
            <a:extLst>
              <a:ext uri="{FF2B5EF4-FFF2-40B4-BE49-F238E27FC236}">
                <a16:creationId xmlns:a16="http://schemas.microsoft.com/office/drawing/2014/main" id="{2BE8B208-FF8B-6D3B-3A62-CCA8DBE30C49}"/>
              </a:ext>
            </a:extLst>
          </p:cNvPr>
          <p:cNvSpPr txBox="1"/>
          <p:nvPr/>
        </p:nvSpPr>
        <p:spPr>
          <a:xfrm>
            <a:off x="10403871" y="6810527"/>
            <a:ext cx="6515593" cy="461665"/>
          </a:xfrm>
          <a:prstGeom prst="rect">
            <a:avLst/>
          </a:prstGeom>
          <a:noFill/>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FFFFFF"/>
                </a:solidFill>
                <a:effectLst/>
                <a:uLnTx/>
                <a:uFillTx/>
                <a:latin typeface="Raleway" pitchFamily="2" charset="0"/>
                <a:ea typeface="+mn-ea"/>
                <a:cs typeface="+mn-cs"/>
              </a:rPr>
              <a:t>Procession des rameaux, Jérusalem, 2022</a:t>
            </a:r>
          </a:p>
        </p:txBody>
      </p:sp>
      <p:sp>
        <p:nvSpPr>
          <p:cNvPr id="13" name="ZoneTexte 12">
            <a:extLst>
              <a:ext uri="{FF2B5EF4-FFF2-40B4-BE49-F238E27FC236}">
                <a16:creationId xmlns:a16="http://schemas.microsoft.com/office/drawing/2014/main" id="{90C6E837-E7F8-F853-33AC-2B67F4E1CDE6}"/>
              </a:ext>
            </a:extLst>
          </p:cNvPr>
          <p:cNvSpPr txBox="1"/>
          <p:nvPr/>
        </p:nvSpPr>
        <p:spPr>
          <a:xfrm>
            <a:off x="12287065" y="12016210"/>
            <a:ext cx="2666772" cy="830997"/>
          </a:xfrm>
          <a:prstGeom prst="rect">
            <a:avLst/>
          </a:prstGeom>
          <a:noFill/>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FFFFFF"/>
                </a:solidFill>
                <a:effectLst/>
                <a:uLnTx/>
                <a:uFillTx/>
                <a:latin typeface="Raleway" pitchFamily="2" charset="0"/>
                <a:ea typeface="+mn-ea"/>
                <a:cs typeface="+mn-cs"/>
              </a:rPr>
              <a:t>Vigile pascale, Abou </a:t>
            </a:r>
            <a:r>
              <a:rPr kumimoji="0" lang="fr-FR" sz="2400" b="1" i="0" u="none" strike="noStrike" kern="1200" cap="none" spc="0" normalizeH="0" baseline="0" noProof="0" dirty="0" err="1">
                <a:ln>
                  <a:noFill/>
                </a:ln>
                <a:solidFill>
                  <a:srgbClr val="FFFFFF"/>
                </a:solidFill>
                <a:effectLst/>
                <a:uLnTx/>
                <a:uFillTx/>
                <a:latin typeface="Raleway" pitchFamily="2" charset="0"/>
                <a:ea typeface="+mn-ea"/>
                <a:cs typeface="+mn-cs"/>
              </a:rPr>
              <a:t>Gosh</a:t>
            </a:r>
            <a:r>
              <a:rPr kumimoji="0" lang="fr-FR" sz="2400" b="1" i="0" u="none" strike="noStrike" kern="1200" cap="none" spc="0" normalizeH="0" baseline="0" noProof="0" dirty="0">
                <a:ln>
                  <a:noFill/>
                </a:ln>
                <a:solidFill>
                  <a:srgbClr val="FFFFFF"/>
                </a:solidFill>
                <a:effectLst/>
                <a:uLnTx/>
                <a:uFillTx/>
                <a:latin typeface="Raleway" pitchFamily="2" charset="0"/>
                <a:ea typeface="+mn-ea"/>
                <a:cs typeface="+mn-cs"/>
              </a:rPr>
              <a:t>, 2022</a:t>
            </a:r>
          </a:p>
        </p:txBody>
      </p:sp>
      <p:sp>
        <p:nvSpPr>
          <p:cNvPr id="14" name="ZoneTexte 13">
            <a:extLst>
              <a:ext uri="{FF2B5EF4-FFF2-40B4-BE49-F238E27FC236}">
                <a16:creationId xmlns:a16="http://schemas.microsoft.com/office/drawing/2014/main" id="{511C4E9D-85EA-A0EA-E7CD-8651D45EB42E}"/>
              </a:ext>
            </a:extLst>
          </p:cNvPr>
          <p:cNvSpPr txBox="1"/>
          <p:nvPr/>
        </p:nvSpPr>
        <p:spPr>
          <a:xfrm>
            <a:off x="1368536" y="6858000"/>
            <a:ext cx="6515593" cy="461665"/>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FFFFFF"/>
                </a:solidFill>
                <a:effectLst/>
                <a:uLnTx/>
                <a:uFillTx/>
                <a:latin typeface="Raleway" pitchFamily="2" charset="0"/>
                <a:ea typeface="+mn-ea"/>
                <a:cs typeface="+mn-cs"/>
              </a:rPr>
              <a:t>Préparation de Noël, Bethléem, 2023</a:t>
            </a:r>
          </a:p>
        </p:txBody>
      </p:sp>
      <p:pic>
        <p:nvPicPr>
          <p:cNvPr id="16" name="Image 15" descr="Une image contenant habits, personne, femme, homme&#10;&#10;Description générée automatiquement">
            <a:extLst>
              <a:ext uri="{FF2B5EF4-FFF2-40B4-BE49-F238E27FC236}">
                <a16:creationId xmlns:a16="http://schemas.microsoft.com/office/drawing/2014/main" id="{0D0578E5-61F1-DA7E-0856-86B224DEC84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45506" y="2005414"/>
            <a:ext cx="6561652" cy="5249013"/>
          </a:xfrm>
          <a:prstGeom prst="rect">
            <a:avLst/>
          </a:prstGeom>
        </p:spPr>
      </p:pic>
      <p:sp>
        <p:nvSpPr>
          <p:cNvPr id="17" name="ZoneTexte 16">
            <a:extLst>
              <a:ext uri="{FF2B5EF4-FFF2-40B4-BE49-F238E27FC236}">
                <a16:creationId xmlns:a16="http://schemas.microsoft.com/office/drawing/2014/main" id="{5E186AB1-5100-CA07-65A6-BF8348D7971B}"/>
              </a:ext>
            </a:extLst>
          </p:cNvPr>
          <p:cNvSpPr txBox="1"/>
          <p:nvPr/>
        </p:nvSpPr>
        <p:spPr>
          <a:xfrm>
            <a:off x="1345506" y="6442501"/>
            <a:ext cx="6515593" cy="830997"/>
          </a:xfrm>
          <a:prstGeom prst="rect">
            <a:avLst/>
          </a:prstGeom>
          <a:noFill/>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FFFFFF"/>
                </a:solidFill>
                <a:effectLst/>
                <a:uLnTx/>
                <a:uFillTx/>
                <a:latin typeface="Raleway" pitchFamily="2" charset="0"/>
                <a:ea typeface="+mn-ea"/>
                <a:cs typeface="+mn-cs"/>
              </a:rPr>
              <a:t>Chemin de croix au Saint-Sépulcre, Jérusalem, 2022</a:t>
            </a:r>
          </a:p>
        </p:txBody>
      </p:sp>
      <p:cxnSp>
        <p:nvCxnSpPr>
          <p:cNvPr id="8" name="Connecteur droit 7">
            <a:extLst>
              <a:ext uri="{FF2B5EF4-FFF2-40B4-BE49-F238E27FC236}">
                <a16:creationId xmlns:a16="http://schemas.microsoft.com/office/drawing/2014/main" id="{610A2215-B1A3-429B-9726-3D6684485C68}"/>
              </a:ext>
            </a:extLst>
          </p:cNvPr>
          <p:cNvCxnSpPr/>
          <p:nvPr/>
        </p:nvCxnSpPr>
        <p:spPr>
          <a:xfrm>
            <a:off x="500743" y="1066800"/>
            <a:ext cx="10123714"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7801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Une image contenant bâtiment, personne, voûte, gens&#10;&#10;Description générée automatiquement">
            <a:extLst>
              <a:ext uri="{FF2B5EF4-FFF2-40B4-BE49-F238E27FC236}">
                <a16:creationId xmlns:a16="http://schemas.microsoft.com/office/drawing/2014/main" id="{6EE1174D-96AB-B1C7-33DB-87D186E78D12}"/>
              </a:ext>
            </a:extLst>
          </p:cNvPr>
          <p:cNvPicPr>
            <a:picLocks noChangeAspect="1"/>
          </p:cNvPicPr>
          <p:nvPr/>
        </p:nvPicPr>
        <p:blipFill>
          <a:blip r:embed="rId3" cstate="print">
            <a:extLst>
              <a:ext uri="{28A0092B-C50C-407E-A947-70E740481C1C}">
                <a14:useLocalDpi xmlns:a14="http://schemas.microsoft.com/office/drawing/2010/main" val="0"/>
              </a:ext>
            </a:extLst>
          </a:blip>
          <a:srcRect b="5680"/>
          <a:stretch>
            <a:fillRect/>
          </a:stretch>
        </p:blipFill>
        <p:spPr>
          <a:xfrm>
            <a:off x="499602" y="2043498"/>
            <a:ext cx="3787855" cy="4763576"/>
          </a:xfrm>
          <a:prstGeom prst="rect">
            <a:avLst/>
          </a:prstGeom>
        </p:spPr>
      </p:pic>
      <p:pic>
        <p:nvPicPr>
          <p:cNvPr id="7" name="Image 6" descr="Une image contenant texte, Police, blanc, Graphique&#10;&#10;Le contenu généré par l’IA peut être incorrect.">
            <a:extLst>
              <a:ext uri="{FF2B5EF4-FFF2-40B4-BE49-F238E27FC236}">
                <a16:creationId xmlns:a16="http://schemas.microsoft.com/office/drawing/2014/main" id="{F6763418-EB13-299F-8187-562DAD775C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737758" y="12793083"/>
            <a:ext cx="2550242" cy="922917"/>
          </a:xfrm>
          <a:prstGeom prst="rect">
            <a:avLst/>
          </a:prstGeom>
        </p:spPr>
      </p:pic>
      <p:pic>
        <p:nvPicPr>
          <p:cNvPr id="9" name="Image 8" descr="Une image contenant autel, lieu de culte, Lieux sacrés, chapelle&#10;&#10;Le contenu généré par l’IA peut être incorrect.">
            <a:extLst>
              <a:ext uri="{FF2B5EF4-FFF2-40B4-BE49-F238E27FC236}">
                <a16:creationId xmlns:a16="http://schemas.microsoft.com/office/drawing/2014/main" id="{F920BE15-1B1B-D372-7121-C80C75E825DA}"/>
              </a:ext>
            </a:extLst>
          </p:cNvPr>
          <p:cNvPicPr>
            <a:picLocks noChangeAspect="1"/>
          </p:cNvPicPr>
          <p:nvPr/>
        </p:nvPicPr>
        <p:blipFill>
          <a:blip r:embed="rId5" cstate="print">
            <a:extLst>
              <a:ext uri="{28A0092B-C50C-407E-A947-70E740481C1C}">
                <a14:useLocalDpi xmlns:a14="http://schemas.microsoft.com/office/drawing/2010/main" val="0"/>
              </a:ext>
            </a:extLst>
          </a:blip>
          <a:srcRect t="5680"/>
          <a:stretch>
            <a:fillRect/>
          </a:stretch>
        </p:blipFill>
        <p:spPr>
          <a:xfrm>
            <a:off x="13719246" y="2062967"/>
            <a:ext cx="3787855" cy="4763576"/>
          </a:xfrm>
          <a:prstGeom prst="rect">
            <a:avLst/>
          </a:prstGeom>
        </p:spPr>
      </p:pic>
      <p:pic>
        <p:nvPicPr>
          <p:cNvPr id="13" name="Image 12" descr="Une image contenant personne, vêtement sacerdotal, habits, intérieur&#10;&#10;Le contenu généré par l’IA peut être incorrect.">
            <a:extLst>
              <a:ext uri="{FF2B5EF4-FFF2-40B4-BE49-F238E27FC236}">
                <a16:creationId xmlns:a16="http://schemas.microsoft.com/office/drawing/2014/main" id="{A18DDD1F-E963-AD2D-3A7A-DC3635567F5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47483" y="2082876"/>
            <a:ext cx="5832649" cy="4666119"/>
          </a:xfrm>
          <a:prstGeom prst="rect">
            <a:avLst/>
          </a:prstGeom>
        </p:spPr>
      </p:pic>
      <p:pic>
        <p:nvPicPr>
          <p:cNvPr id="17" name="Image 16" descr="Une image contenant habits, homme, bâtiment, personne&#10;&#10;Le contenu généré par l’IA peut être incorrect.">
            <a:extLst>
              <a:ext uri="{FF2B5EF4-FFF2-40B4-BE49-F238E27FC236}">
                <a16:creationId xmlns:a16="http://schemas.microsoft.com/office/drawing/2014/main" id="{C5264032-A0FB-E376-5EE3-975EE960DD6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3210" y="8467591"/>
            <a:ext cx="5484273" cy="4549183"/>
          </a:xfrm>
          <a:prstGeom prst="rect">
            <a:avLst/>
          </a:prstGeom>
        </p:spPr>
      </p:pic>
      <p:pic>
        <p:nvPicPr>
          <p:cNvPr id="5" name="Image 4" descr="Une image contenant symbole, rouge, Police, Graphique&#10;&#10;Le contenu généré par l’IA peut être incorrect.">
            <a:extLst>
              <a:ext uri="{FF2B5EF4-FFF2-40B4-BE49-F238E27FC236}">
                <a16:creationId xmlns:a16="http://schemas.microsoft.com/office/drawing/2014/main" id="{FEB70FD5-C006-EDEA-CB62-75E08F21DB8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6277286" y="606629"/>
            <a:ext cx="1284356" cy="1298355"/>
          </a:xfrm>
          <a:prstGeom prst="rect">
            <a:avLst/>
          </a:prstGeom>
        </p:spPr>
      </p:pic>
      <p:pic>
        <p:nvPicPr>
          <p:cNvPr id="20" name="Image 19" descr="Une image contenant église, art, peinture, intérieur&#10;&#10;Le contenu généré par l’IA peut être incorrect.">
            <a:extLst>
              <a:ext uri="{FF2B5EF4-FFF2-40B4-BE49-F238E27FC236}">
                <a16:creationId xmlns:a16="http://schemas.microsoft.com/office/drawing/2014/main" id="{D27C46B5-9746-0BD4-EDD7-670CDE7BBE8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609907" y="8467591"/>
            <a:ext cx="5080000" cy="4549183"/>
          </a:xfrm>
          <a:prstGeom prst="rect">
            <a:avLst/>
          </a:prstGeom>
        </p:spPr>
      </p:pic>
      <p:pic>
        <p:nvPicPr>
          <p:cNvPr id="24" name="Image 23" descr="Une image contenant temple, bâtiment, sanctuaire, lieu de culte&#10;&#10;Le contenu généré par l’IA peut être incorrect.">
            <a:extLst>
              <a:ext uri="{FF2B5EF4-FFF2-40B4-BE49-F238E27FC236}">
                <a16:creationId xmlns:a16="http://schemas.microsoft.com/office/drawing/2014/main" id="{725FBA3C-0A17-AD76-0015-D86C91ADAFB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2352331" y="8467591"/>
            <a:ext cx="5305781" cy="4549183"/>
          </a:xfrm>
          <a:prstGeom prst="rect">
            <a:avLst/>
          </a:prstGeom>
        </p:spPr>
      </p:pic>
      <p:sp>
        <p:nvSpPr>
          <p:cNvPr id="3" name="Titre 1">
            <a:extLst>
              <a:ext uri="{FF2B5EF4-FFF2-40B4-BE49-F238E27FC236}">
                <a16:creationId xmlns:a16="http://schemas.microsoft.com/office/drawing/2014/main" id="{4CDB6FB4-B846-7F24-BD69-189A2BD0E343}"/>
              </a:ext>
            </a:extLst>
          </p:cNvPr>
          <p:cNvSpPr txBox="1">
            <a:spLocks/>
          </p:cNvSpPr>
          <p:nvPr/>
        </p:nvSpPr>
        <p:spPr>
          <a:xfrm>
            <a:off x="417692" y="130391"/>
            <a:ext cx="15773400" cy="1089489"/>
          </a:xfrm>
          <a:prstGeom prst="rect">
            <a:avLst/>
          </a:prstGeom>
        </p:spPr>
        <p:txBody>
          <a:bodyPr/>
          <a:lstStyle>
            <a:lvl1pPr algn="l" defTabSz="685800" rtl="0" eaLnBrk="1" latinLnBrk="0" hangingPunct="1">
              <a:lnSpc>
                <a:spcPct val="90000"/>
              </a:lnSpc>
              <a:spcBef>
                <a:spcPct val="0"/>
              </a:spcBef>
              <a:buNone/>
              <a:defRPr sz="7200" kern="1200">
                <a:solidFill>
                  <a:schemeClr val="tx2"/>
                </a:solidFill>
                <a:latin typeface="Maitree" charset="0"/>
                <a:ea typeface="Maitree" charset="0"/>
                <a:cs typeface="Maitree" charset="0"/>
              </a:defRPr>
            </a:lvl1pPr>
          </a:lstStyle>
          <a:p>
            <a:r>
              <a:rPr lang="fr-FR" sz="6000" dirty="0"/>
              <a:t>Tous les christianismes orientaux sont représentés</a:t>
            </a:r>
          </a:p>
        </p:txBody>
      </p:sp>
      <p:sp>
        <p:nvSpPr>
          <p:cNvPr id="11" name="ZoneTexte 10">
            <a:extLst>
              <a:ext uri="{FF2B5EF4-FFF2-40B4-BE49-F238E27FC236}">
                <a16:creationId xmlns:a16="http://schemas.microsoft.com/office/drawing/2014/main" id="{A9F7646E-D9C5-A497-D562-9E469D741799}"/>
              </a:ext>
            </a:extLst>
          </p:cNvPr>
          <p:cNvSpPr txBox="1"/>
          <p:nvPr/>
        </p:nvSpPr>
        <p:spPr>
          <a:xfrm>
            <a:off x="13737785" y="5687165"/>
            <a:ext cx="3999946" cy="1200329"/>
          </a:xfrm>
          <a:prstGeom prst="rect">
            <a:avLst/>
          </a:prstGeom>
          <a:noFill/>
        </p:spPr>
        <p:txBody>
          <a:bodyPr wrap="square" rtlCol="0">
            <a:spAutoFit/>
          </a:bodyPr>
          <a:lstStyle/>
          <a:p>
            <a:pPr algn="ctr"/>
            <a:r>
              <a:rPr lang="fr-FR" sz="2400" b="1" i="0" dirty="0">
                <a:solidFill>
                  <a:schemeClr val="bg1"/>
                </a:solidFill>
                <a:effectLst/>
                <a:latin typeface="Raleway" pitchFamily="2" charset="0"/>
              </a:rPr>
              <a:t>Église</a:t>
            </a:r>
            <a:r>
              <a:rPr lang="fr-FR" sz="2400" b="1" dirty="0">
                <a:solidFill>
                  <a:schemeClr val="bg1"/>
                </a:solidFill>
                <a:latin typeface="Raleway" pitchFamily="2" charset="0"/>
              </a:rPr>
              <a:t> syriaque catholique st Joseph à Bethléem </a:t>
            </a:r>
          </a:p>
        </p:txBody>
      </p:sp>
      <p:sp>
        <p:nvSpPr>
          <p:cNvPr id="15" name="ZoneTexte 14">
            <a:extLst>
              <a:ext uri="{FF2B5EF4-FFF2-40B4-BE49-F238E27FC236}">
                <a16:creationId xmlns:a16="http://schemas.microsoft.com/office/drawing/2014/main" id="{98E98BEB-D1CF-897D-0B02-68D46E5385BE}"/>
              </a:ext>
            </a:extLst>
          </p:cNvPr>
          <p:cNvSpPr txBox="1"/>
          <p:nvPr/>
        </p:nvSpPr>
        <p:spPr>
          <a:xfrm>
            <a:off x="6306597" y="5546492"/>
            <a:ext cx="5568407" cy="1200329"/>
          </a:xfrm>
          <a:prstGeom prst="rect">
            <a:avLst/>
          </a:prstGeom>
          <a:noFill/>
        </p:spPr>
        <p:txBody>
          <a:bodyPr wrap="square" rtlCol="0">
            <a:spAutoFit/>
          </a:bodyPr>
          <a:lstStyle/>
          <a:p>
            <a:pPr algn="ctr"/>
            <a:r>
              <a:rPr lang="fr-FR" sz="2400" b="1" i="0" dirty="0">
                <a:solidFill>
                  <a:schemeClr val="bg1"/>
                </a:solidFill>
                <a:effectLst/>
                <a:latin typeface="Raleway" pitchFamily="2" charset="0"/>
              </a:rPr>
              <a:t>Église</a:t>
            </a:r>
            <a:r>
              <a:rPr lang="fr-FR" sz="2400" b="1" dirty="0">
                <a:solidFill>
                  <a:schemeClr val="bg1"/>
                </a:solidFill>
                <a:latin typeface="Raleway" pitchFamily="2" charset="0"/>
              </a:rPr>
              <a:t> syriaque catholique st Joseph à Bethléem</a:t>
            </a:r>
          </a:p>
          <a:p>
            <a:pPr algn="ctr"/>
            <a:r>
              <a:rPr lang="fr-FR" sz="2400" b="1" dirty="0">
                <a:solidFill>
                  <a:schemeClr val="bg1"/>
                </a:solidFill>
                <a:latin typeface="Raleway" pitchFamily="2" charset="0"/>
              </a:rPr>
              <a:t>Messe de Noel 2023 </a:t>
            </a:r>
          </a:p>
        </p:txBody>
      </p:sp>
      <p:sp>
        <p:nvSpPr>
          <p:cNvPr id="18" name="ZoneTexte 17">
            <a:extLst>
              <a:ext uri="{FF2B5EF4-FFF2-40B4-BE49-F238E27FC236}">
                <a16:creationId xmlns:a16="http://schemas.microsoft.com/office/drawing/2014/main" id="{A1E6655F-79F0-413C-727C-3DD47DB3E314}"/>
              </a:ext>
            </a:extLst>
          </p:cNvPr>
          <p:cNvSpPr txBox="1"/>
          <p:nvPr/>
        </p:nvSpPr>
        <p:spPr>
          <a:xfrm>
            <a:off x="417692" y="11816445"/>
            <a:ext cx="5046937" cy="1200329"/>
          </a:xfrm>
          <a:prstGeom prst="rect">
            <a:avLst/>
          </a:prstGeom>
          <a:noFill/>
        </p:spPr>
        <p:txBody>
          <a:bodyPr wrap="square" rtlCol="0">
            <a:spAutoFit/>
          </a:bodyPr>
          <a:lstStyle/>
          <a:p>
            <a:pPr algn="ctr"/>
            <a:r>
              <a:rPr lang="fr-FR" sz="2400" b="1" i="0" dirty="0">
                <a:solidFill>
                  <a:schemeClr val="bg1"/>
                </a:solidFill>
                <a:effectLst/>
                <a:latin typeface="Raleway" pitchFamily="2" charset="0"/>
              </a:rPr>
              <a:t>Église</a:t>
            </a:r>
            <a:r>
              <a:rPr lang="fr-FR" sz="2400" b="1" dirty="0">
                <a:solidFill>
                  <a:schemeClr val="bg1"/>
                </a:solidFill>
                <a:latin typeface="Raleway" pitchFamily="2" charset="0"/>
              </a:rPr>
              <a:t> latine Sainte Catherine à Bethléem</a:t>
            </a:r>
          </a:p>
          <a:p>
            <a:pPr algn="ctr"/>
            <a:r>
              <a:rPr lang="fr-FR" sz="2400" b="1" dirty="0">
                <a:solidFill>
                  <a:schemeClr val="bg1"/>
                </a:solidFill>
                <a:latin typeface="Raleway" pitchFamily="2" charset="0"/>
              </a:rPr>
              <a:t>Messe de Noel 2023 </a:t>
            </a:r>
          </a:p>
        </p:txBody>
      </p:sp>
      <p:sp>
        <p:nvSpPr>
          <p:cNvPr id="21" name="ZoneTexte 20">
            <a:extLst>
              <a:ext uri="{FF2B5EF4-FFF2-40B4-BE49-F238E27FC236}">
                <a16:creationId xmlns:a16="http://schemas.microsoft.com/office/drawing/2014/main" id="{82FDC0AA-F9FD-F874-525A-971C44AD6808}"/>
              </a:ext>
            </a:extLst>
          </p:cNvPr>
          <p:cNvSpPr txBox="1"/>
          <p:nvPr/>
        </p:nvSpPr>
        <p:spPr>
          <a:xfrm>
            <a:off x="6712125" y="12185777"/>
            <a:ext cx="4750499" cy="830997"/>
          </a:xfrm>
          <a:prstGeom prst="rect">
            <a:avLst/>
          </a:prstGeom>
          <a:noFill/>
        </p:spPr>
        <p:txBody>
          <a:bodyPr wrap="square" rtlCol="0">
            <a:spAutoFit/>
          </a:bodyPr>
          <a:lstStyle/>
          <a:p>
            <a:pPr algn="ctr"/>
            <a:r>
              <a:rPr lang="fr-FR" sz="2400" b="1" dirty="0">
                <a:solidFill>
                  <a:schemeClr val="bg1"/>
                </a:solidFill>
                <a:latin typeface="Raleway" pitchFamily="2" charset="0"/>
              </a:rPr>
              <a:t>Prêtre orthodoxe dans la basilique de la Nativité</a:t>
            </a:r>
          </a:p>
        </p:txBody>
      </p:sp>
      <p:sp>
        <p:nvSpPr>
          <p:cNvPr id="22" name="ZoneTexte 21">
            <a:extLst>
              <a:ext uri="{FF2B5EF4-FFF2-40B4-BE49-F238E27FC236}">
                <a16:creationId xmlns:a16="http://schemas.microsoft.com/office/drawing/2014/main" id="{5727D61C-F327-39BA-3264-4662CFCD262A}"/>
              </a:ext>
            </a:extLst>
          </p:cNvPr>
          <p:cNvSpPr txBox="1"/>
          <p:nvPr/>
        </p:nvSpPr>
        <p:spPr>
          <a:xfrm>
            <a:off x="858716" y="6287330"/>
            <a:ext cx="3787855" cy="461665"/>
          </a:xfrm>
          <a:prstGeom prst="rect">
            <a:avLst/>
          </a:prstGeom>
          <a:noFill/>
        </p:spPr>
        <p:txBody>
          <a:bodyPr wrap="square" rtlCol="0">
            <a:spAutoFit/>
          </a:bodyPr>
          <a:lstStyle/>
          <a:p>
            <a:r>
              <a:rPr lang="fr-FR" sz="2400" b="1" dirty="0">
                <a:solidFill>
                  <a:schemeClr val="bg1"/>
                </a:solidFill>
                <a:latin typeface="Raleway" pitchFamily="2" charset="0"/>
              </a:rPr>
              <a:t>Croix de Jérusalem</a:t>
            </a:r>
          </a:p>
        </p:txBody>
      </p:sp>
      <p:sp>
        <p:nvSpPr>
          <p:cNvPr id="25" name="ZoneTexte 24">
            <a:extLst>
              <a:ext uri="{FF2B5EF4-FFF2-40B4-BE49-F238E27FC236}">
                <a16:creationId xmlns:a16="http://schemas.microsoft.com/office/drawing/2014/main" id="{E459A70E-F8B4-CE02-04A5-EE2A7CFE991F}"/>
              </a:ext>
            </a:extLst>
          </p:cNvPr>
          <p:cNvSpPr txBox="1"/>
          <p:nvPr/>
        </p:nvSpPr>
        <p:spPr>
          <a:xfrm>
            <a:off x="12255861" y="12161914"/>
            <a:ext cx="5305781" cy="830997"/>
          </a:xfrm>
          <a:prstGeom prst="rect">
            <a:avLst/>
          </a:prstGeom>
          <a:noFill/>
        </p:spPr>
        <p:txBody>
          <a:bodyPr wrap="square" rtlCol="0">
            <a:spAutoFit/>
          </a:bodyPr>
          <a:lstStyle/>
          <a:p>
            <a:pPr algn="ctr"/>
            <a:r>
              <a:rPr lang="fr-FR" sz="2400" b="1" dirty="0">
                <a:solidFill>
                  <a:schemeClr val="bg1"/>
                </a:solidFill>
                <a:latin typeface="Raleway" pitchFamily="2" charset="0"/>
              </a:rPr>
              <a:t>Cathédrale St Jacques des Arméniens à Jérusalem</a:t>
            </a:r>
          </a:p>
        </p:txBody>
      </p:sp>
      <p:sp>
        <p:nvSpPr>
          <p:cNvPr id="4" name="ZoneTexte 3">
            <a:extLst>
              <a:ext uri="{FF2B5EF4-FFF2-40B4-BE49-F238E27FC236}">
                <a16:creationId xmlns:a16="http://schemas.microsoft.com/office/drawing/2014/main" id="{A403CB67-9651-788E-0D04-55DC32353DD9}"/>
              </a:ext>
            </a:extLst>
          </p:cNvPr>
          <p:cNvSpPr txBox="1"/>
          <p:nvPr/>
        </p:nvSpPr>
        <p:spPr>
          <a:xfrm>
            <a:off x="281174" y="7273957"/>
            <a:ext cx="17612400" cy="646331"/>
          </a:xfrm>
          <a:prstGeom prst="rect">
            <a:avLst/>
          </a:prstGeom>
          <a:noFill/>
        </p:spPr>
        <p:txBody>
          <a:bodyPr wrap="square" rtlCol="0">
            <a:spAutoFit/>
          </a:bodyPr>
          <a:lstStyle/>
          <a:p>
            <a:r>
              <a:rPr lang="fr-FR" dirty="0">
                <a:solidFill>
                  <a:schemeClr val="tx2"/>
                </a:solidFill>
                <a:latin typeface="Raleway" pitchFamily="2" charset="0"/>
              </a:rPr>
              <a:t>La communauté chrétienne principale : grecs melkites,  orthodoxes et catholiques </a:t>
            </a:r>
          </a:p>
        </p:txBody>
      </p:sp>
      <p:cxnSp>
        <p:nvCxnSpPr>
          <p:cNvPr id="6" name="Connecteur droit 5">
            <a:extLst>
              <a:ext uri="{FF2B5EF4-FFF2-40B4-BE49-F238E27FC236}">
                <a16:creationId xmlns:a16="http://schemas.microsoft.com/office/drawing/2014/main" id="{C7F3D47C-198A-5122-7290-D013D219BBAD}"/>
              </a:ext>
            </a:extLst>
          </p:cNvPr>
          <p:cNvCxnSpPr>
            <a:cxnSpLocks/>
          </p:cNvCxnSpPr>
          <p:nvPr/>
        </p:nvCxnSpPr>
        <p:spPr>
          <a:xfrm>
            <a:off x="499602" y="957942"/>
            <a:ext cx="11852729"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29330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22" name="ZoneTexte 21">
            <a:extLst>
              <a:ext uri="{FF2B5EF4-FFF2-40B4-BE49-F238E27FC236}">
                <a16:creationId xmlns:a16="http://schemas.microsoft.com/office/drawing/2014/main" id="{DE8DCF47-ACA2-41D6-A96F-ECA0533956E3}"/>
              </a:ext>
            </a:extLst>
          </p:cNvPr>
          <p:cNvSpPr txBox="1"/>
          <p:nvPr/>
        </p:nvSpPr>
        <p:spPr>
          <a:xfrm>
            <a:off x="9311623" y="1901918"/>
            <a:ext cx="3393237" cy="646331"/>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3600" b="1" i="0" u="none" strike="noStrike" kern="1200" cap="none" spc="0" normalizeH="0" baseline="0" noProof="0" dirty="0">
                <a:ln>
                  <a:noFill/>
                </a:ln>
                <a:solidFill>
                  <a:srgbClr val="FFFFFF"/>
                </a:solidFill>
                <a:effectLst/>
                <a:uLnTx/>
                <a:uFillTx/>
                <a:latin typeface="Museo 700"/>
                <a:ea typeface="+mn-ea"/>
                <a:cs typeface="+mn-cs"/>
              </a:rPr>
              <a:t>L’Œuvre d’Orient</a:t>
            </a:r>
          </a:p>
        </p:txBody>
      </p:sp>
      <p:pic>
        <p:nvPicPr>
          <p:cNvPr id="18" name="Picture 4" descr="http://pastorale.stemariebeaucamps.fr/sites/pastorale.stemariebeaucamps.fr/files/images/Classe%20PCSI/Terre%20sainte/100px-Croix_de_l_Ordre_du_Saint-Sepulcre_svg.png">
            <a:extLst>
              <a:ext uri="{FF2B5EF4-FFF2-40B4-BE49-F238E27FC236}">
                <a16:creationId xmlns:a16="http://schemas.microsoft.com/office/drawing/2014/main" id="{F4844BD4-E836-4BF9-B40A-7AD197ADF4C7}"/>
              </a:ext>
            </a:extLst>
          </p:cNvPr>
          <p:cNvPicPr>
            <a:picLocks noChangeAspect="1" noChangeArrowheads="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15917811" y="457200"/>
            <a:ext cx="1635920"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Google Shape;195;p15" descr="Titre 1">
            <a:extLst>
              <a:ext uri="{FF2B5EF4-FFF2-40B4-BE49-F238E27FC236}">
                <a16:creationId xmlns:a16="http://schemas.microsoft.com/office/drawing/2014/main" id="{F2703240-46FC-4BBC-8339-75E8A2160BE6}"/>
              </a:ext>
            </a:extLst>
          </p:cNvPr>
          <p:cNvSpPr txBox="1"/>
          <p:nvPr/>
        </p:nvSpPr>
        <p:spPr>
          <a:xfrm>
            <a:off x="326106" y="402095"/>
            <a:ext cx="17312188" cy="1859842"/>
          </a:xfrm>
          <a:prstGeom prst="rect">
            <a:avLst/>
          </a:prstGeom>
          <a:noFill/>
          <a:ln>
            <a:noFill/>
          </a:ln>
        </p:spPr>
        <p:txBody>
          <a:bodyPr spcFirstLastPara="1" wrap="square" lIns="68550" tIns="68550" rIns="68550" bIns="68550" anchor="ctr" anchorCtr="0">
            <a:noAutofit/>
          </a:bodyPr>
          <a:lstStyle/>
          <a:p>
            <a:pPr marL="0" marR="0" lvl="0" indent="0" algn="l" defTabSz="1828800" rtl="0" eaLnBrk="1" fontAlgn="auto" latinLnBrk="0" hangingPunct="1">
              <a:lnSpc>
                <a:spcPct val="90000"/>
              </a:lnSpc>
              <a:spcBef>
                <a:spcPts val="0"/>
              </a:spcBef>
              <a:spcAft>
                <a:spcPts val="0"/>
              </a:spcAft>
              <a:buClr>
                <a:srgbClr val="000000"/>
              </a:buClr>
              <a:buSzPts val="2000"/>
              <a:buFontTx/>
              <a:buNone/>
              <a:tabLst/>
              <a:defRPr/>
            </a:pPr>
            <a:r>
              <a:rPr kumimoji="0" lang="fr-FR" sz="7200" b="0" i="0" u="none" strike="noStrike" kern="1200" cap="none" spc="0" normalizeH="0" baseline="0" noProof="0" dirty="0">
                <a:ln>
                  <a:noFill/>
                </a:ln>
                <a:solidFill>
                  <a:srgbClr val="3F3F3F"/>
                </a:solidFill>
                <a:effectLst/>
                <a:uLnTx/>
                <a:uFillTx/>
                <a:latin typeface="Maitree" panose="00000500000000000000" pitchFamily="2" charset="-34"/>
                <a:ea typeface="Calibri"/>
                <a:cs typeface="Maitree" panose="00000500000000000000" pitchFamily="2" charset="-34"/>
                <a:sym typeface="Calibri"/>
              </a:rPr>
              <a:t>La diversité des chrétiens d’Orient</a:t>
            </a:r>
            <a:endParaRPr kumimoji="0" sz="7200" b="0" i="0" u="none" strike="noStrike" kern="1200" cap="none" spc="0" normalizeH="0" baseline="0" noProof="0" dirty="0">
              <a:ln>
                <a:noFill/>
              </a:ln>
              <a:solidFill>
                <a:srgbClr val="3F3F3F"/>
              </a:solidFill>
              <a:effectLst/>
              <a:uLnTx/>
              <a:uFillTx/>
              <a:latin typeface="Maitree" panose="00000500000000000000" pitchFamily="2" charset="-34"/>
              <a:ea typeface="Calibri"/>
              <a:cs typeface="Maitree" panose="00000500000000000000" pitchFamily="2" charset="-34"/>
              <a:sym typeface="Calibri"/>
            </a:endParaRPr>
          </a:p>
        </p:txBody>
      </p:sp>
      <p:cxnSp>
        <p:nvCxnSpPr>
          <p:cNvPr id="17" name="Connecteur droit 16">
            <a:extLst>
              <a:ext uri="{FF2B5EF4-FFF2-40B4-BE49-F238E27FC236}">
                <a16:creationId xmlns:a16="http://schemas.microsoft.com/office/drawing/2014/main" id="{5A67D961-3F3F-41EE-9196-21175DC38972}"/>
              </a:ext>
            </a:extLst>
          </p:cNvPr>
          <p:cNvCxnSpPr>
            <a:cxnSpLocks/>
          </p:cNvCxnSpPr>
          <p:nvPr/>
        </p:nvCxnSpPr>
        <p:spPr>
          <a:xfrm>
            <a:off x="561945" y="2022250"/>
            <a:ext cx="9568644" cy="0"/>
          </a:xfrm>
          <a:prstGeom prst="line">
            <a:avLst/>
          </a:prstGeom>
          <a:ln w="57150">
            <a:solidFill>
              <a:srgbClr val="D7BA62"/>
            </a:solidFill>
          </a:ln>
        </p:spPr>
        <p:style>
          <a:lnRef idx="1">
            <a:schemeClr val="accent1"/>
          </a:lnRef>
          <a:fillRef idx="0">
            <a:schemeClr val="accent1"/>
          </a:fillRef>
          <a:effectRef idx="0">
            <a:schemeClr val="accent1"/>
          </a:effectRef>
          <a:fontRef idx="minor">
            <a:schemeClr val="tx1"/>
          </a:fontRef>
        </p:style>
      </p:cxnSp>
      <p:pic>
        <p:nvPicPr>
          <p:cNvPr id="19" name="Image 18" descr="Une image contenant table&#10;&#10;Description générée automatiquement">
            <a:extLst>
              <a:ext uri="{FF2B5EF4-FFF2-40B4-BE49-F238E27FC236}">
                <a16:creationId xmlns:a16="http://schemas.microsoft.com/office/drawing/2014/main" id="{E45AC944-9D4E-41BD-B9C5-BBD91F44A3E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053969" y="12975771"/>
            <a:ext cx="2820375" cy="740229"/>
          </a:xfrm>
          <a:prstGeom prst="rect">
            <a:avLst/>
          </a:prstGeom>
        </p:spPr>
      </p:pic>
      <p:sp>
        <p:nvSpPr>
          <p:cNvPr id="2" name="Freeform 4"/>
          <p:cNvSpPr/>
          <p:nvPr/>
        </p:nvSpPr>
        <p:spPr>
          <a:xfrm>
            <a:off x="360947" y="2237874"/>
            <a:ext cx="17686421" cy="10804358"/>
          </a:xfrm>
          <a:custGeom>
            <a:avLst/>
            <a:gdLst/>
            <a:ahLst/>
            <a:cxnLst/>
            <a:rect l="l" t="t" r="r" b="b"/>
            <a:pathLst>
              <a:path w="13692517" h="7941660">
                <a:moveTo>
                  <a:pt x="0" y="0"/>
                </a:moveTo>
                <a:lnTo>
                  <a:pt x="13692516" y="0"/>
                </a:lnTo>
                <a:lnTo>
                  <a:pt x="13692516" y="7941660"/>
                </a:lnTo>
                <a:lnTo>
                  <a:pt x="0" y="7941660"/>
                </a:lnTo>
                <a:lnTo>
                  <a:pt x="0" y="0"/>
                </a:lnTo>
                <a:close/>
              </a:path>
            </a:pathLst>
          </a:custGeom>
          <a:blipFill>
            <a:blip r:embed="rId5"/>
            <a:stretch>
              <a:fillRect/>
            </a:stretch>
          </a:blipFill>
        </p:spPr>
        <p:txBody>
          <a:bodyP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a:ln>
                <a:noFill/>
              </a:ln>
              <a:solidFill>
                <a:srgbClr val="7E7E7E"/>
              </a:solidFill>
              <a:effectLst/>
              <a:uLnTx/>
              <a:uFillTx/>
              <a:latin typeface="roboto"/>
              <a:ea typeface="+mn-ea"/>
              <a:cs typeface="+mn-cs"/>
            </a:endParaRPr>
          </a:p>
        </p:txBody>
      </p:sp>
    </p:spTree>
    <p:extLst>
      <p:ext uri="{BB962C8B-B14F-4D97-AF65-F5344CB8AC3E}">
        <p14:creationId xmlns:p14="http://schemas.microsoft.com/office/powerpoint/2010/main" val="14053102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 name="AutoShape 22">
            <a:extLst>
              <a:ext uri="{FF2B5EF4-FFF2-40B4-BE49-F238E27FC236}">
                <a16:creationId xmlns:a16="http://schemas.microsoft.com/office/drawing/2014/main" id="{090A04E9-0BCD-44F5-B8F4-25FDAAC7DC5C}"/>
              </a:ext>
            </a:extLst>
          </p:cNvPr>
          <p:cNvSpPr>
            <a:spLocks noChangeAspect="1" noChangeArrowheads="1" noTextEdit="1"/>
          </p:cNvSpPr>
          <p:nvPr/>
        </p:nvSpPr>
        <p:spPr bwMode="auto">
          <a:xfrm>
            <a:off x="-3707608" y="1714500"/>
            <a:ext cx="1874045" cy="1364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7160" tIns="68580" rIns="137160" bIns="68580" numCol="1" anchor="t" anchorCtr="0" compatLnSpc="1">
            <a:prstTxWarp prst="textNoShape">
              <a:avLst/>
            </a:prstTxWarp>
          </a:bodyPr>
          <a:lstStyle/>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5400" b="0" i="0" u="none" strike="noStrike" kern="1200" cap="none" spc="0" normalizeH="0" baseline="0" noProof="0">
              <a:ln>
                <a:noFill/>
              </a:ln>
              <a:solidFill>
                <a:srgbClr val="7E7E7E"/>
              </a:solidFill>
              <a:effectLst/>
              <a:uLnTx/>
              <a:uFillTx/>
              <a:latin typeface="roboto"/>
              <a:ea typeface="+mn-ea"/>
              <a:cs typeface="+mn-cs"/>
            </a:endParaRPr>
          </a:p>
        </p:txBody>
      </p:sp>
      <p:cxnSp>
        <p:nvCxnSpPr>
          <p:cNvPr id="23" name="Connecteur droit 22">
            <a:extLst>
              <a:ext uri="{FF2B5EF4-FFF2-40B4-BE49-F238E27FC236}">
                <a16:creationId xmlns:a16="http://schemas.microsoft.com/office/drawing/2014/main" id="{D7E5917E-6888-4FE6-8810-E497FF133AC2}"/>
              </a:ext>
            </a:extLst>
          </p:cNvPr>
          <p:cNvCxnSpPr>
            <a:cxnSpLocks/>
          </p:cNvCxnSpPr>
          <p:nvPr/>
        </p:nvCxnSpPr>
        <p:spPr>
          <a:xfrm>
            <a:off x="586009" y="1278479"/>
            <a:ext cx="8509865" cy="0"/>
          </a:xfrm>
          <a:prstGeom prst="line">
            <a:avLst/>
          </a:prstGeom>
          <a:ln w="57150">
            <a:solidFill>
              <a:srgbClr val="D7BA62"/>
            </a:solidFill>
          </a:ln>
        </p:spPr>
        <p:style>
          <a:lnRef idx="1">
            <a:schemeClr val="accent1"/>
          </a:lnRef>
          <a:fillRef idx="0">
            <a:schemeClr val="accent1"/>
          </a:fillRef>
          <a:effectRef idx="0">
            <a:schemeClr val="accent1"/>
          </a:effectRef>
          <a:fontRef idx="minor">
            <a:schemeClr val="tx1"/>
          </a:fontRef>
        </p:style>
      </p:cxnSp>
      <p:sp>
        <p:nvSpPr>
          <p:cNvPr id="22" name="Titre 1">
            <a:extLst>
              <a:ext uri="{FF2B5EF4-FFF2-40B4-BE49-F238E27FC236}">
                <a16:creationId xmlns:a16="http://schemas.microsoft.com/office/drawing/2014/main" id="{7AA17156-AFFE-4BD8-BF25-C18D73CFA34D}"/>
              </a:ext>
            </a:extLst>
          </p:cNvPr>
          <p:cNvSpPr txBox="1">
            <a:spLocks/>
          </p:cNvSpPr>
          <p:nvPr/>
        </p:nvSpPr>
        <p:spPr>
          <a:xfrm>
            <a:off x="6317111" y="-3422568"/>
            <a:ext cx="16459200" cy="1117229"/>
          </a:xfrm>
          <a:prstGeom prst="rect">
            <a:avLst/>
          </a:prstGeom>
        </p:spPr>
        <p:txBody>
          <a:bodyPr/>
          <a:lstStyle>
            <a:lvl1pPr algn="l" defTabSz="685800" rtl="0" eaLnBrk="1" latinLnBrk="0" hangingPunct="1">
              <a:lnSpc>
                <a:spcPct val="90000"/>
              </a:lnSpc>
              <a:spcBef>
                <a:spcPct val="0"/>
              </a:spcBef>
              <a:buNone/>
              <a:defRPr sz="7200" kern="1200">
                <a:solidFill>
                  <a:schemeClr val="tx2"/>
                </a:solidFill>
                <a:latin typeface="Maitree" charset="0"/>
                <a:ea typeface="Maitree" charset="0"/>
                <a:cs typeface="Maitree"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fr-FR" sz="7200" b="0" i="0" u="none" strike="noStrike" kern="1200" cap="none" spc="0" normalizeH="0" baseline="0" noProof="0" dirty="0">
                <a:ln>
                  <a:noFill/>
                </a:ln>
                <a:solidFill>
                  <a:srgbClr val="3F3F3F"/>
                </a:solidFill>
                <a:effectLst/>
                <a:uLnTx/>
                <a:uFillTx/>
                <a:latin typeface="Maitree" charset="0"/>
                <a:cs typeface="Maitree" charset="0"/>
              </a:rPr>
              <a:t>Religions en présence</a:t>
            </a:r>
          </a:p>
        </p:txBody>
      </p:sp>
      <p:sp>
        <p:nvSpPr>
          <p:cNvPr id="4" name="Rectangle 3">
            <a:extLst>
              <a:ext uri="{FF2B5EF4-FFF2-40B4-BE49-F238E27FC236}">
                <a16:creationId xmlns:a16="http://schemas.microsoft.com/office/drawing/2014/main" id="{71F93C59-57D6-77CF-3743-824E5130EA66}"/>
              </a:ext>
            </a:extLst>
          </p:cNvPr>
          <p:cNvSpPr/>
          <p:nvPr/>
        </p:nvSpPr>
        <p:spPr>
          <a:xfrm>
            <a:off x="222871" y="2258392"/>
            <a:ext cx="17544513" cy="2316019"/>
          </a:xfrm>
          <a:prstGeom prst="rect">
            <a:avLst/>
          </a:prstGeom>
        </p:spPr>
        <p:txBody>
          <a:bodyPr wrap="square">
            <a:spAutoFit/>
          </a:bodyPr>
          <a:lstStyle/>
          <a:p>
            <a:pPr marL="0" marR="0" lvl="0" indent="0" algn="just" defTabSz="18288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a:ln>
                  <a:noFill/>
                </a:ln>
                <a:solidFill>
                  <a:srgbClr val="3F3F3F"/>
                </a:solidFill>
                <a:effectLst/>
                <a:uLnTx/>
                <a:uFillTx/>
                <a:latin typeface="Raleway"/>
                <a:ea typeface="+mn-ea"/>
                <a:cs typeface="+mn-cs"/>
              </a:rPr>
              <a:t>En Israël, </a:t>
            </a:r>
            <a:r>
              <a:rPr kumimoji="0" lang="fr-FR" sz="3200" b="1" i="0" u="none" strike="noStrike" kern="1200" cap="none" spc="0" normalizeH="0" baseline="0" noProof="0" dirty="0">
                <a:ln>
                  <a:noFill/>
                </a:ln>
                <a:solidFill>
                  <a:srgbClr val="D2BA6E"/>
                </a:solidFill>
                <a:effectLst/>
                <a:uLnTx/>
                <a:uFillTx/>
                <a:latin typeface="Raleway"/>
                <a:ea typeface="+mn-ea"/>
                <a:cs typeface="+mn-cs"/>
              </a:rPr>
              <a:t>la principale religion est le judaïsme</a:t>
            </a:r>
            <a:r>
              <a:rPr kumimoji="0" lang="fr-FR" sz="3200" b="0" i="0" u="none" strike="noStrike" kern="1200" cap="none" spc="0" normalizeH="0" baseline="0" noProof="0" dirty="0">
                <a:ln>
                  <a:noFill/>
                </a:ln>
                <a:solidFill>
                  <a:srgbClr val="D2BA6E"/>
                </a:solidFill>
                <a:effectLst/>
                <a:uLnTx/>
                <a:uFillTx/>
                <a:latin typeface="Raleway"/>
                <a:ea typeface="+mn-ea"/>
                <a:cs typeface="+mn-cs"/>
              </a:rPr>
              <a:t> </a:t>
            </a:r>
            <a:r>
              <a:rPr kumimoji="0" lang="fr-FR" sz="3200" b="0" i="0" u="none" strike="noStrike" kern="1200" cap="none" spc="0" normalizeH="0" baseline="0" noProof="0" dirty="0">
                <a:ln>
                  <a:noFill/>
                </a:ln>
                <a:solidFill>
                  <a:srgbClr val="3F3F3F"/>
                </a:solidFill>
                <a:effectLst/>
                <a:uLnTx/>
                <a:uFillTx/>
                <a:latin typeface="Raleway"/>
                <a:ea typeface="+mn-ea"/>
                <a:cs typeface="+mn-cs"/>
              </a:rPr>
              <a:t>(75 % de la population), </a:t>
            </a:r>
          </a:p>
          <a:p>
            <a:pPr marL="0" marR="0" lvl="0" indent="0" algn="just" defTabSz="18288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a:ln>
                  <a:noFill/>
                </a:ln>
                <a:solidFill>
                  <a:srgbClr val="3F3F3F"/>
                </a:solidFill>
                <a:effectLst/>
                <a:uLnTx/>
                <a:uFillTx/>
                <a:latin typeface="Raleway"/>
                <a:ea typeface="+mn-ea"/>
                <a:cs typeface="+mn-cs"/>
              </a:rPr>
              <a:t>il y a 19,6% de musulmans, 2% de chrétiens, 1,6% de druzes, autres 3,9%.</a:t>
            </a:r>
          </a:p>
          <a:p>
            <a:pPr marL="0" marR="0" lvl="0" indent="0" algn="just" defTabSz="18288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a:ln>
                  <a:noFill/>
                </a:ln>
                <a:solidFill>
                  <a:srgbClr val="3F3F3F"/>
                </a:solidFill>
                <a:effectLst/>
                <a:uLnTx/>
                <a:uFillTx/>
                <a:latin typeface="Raleway"/>
                <a:ea typeface="+mn-ea"/>
                <a:cs typeface="+mn-cs"/>
              </a:rPr>
              <a:t> </a:t>
            </a:r>
          </a:p>
          <a:p>
            <a:pPr marL="0" marR="0" lvl="0" indent="0" algn="just" defTabSz="18288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a:ln>
                  <a:noFill/>
                </a:ln>
                <a:solidFill>
                  <a:srgbClr val="3F3F3F"/>
                </a:solidFill>
                <a:effectLst/>
                <a:uLnTx/>
                <a:uFillTx/>
                <a:latin typeface="Raleway"/>
                <a:ea typeface="+mn-ea"/>
                <a:cs typeface="+mn-cs"/>
              </a:rPr>
              <a:t>En Palestine, </a:t>
            </a:r>
            <a:r>
              <a:rPr kumimoji="0" lang="fr-FR" sz="3200" b="1" i="0" u="none" strike="noStrike" kern="1200" cap="none" spc="0" normalizeH="0" baseline="0" noProof="0" dirty="0">
                <a:ln>
                  <a:noFill/>
                </a:ln>
                <a:solidFill>
                  <a:srgbClr val="D2BA6E"/>
                </a:solidFill>
                <a:effectLst/>
                <a:uLnTx/>
                <a:uFillTx/>
                <a:latin typeface="Raleway"/>
                <a:ea typeface="+mn-ea"/>
                <a:cs typeface="+mn-cs"/>
              </a:rPr>
              <a:t>la religion prédominante est l’Islam sunnite </a:t>
            </a:r>
            <a:r>
              <a:rPr kumimoji="0" lang="fr-FR" sz="3200" b="0" i="0" u="none" strike="noStrike" kern="1200" cap="none" spc="0" normalizeH="0" baseline="0" noProof="0" dirty="0">
                <a:ln>
                  <a:noFill/>
                </a:ln>
                <a:solidFill>
                  <a:srgbClr val="3F3F3F"/>
                </a:solidFill>
                <a:effectLst/>
                <a:uLnTx/>
                <a:uFillTx/>
                <a:latin typeface="Raleway"/>
                <a:ea typeface="+mn-ea"/>
                <a:cs typeface="+mn-cs"/>
              </a:rPr>
              <a:t>( 97 % de la population). </a:t>
            </a:r>
          </a:p>
          <a:p>
            <a:pPr marL="0" marR="0" lvl="0" indent="0" algn="just" defTabSz="1828800" rtl="0" eaLnBrk="1" fontAlgn="auto" latinLnBrk="0" hangingPunct="1">
              <a:lnSpc>
                <a:spcPct val="100000"/>
              </a:lnSpc>
              <a:spcBef>
                <a:spcPts val="0"/>
              </a:spcBef>
              <a:spcAft>
                <a:spcPts val="0"/>
              </a:spcAft>
              <a:buClrTx/>
              <a:buSzTx/>
              <a:buFontTx/>
              <a:buNone/>
              <a:tabLst/>
              <a:defRPr/>
            </a:pPr>
            <a:endParaRPr kumimoji="0" lang="fr-FR" sz="1650" b="0" i="0" u="none" strike="noStrike" kern="1200" cap="none" spc="0" normalizeH="0" baseline="0" noProof="0" dirty="0">
              <a:ln>
                <a:noFill/>
              </a:ln>
              <a:solidFill>
                <a:srgbClr val="3F3F3F"/>
              </a:solidFill>
              <a:effectLst/>
              <a:uLnTx/>
              <a:uFillTx/>
              <a:latin typeface="Raleway" panose="020B0003030101060003" pitchFamily="34" charset="0"/>
              <a:ea typeface="Calibri" panose="020F0502020204030204" pitchFamily="34" charset="0"/>
              <a:cs typeface="Arial" panose="020B0604020202020204" pitchFamily="34" charset="0"/>
            </a:endParaRPr>
          </a:p>
        </p:txBody>
      </p:sp>
      <p:sp>
        <p:nvSpPr>
          <p:cNvPr id="10" name="ZoneTexte 9">
            <a:extLst>
              <a:ext uri="{FF2B5EF4-FFF2-40B4-BE49-F238E27FC236}">
                <a16:creationId xmlns:a16="http://schemas.microsoft.com/office/drawing/2014/main" id="{CD13764C-0B70-E9AE-5D85-1DFC18104288}"/>
              </a:ext>
            </a:extLst>
          </p:cNvPr>
          <p:cNvSpPr txBox="1"/>
          <p:nvPr/>
        </p:nvSpPr>
        <p:spPr>
          <a:xfrm>
            <a:off x="196430" y="4689139"/>
            <a:ext cx="17479568" cy="8463855"/>
          </a:xfrm>
          <a:prstGeom prst="rect">
            <a:avLst/>
          </a:prstGeom>
          <a:noFill/>
        </p:spPr>
        <p:txBody>
          <a:bodyPr wrap="square" rtlCol="0">
            <a:spAutoFit/>
          </a:bodyPr>
          <a:lstStyle/>
          <a:p>
            <a:pPr marL="457200" marR="0" lvl="0" indent="-457200" algn="l" defTabSz="1828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3200" b="0" i="0" u="none" strike="noStrike" kern="1200" cap="none" spc="0" normalizeH="0" baseline="0" noProof="0" dirty="0">
                <a:ln>
                  <a:noFill/>
                </a:ln>
                <a:solidFill>
                  <a:srgbClr val="3F3F3F"/>
                </a:solidFill>
                <a:effectLst/>
                <a:uLnTx/>
                <a:uFillTx/>
                <a:latin typeface="Raleway" pitchFamily="2" charset="0"/>
                <a:ea typeface="+mn-ea"/>
                <a:cs typeface="+mn-cs"/>
              </a:rPr>
              <a:t>Les chrétiens représentent </a:t>
            </a:r>
            <a:r>
              <a:rPr kumimoji="0" lang="fr-FR" sz="3200" b="1" i="0" u="none" strike="noStrike" kern="1200" cap="none" spc="0" normalizeH="0" baseline="0" noProof="0" dirty="0">
                <a:ln>
                  <a:noFill/>
                </a:ln>
                <a:solidFill>
                  <a:srgbClr val="D2BA6E"/>
                </a:solidFill>
                <a:effectLst/>
                <a:uLnTx/>
                <a:uFillTx/>
                <a:latin typeface="Raleway" pitchFamily="2" charset="0"/>
                <a:ea typeface="+mn-ea"/>
                <a:cs typeface="+mn-cs"/>
              </a:rPr>
              <a:t>2% de la population en Israël et 1 % de la population en Palestine</a:t>
            </a:r>
          </a:p>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3200" b="1" i="0" u="none" strike="noStrike" kern="1200" cap="none" spc="0" normalizeH="0" baseline="0" noProof="0" dirty="0">
              <a:ln>
                <a:noFill/>
              </a:ln>
              <a:solidFill>
                <a:srgbClr val="D2BA6E"/>
              </a:solidFill>
              <a:effectLst/>
              <a:uLnTx/>
              <a:uFillTx/>
              <a:latin typeface="Raleway" pitchFamily="2" charset="0"/>
              <a:ea typeface="+mn-ea"/>
              <a:cs typeface="+mn-cs"/>
            </a:endParaRPr>
          </a:p>
          <a:p>
            <a:pPr marL="457200" marR="0" lvl="0" indent="-457200" algn="l" defTabSz="1828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3200" b="1" i="0" u="none" strike="noStrike" kern="1200" cap="none" spc="0" normalizeH="0" baseline="0" noProof="0" dirty="0">
                <a:ln>
                  <a:noFill/>
                </a:ln>
                <a:solidFill>
                  <a:srgbClr val="D2BA6E"/>
                </a:solidFill>
                <a:effectLst/>
                <a:uLnTx/>
                <a:uFillTx/>
                <a:latin typeface="Raleway" pitchFamily="2" charset="0"/>
                <a:ea typeface="Calibri" panose="020F0502020204030204" pitchFamily="34" charset="0"/>
                <a:cs typeface="Times New Roman" panose="02020603050405020304" pitchFamily="18" charset="0"/>
              </a:rPr>
              <a:t>75,8% </a:t>
            </a:r>
            <a:r>
              <a:rPr kumimoji="0" lang="fr-FR" sz="3200" b="0" i="0" u="none" strike="noStrike" kern="1200" cap="none" spc="0" normalizeH="0" baseline="0" noProof="0" dirty="0">
                <a:ln>
                  <a:noFill/>
                </a:ln>
                <a:solidFill>
                  <a:srgbClr val="3F3F3F"/>
                </a:solidFill>
                <a:effectLst/>
                <a:uLnTx/>
                <a:uFillTx/>
                <a:latin typeface="Raleway" pitchFamily="2" charset="0"/>
                <a:ea typeface="Calibri" panose="020F0502020204030204" pitchFamily="34" charset="0"/>
                <a:cs typeface="Times New Roman" panose="02020603050405020304" pitchFamily="18" charset="0"/>
              </a:rPr>
              <a:t>des chrétiens en Israël sont des chrétiens arabes.</a:t>
            </a:r>
          </a:p>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a:ln>
                  <a:noFill/>
                </a:ln>
                <a:solidFill>
                  <a:srgbClr val="3F3F3F"/>
                </a:solidFill>
                <a:effectLst/>
                <a:uLnTx/>
                <a:uFillTx/>
                <a:latin typeface="Raleway" pitchFamily="2" charset="0"/>
                <a:ea typeface="Calibri" panose="020F0502020204030204" pitchFamily="34" charset="0"/>
                <a:cs typeface="Times New Roman" panose="02020603050405020304" pitchFamily="18" charset="0"/>
              </a:rPr>
              <a:t>     (grecs melkites)</a:t>
            </a:r>
            <a:r>
              <a:rPr kumimoji="0" lang="fr-FR" sz="3200" b="0" i="0" u="none" strike="noStrike" kern="1200" cap="none" spc="0" normalizeH="0" baseline="0" noProof="0" dirty="0">
                <a:ln>
                  <a:noFill/>
                </a:ln>
                <a:solidFill>
                  <a:srgbClr val="3F3F3F"/>
                </a:solidFill>
                <a:effectLst/>
                <a:uLnTx/>
                <a:uFillTx/>
                <a:latin typeface="Raleway" pitchFamily="2" charset="0"/>
                <a:ea typeface="+mn-ea"/>
                <a:cs typeface="+mn-cs"/>
              </a:rPr>
              <a:t> </a:t>
            </a:r>
          </a:p>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dirty="0">
                <a:ln>
                  <a:noFill/>
                </a:ln>
                <a:solidFill>
                  <a:srgbClr val="3F3F3F"/>
                </a:solidFill>
                <a:effectLst/>
                <a:uLnTx/>
                <a:uFillTx/>
                <a:latin typeface="Raleway" pitchFamily="2" charset="0"/>
                <a:ea typeface="+mn-ea"/>
                <a:cs typeface="+mn-cs"/>
              </a:rPr>
              <a:t>     Ils sont </a:t>
            </a:r>
            <a:r>
              <a:rPr kumimoji="0" lang="fr-FR" sz="3200" b="0" i="0" u="none" strike="noStrike" kern="100" cap="none" spc="0" normalizeH="0" baseline="0" noProof="0" dirty="0">
                <a:ln>
                  <a:noFill/>
                </a:ln>
                <a:solidFill>
                  <a:srgbClr val="3F3F3F"/>
                </a:solidFill>
                <a:effectLst/>
                <a:uLnTx/>
                <a:uFillTx/>
                <a:latin typeface="Raleway" pitchFamily="2" charset="0"/>
                <a:ea typeface="Calibri" panose="020F0502020204030204" pitchFamily="34" charset="0"/>
                <a:cs typeface="Calibri" panose="020F0502020204030204" pitchFamily="34" charset="0"/>
              </a:rPr>
              <a:t>les </a:t>
            </a:r>
            <a:r>
              <a:rPr kumimoji="0" lang="fr-FR" sz="3200" b="1" i="0" u="none" strike="noStrike" kern="100" cap="none" spc="0" normalizeH="0" baseline="0" noProof="0" dirty="0">
                <a:ln>
                  <a:noFill/>
                </a:ln>
                <a:solidFill>
                  <a:srgbClr val="D2BA6E"/>
                </a:solidFill>
                <a:effectLst/>
                <a:uLnTx/>
                <a:uFillTx/>
                <a:latin typeface="Raleway" pitchFamily="2" charset="0"/>
                <a:ea typeface="Calibri" panose="020F0502020204030204" pitchFamily="34" charset="0"/>
                <a:cs typeface="Calibri" panose="020F0502020204030204" pitchFamily="34" charset="0"/>
              </a:rPr>
              <a:t>descendants des premiers chrétiens</a:t>
            </a:r>
          </a:p>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3200" b="1" i="0" u="none" strike="noStrike" kern="100" cap="none" spc="0" normalizeH="0" baseline="0" noProof="0" dirty="0">
              <a:ln>
                <a:noFill/>
              </a:ln>
              <a:solidFill>
                <a:srgbClr val="D2BA6E"/>
              </a:solidFill>
              <a:effectLst/>
              <a:uLnTx/>
              <a:uFillTx/>
              <a:latin typeface="Raleway" pitchFamily="2" charset="0"/>
              <a:ea typeface="Calibri" panose="020F0502020204030204" pitchFamily="34" charset="0"/>
              <a:cs typeface="Calibri" panose="020F0502020204030204" pitchFamily="34" charset="0"/>
            </a:endParaRPr>
          </a:p>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3200" b="0" i="0" u="none" strike="noStrike" kern="100" cap="none" spc="0" normalizeH="0" baseline="0" noProof="0" dirty="0">
              <a:ln>
                <a:noFill/>
              </a:ln>
              <a:solidFill>
                <a:srgbClr val="3F3F3F"/>
              </a:solidFill>
              <a:effectLst/>
              <a:highlight>
                <a:srgbClr val="FFFF00"/>
              </a:highlight>
              <a:uLnTx/>
              <a:uFillTx/>
              <a:latin typeface="Raleway" pitchFamily="2" charset="0"/>
              <a:ea typeface="Calibri" panose="020F0502020204030204" pitchFamily="34" charset="0"/>
              <a:cs typeface="Calibri" panose="020F0502020204030204" pitchFamily="34" charset="0"/>
            </a:endParaRPr>
          </a:p>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3200" b="0" i="0" u="none" strike="noStrike" kern="100" cap="none" spc="0" normalizeH="0" baseline="0" noProof="0" dirty="0">
              <a:ln>
                <a:noFill/>
              </a:ln>
              <a:solidFill>
                <a:srgbClr val="3F3F3F"/>
              </a:solidFill>
              <a:effectLst/>
              <a:highlight>
                <a:srgbClr val="FFFF00"/>
              </a:highlight>
              <a:uLnTx/>
              <a:uFillTx/>
              <a:latin typeface="Raleway" pitchFamily="2" charset="0"/>
              <a:ea typeface="Calibri" panose="020F0502020204030204" pitchFamily="34" charset="0"/>
              <a:cs typeface="Calibri" panose="020F0502020204030204" pitchFamily="34" charset="0"/>
            </a:endParaRPr>
          </a:p>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3200" b="0" i="0" u="none" strike="noStrike" kern="100" cap="none" spc="0" normalizeH="0" baseline="0" noProof="0" dirty="0">
              <a:ln>
                <a:noFill/>
              </a:ln>
              <a:solidFill>
                <a:srgbClr val="3F3F3F"/>
              </a:solidFill>
              <a:effectLst/>
              <a:highlight>
                <a:srgbClr val="FFFF00"/>
              </a:highlight>
              <a:uLnTx/>
              <a:uFillTx/>
              <a:latin typeface="Raleway" pitchFamily="2" charset="0"/>
              <a:ea typeface="Calibri" panose="020F0502020204030204" pitchFamily="34" charset="0"/>
              <a:cs typeface="Calibri" panose="020F0502020204030204" pitchFamily="34" charset="0"/>
            </a:endParaRPr>
          </a:p>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3200" b="0" i="0" u="none" strike="noStrike" kern="100" cap="none" spc="0" normalizeH="0" baseline="0" noProof="0" dirty="0">
              <a:ln>
                <a:noFill/>
              </a:ln>
              <a:solidFill>
                <a:srgbClr val="3F3F3F"/>
              </a:solidFill>
              <a:effectLst/>
              <a:highlight>
                <a:srgbClr val="FFFF00"/>
              </a:highlight>
              <a:uLnTx/>
              <a:uFillTx/>
              <a:latin typeface="Raleway" pitchFamily="2" charset="0"/>
              <a:ea typeface="Calibri" panose="020F0502020204030204" pitchFamily="34" charset="0"/>
              <a:cs typeface="Calibri" panose="020F0502020204030204" pitchFamily="34" charset="0"/>
            </a:endParaRPr>
          </a:p>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3200" b="0" i="0" u="none" strike="noStrike" kern="100" cap="none" spc="0" normalizeH="0" baseline="0" noProof="0" dirty="0">
              <a:ln>
                <a:noFill/>
              </a:ln>
              <a:solidFill>
                <a:srgbClr val="3F3F3F"/>
              </a:solidFill>
              <a:effectLst/>
              <a:highlight>
                <a:srgbClr val="FFFF00"/>
              </a:highlight>
              <a:uLnTx/>
              <a:uFillTx/>
              <a:latin typeface="Raleway" pitchFamily="2" charset="0"/>
              <a:ea typeface="Calibri" panose="020F0502020204030204" pitchFamily="34" charset="0"/>
              <a:cs typeface="Calibri" panose="020F0502020204030204" pitchFamily="34" charset="0"/>
            </a:endParaRPr>
          </a:p>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3200" b="0" i="0" u="none" strike="noStrike" kern="100" cap="none" spc="0" normalizeH="0" baseline="0" noProof="0" dirty="0">
              <a:ln>
                <a:noFill/>
              </a:ln>
              <a:solidFill>
                <a:srgbClr val="3F3F3F"/>
              </a:solidFill>
              <a:effectLst/>
              <a:highlight>
                <a:srgbClr val="FFFF00"/>
              </a:highlight>
              <a:uLnTx/>
              <a:uFillTx/>
              <a:latin typeface="Raleway" pitchFamily="2" charset="0"/>
              <a:ea typeface="Calibri" panose="020F0502020204030204" pitchFamily="34" charset="0"/>
              <a:cs typeface="Calibri" panose="020F0502020204030204" pitchFamily="34" charset="0"/>
            </a:endParaRPr>
          </a:p>
          <a:p>
            <a:pPr marL="457200" marR="0" lvl="0" indent="-457200" algn="l" defTabSz="1828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3200" b="1" i="0" u="none" strike="noStrike" kern="1200" cap="none" spc="0" normalizeH="0" baseline="0" noProof="0" dirty="0">
                <a:ln>
                  <a:noFill/>
                </a:ln>
                <a:solidFill>
                  <a:srgbClr val="D7BA62"/>
                </a:solidFill>
                <a:effectLst/>
                <a:uLnTx/>
                <a:uFillTx/>
                <a:latin typeface="Raleway" pitchFamily="2" charset="0"/>
                <a:ea typeface="+mn-ea"/>
                <a:cs typeface="+mn-cs"/>
              </a:rPr>
              <a:t>Les chrétiens jouent un rôle essentiel dans la société </a:t>
            </a:r>
            <a:r>
              <a:rPr kumimoji="0" lang="fr-FR" sz="3200" b="0" i="0" u="none" strike="noStrike" kern="1200" cap="none" spc="0" normalizeH="0" baseline="0" noProof="0" dirty="0">
                <a:ln>
                  <a:noFill/>
                </a:ln>
                <a:solidFill>
                  <a:srgbClr val="3F3F3F"/>
                </a:solidFill>
                <a:effectLst/>
                <a:uLnTx/>
                <a:uFillTx/>
                <a:latin typeface="Raleway" pitchFamily="2" charset="0"/>
                <a:ea typeface="+mn-ea"/>
                <a:cs typeface="+mn-cs"/>
              </a:rPr>
              <a:t>car ils sont au service de tous : écoles et établissements de soins. </a:t>
            </a:r>
          </a:p>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3200" b="0" i="0" u="none" strike="noStrike" kern="100" cap="none" spc="0" normalizeH="0" baseline="0" noProof="0" dirty="0">
                <a:ln>
                  <a:noFill/>
                </a:ln>
                <a:solidFill>
                  <a:srgbClr val="3F3F3F"/>
                </a:solidFill>
                <a:effectLst/>
                <a:uLnTx/>
                <a:uFillTx/>
                <a:latin typeface="Raleway" pitchFamily="2" charset="0"/>
                <a:ea typeface="Calibri" panose="020F0502020204030204" pitchFamily="34" charset="0"/>
                <a:cs typeface="Times New Roman" panose="02020603050405020304" pitchFamily="18" charset="0"/>
              </a:rPr>
              <a:t>    Les établissements scolaires chrétiens sont un lieu de </a:t>
            </a:r>
            <a:r>
              <a:rPr kumimoji="0" lang="fr-FR" sz="3200" b="1" i="0" u="none" strike="noStrike" kern="100" cap="none" spc="0" normalizeH="0" baseline="0" noProof="0" dirty="0">
                <a:ln>
                  <a:noFill/>
                </a:ln>
                <a:solidFill>
                  <a:srgbClr val="D7BA62"/>
                </a:solidFill>
                <a:effectLst/>
                <a:uLnTx/>
                <a:uFillTx/>
                <a:latin typeface="Raleway" pitchFamily="2" charset="0"/>
                <a:ea typeface="Calibri" panose="020F0502020204030204" pitchFamily="34" charset="0"/>
                <a:cs typeface="Times New Roman" panose="02020603050405020304" pitchFamily="18" charset="0"/>
              </a:rPr>
              <a:t>dialogue islamo-chrétien</a:t>
            </a:r>
            <a:r>
              <a:rPr kumimoji="0" lang="fr-FR" sz="3200" b="0" i="0" u="none" strike="noStrike" kern="100" cap="none" spc="0" normalizeH="0" baseline="0" noProof="0" dirty="0">
                <a:ln>
                  <a:noFill/>
                </a:ln>
                <a:solidFill>
                  <a:srgbClr val="3F3F3F"/>
                </a:solidFill>
                <a:effectLst/>
                <a:uLnTx/>
                <a:uFillTx/>
                <a:latin typeface="Raleway" pitchFamily="2" charset="0"/>
                <a:ea typeface="Calibri" panose="020F0502020204030204" pitchFamily="34" charset="0"/>
                <a:cs typeface="Times New Roman" panose="02020603050405020304" pitchFamily="18" charset="0"/>
              </a:rPr>
              <a:t>.</a:t>
            </a:r>
          </a:p>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3200" b="0" i="0" u="none" strike="noStrike" kern="100" cap="none" spc="0" normalizeH="0" baseline="0" noProof="0" dirty="0">
              <a:ln>
                <a:noFill/>
              </a:ln>
              <a:solidFill>
                <a:srgbClr val="3F3F3F"/>
              </a:solidFill>
              <a:effectLst/>
              <a:uLnTx/>
              <a:uFillTx/>
              <a:latin typeface="Raleway" pitchFamily="2" charset="0"/>
              <a:ea typeface="Calibri" panose="020F0502020204030204" pitchFamily="34" charset="0"/>
              <a:cs typeface="Times New Roman" panose="02020603050405020304" pitchFamily="18" charset="0"/>
            </a:endParaRPr>
          </a:p>
        </p:txBody>
      </p:sp>
      <p:pic>
        <p:nvPicPr>
          <p:cNvPr id="9218" name="Picture 2" descr="Latin Patriarch of Jerusalem, Pierbattista Pizzaballa, to be created  Cardinal by Pope Francis">
            <a:extLst>
              <a:ext uri="{FF2B5EF4-FFF2-40B4-BE49-F238E27FC236}">
                <a16:creationId xmlns:a16="http://schemas.microsoft.com/office/drawing/2014/main" id="{25E7A5F5-AF4F-386F-2C0F-284A10522B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1922" y="8064304"/>
            <a:ext cx="3383475" cy="2720315"/>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2595D752-D70E-1DB9-5181-E8B77ACC1C09}"/>
              </a:ext>
            </a:extLst>
          </p:cNvPr>
          <p:cNvSpPr txBox="1"/>
          <p:nvPr/>
        </p:nvSpPr>
        <p:spPr>
          <a:xfrm>
            <a:off x="491017" y="129360"/>
            <a:ext cx="14852143" cy="1200329"/>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7200" b="0" i="0" u="none" strike="noStrike" kern="1200" cap="none" spc="0" normalizeH="0" baseline="0" noProof="0" dirty="0">
                <a:ln>
                  <a:noFill/>
                </a:ln>
                <a:solidFill>
                  <a:srgbClr val="676159">
                    <a:lumMod val="75000"/>
                  </a:srgbClr>
                </a:solidFill>
                <a:effectLst/>
                <a:uLnTx/>
                <a:uFillTx/>
                <a:latin typeface="Maitree" panose="00000500000000000000" pitchFamily="2" charset="-34"/>
                <a:ea typeface="+mn-ea"/>
                <a:cs typeface="Maitree" panose="00000500000000000000"/>
              </a:rPr>
              <a:t>Religions en présence aujourd’hui</a:t>
            </a:r>
            <a:r>
              <a:rPr kumimoji="0" lang="fr-FR" sz="5000" b="0" i="0" u="none" strike="noStrike" kern="1200" cap="none" spc="0" normalizeH="0" baseline="0" noProof="0" dirty="0">
                <a:ln>
                  <a:noFill/>
                </a:ln>
                <a:solidFill>
                  <a:srgbClr val="7E7E7E"/>
                </a:solidFill>
                <a:effectLst/>
                <a:uLnTx/>
                <a:uFillTx/>
                <a:latin typeface="Maitree" panose="00000500000000000000" pitchFamily="2" charset="-34"/>
                <a:ea typeface="+mn-ea"/>
                <a:cs typeface="Maitree" panose="00000500000000000000"/>
              </a:rPr>
              <a:t> </a:t>
            </a:r>
          </a:p>
        </p:txBody>
      </p:sp>
      <p:pic>
        <p:nvPicPr>
          <p:cNvPr id="6" name="Image 5" descr="Une image contenant symbole, ligne, triangle, Symétrie&#10;&#10;Description générée automatiquement">
            <a:extLst>
              <a:ext uri="{FF2B5EF4-FFF2-40B4-BE49-F238E27FC236}">
                <a16:creationId xmlns:a16="http://schemas.microsoft.com/office/drawing/2014/main" id="{967D3A9E-B90B-AF5D-AA9C-B3991B2EE7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824997" y="1808445"/>
            <a:ext cx="1295284" cy="1295284"/>
          </a:xfrm>
          <a:prstGeom prst="rect">
            <a:avLst/>
          </a:prstGeom>
        </p:spPr>
      </p:pic>
      <p:pic>
        <p:nvPicPr>
          <p:cNvPr id="7" name="Image 6" descr="Une image contenant symbole&#10;&#10;Description générée automatiquement">
            <a:extLst>
              <a:ext uri="{FF2B5EF4-FFF2-40B4-BE49-F238E27FC236}">
                <a16:creationId xmlns:a16="http://schemas.microsoft.com/office/drawing/2014/main" id="{B1CDF56D-E100-DB98-85B9-088DA26F586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11688174" y="6858000"/>
            <a:ext cx="1206304" cy="1206304"/>
          </a:xfrm>
          <a:prstGeom prst="rect">
            <a:avLst/>
          </a:prstGeom>
        </p:spPr>
      </p:pic>
      <p:pic>
        <p:nvPicPr>
          <p:cNvPr id="8" name="Image 7" descr="Une image contenant lune, astronomie, créativité&#10;&#10;Description générée automatiquement">
            <a:extLst>
              <a:ext uri="{FF2B5EF4-FFF2-40B4-BE49-F238E27FC236}">
                <a16:creationId xmlns:a16="http://schemas.microsoft.com/office/drawing/2014/main" id="{DB0F6C08-F1DD-1C9F-79A6-FADECD7D85E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796140" y="3078957"/>
            <a:ext cx="1217691" cy="1217691"/>
          </a:xfrm>
          <a:prstGeom prst="rect">
            <a:avLst/>
          </a:prstGeom>
        </p:spPr>
      </p:pic>
      <p:pic>
        <p:nvPicPr>
          <p:cNvPr id="9" name="Image 8" descr="Une image contenant table&#10;&#10;Description générée automatiquement">
            <a:extLst>
              <a:ext uri="{FF2B5EF4-FFF2-40B4-BE49-F238E27FC236}">
                <a16:creationId xmlns:a16="http://schemas.microsoft.com/office/drawing/2014/main" id="{2036B9AC-FC3F-3B17-D26A-EF6B31984B2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743083" y="12807240"/>
            <a:ext cx="2342987" cy="614935"/>
          </a:xfrm>
          <a:prstGeom prst="rect">
            <a:avLst/>
          </a:prstGeom>
        </p:spPr>
      </p:pic>
      <p:pic>
        <p:nvPicPr>
          <p:cNvPr id="3" name="Espace réservé du contenu 5" descr="Une image contenant texte, capture d’écran, Police, diagramme&#10;&#10;Le contenu généré par l’IA peut être incorrect.">
            <a:extLst>
              <a:ext uri="{FF2B5EF4-FFF2-40B4-BE49-F238E27FC236}">
                <a16:creationId xmlns:a16="http://schemas.microsoft.com/office/drawing/2014/main" id="{B74589E0-FFB5-96F6-4815-D67197D49D4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201027" y="5416267"/>
            <a:ext cx="4444654" cy="4502385"/>
          </a:xfrm>
          <a:prstGeom prst="rect">
            <a:avLst/>
          </a:prstGeom>
        </p:spPr>
      </p:pic>
    </p:spTree>
    <p:extLst>
      <p:ext uri="{BB962C8B-B14F-4D97-AF65-F5344CB8AC3E}">
        <p14:creationId xmlns:p14="http://schemas.microsoft.com/office/powerpoint/2010/main" val="420908508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846FF-7E6D-2D5D-8B0F-BE944937F9ED}"/>
            </a:ext>
          </a:extLst>
        </p:cNvPr>
        <p:cNvGrpSpPr/>
        <p:nvPr/>
      </p:nvGrpSpPr>
      <p:grpSpPr>
        <a:xfrm>
          <a:off x="0" y="0"/>
          <a:ext cx="0" cy="0"/>
          <a:chOff x="0" y="0"/>
          <a:chExt cx="0" cy="0"/>
        </a:xfrm>
      </p:grpSpPr>
      <p:sp>
        <p:nvSpPr>
          <p:cNvPr id="9" name="ZoneTexte 8">
            <a:extLst>
              <a:ext uri="{FF2B5EF4-FFF2-40B4-BE49-F238E27FC236}">
                <a16:creationId xmlns:a16="http://schemas.microsoft.com/office/drawing/2014/main" id="{F06132C7-5B19-4895-8DA1-97F5FF6A58AB}"/>
              </a:ext>
            </a:extLst>
          </p:cNvPr>
          <p:cNvSpPr txBox="1"/>
          <p:nvPr/>
        </p:nvSpPr>
        <p:spPr>
          <a:xfrm>
            <a:off x="815139" y="9812850"/>
            <a:ext cx="4910570" cy="2908425"/>
          </a:xfrm>
          <a:prstGeom prst="rect">
            <a:avLst/>
          </a:prstGeom>
          <a:noFill/>
        </p:spPr>
        <p:txBody>
          <a:bodyPr wrap="square">
            <a:spAutoFit/>
          </a:bodyPr>
          <a:lstStyle/>
          <a:p>
            <a:pPr marL="514350" marR="0" lvl="0" indent="-514350" algn="l" defTabSz="1828800" rtl="0" eaLnBrk="1" fontAlgn="auto" latinLnBrk="0" hangingPunct="1">
              <a:lnSpc>
                <a:spcPct val="115000"/>
              </a:lnSpc>
              <a:spcBef>
                <a:spcPts val="2250"/>
              </a:spcBef>
              <a:spcAft>
                <a:spcPts val="1125"/>
              </a:spcAft>
              <a:buClrTx/>
              <a:buSzTx/>
              <a:buFont typeface="Symbol" panose="05050102010706020507" pitchFamily="18" charset="2"/>
              <a:buChar char=""/>
              <a:tabLst/>
              <a:defRPr/>
            </a:pPr>
            <a:r>
              <a:rPr kumimoji="0" lang="fr-FR" sz="2800" b="1" i="0" u="none" strike="noStrike" kern="0" cap="none" spc="38" normalizeH="0" baseline="0" noProof="0" dirty="0">
                <a:ln>
                  <a:noFill/>
                </a:ln>
                <a:solidFill>
                  <a:schemeClr val="tx2"/>
                </a:solidFill>
                <a:effectLst/>
                <a:uLnTx/>
                <a:uFillTx/>
                <a:latin typeface="Raleway" pitchFamily="2" charset="0"/>
                <a:ea typeface="Calibri" panose="020F0502020204030204" pitchFamily="34" charset="0"/>
                <a:cs typeface="Times New Roman" panose="02020603050405020304" pitchFamily="18" charset="0"/>
              </a:rPr>
              <a:t>1219 victimes</a:t>
            </a:r>
            <a:r>
              <a:rPr lang="fr-FR" sz="2800" b="1" kern="0" spc="38" dirty="0">
                <a:solidFill>
                  <a:schemeClr val="tx2"/>
                </a:solidFill>
                <a:latin typeface="Raleway" pitchFamily="2" charset="0"/>
                <a:ea typeface="Calibri" panose="020F0502020204030204" pitchFamily="34" charset="0"/>
                <a:cs typeface="Times New Roman" panose="02020603050405020304" pitchFamily="18" charset="0"/>
              </a:rPr>
              <a:t> </a:t>
            </a:r>
          </a:p>
          <a:p>
            <a:pPr marL="514350" marR="0" lvl="0" indent="-514350" algn="l" defTabSz="1828800" rtl="0" eaLnBrk="1" fontAlgn="auto" latinLnBrk="0" hangingPunct="1">
              <a:lnSpc>
                <a:spcPct val="115000"/>
              </a:lnSpc>
              <a:spcBef>
                <a:spcPts val="2250"/>
              </a:spcBef>
              <a:spcAft>
                <a:spcPts val="1125"/>
              </a:spcAft>
              <a:buClrTx/>
              <a:buSzTx/>
              <a:buFont typeface="Symbol" panose="05050102010706020507" pitchFamily="18" charset="2"/>
              <a:buChar char=""/>
              <a:tabLst/>
              <a:defRPr/>
            </a:pPr>
            <a:r>
              <a:rPr kumimoji="0" lang="fr-FR" sz="2800" b="1" i="0" u="none" strike="noStrike" kern="0" cap="none" spc="38" normalizeH="0" baseline="0" noProof="0" dirty="0">
                <a:ln>
                  <a:noFill/>
                </a:ln>
                <a:solidFill>
                  <a:schemeClr val="tx2"/>
                </a:solidFill>
                <a:effectLst/>
                <a:uLnTx/>
                <a:uFillTx/>
                <a:latin typeface="Raleway" pitchFamily="2" charset="0"/>
                <a:ea typeface="Calibri" panose="020F0502020204030204" pitchFamily="34" charset="0"/>
                <a:cs typeface="Times New Roman" panose="02020603050405020304" pitchFamily="18" charset="0"/>
              </a:rPr>
              <a:t>plus de 5400 blessés</a:t>
            </a:r>
          </a:p>
          <a:p>
            <a:pPr marL="514350" marR="0" lvl="0" indent="-514350" algn="l" defTabSz="1828800" rtl="0" eaLnBrk="1" fontAlgn="auto" latinLnBrk="0" hangingPunct="1">
              <a:lnSpc>
                <a:spcPct val="115000"/>
              </a:lnSpc>
              <a:spcBef>
                <a:spcPts val="2250"/>
              </a:spcBef>
              <a:spcAft>
                <a:spcPts val="1125"/>
              </a:spcAft>
              <a:buClrTx/>
              <a:buSzTx/>
              <a:buFont typeface="Symbol" panose="05050102010706020507" pitchFamily="18" charset="2"/>
              <a:buChar char=""/>
              <a:tabLst/>
              <a:defRPr/>
            </a:pPr>
            <a:r>
              <a:rPr kumimoji="0" lang="fr-FR" sz="2800" b="1" i="0" u="none" strike="noStrike" kern="0" cap="none" spc="38" normalizeH="0" baseline="0" noProof="0" dirty="0">
                <a:ln>
                  <a:noFill/>
                </a:ln>
                <a:solidFill>
                  <a:schemeClr val="tx2"/>
                </a:solidFill>
                <a:effectLst/>
                <a:uLnTx/>
                <a:uFillTx/>
                <a:latin typeface="Raleway" pitchFamily="2" charset="0"/>
                <a:ea typeface="Calibri" panose="020F0502020204030204" pitchFamily="34" charset="0"/>
                <a:cs typeface="Times New Roman" panose="02020603050405020304" pitchFamily="18" charset="0"/>
              </a:rPr>
              <a:t> 251 otages israéliens et étrangers</a:t>
            </a:r>
          </a:p>
        </p:txBody>
      </p:sp>
      <p:sp>
        <p:nvSpPr>
          <p:cNvPr id="10" name="ZoneTexte 9">
            <a:extLst>
              <a:ext uri="{FF2B5EF4-FFF2-40B4-BE49-F238E27FC236}">
                <a16:creationId xmlns:a16="http://schemas.microsoft.com/office/drawing/2014/main" id="{1F071E42-EB6A-CAB5-ED26-38E5AE2C7BC6}"/>
              </a:ext>
            </a:extLst>
          </p:cNvPr>
          <p:cNvSpPr txBox="1"/>
          <p:nvPr/>
        </p:nvSpPr>
        <p:spPr>
          <a:xfrm>
            <a:off x="716507" y="139609"/>
            <a:ext cx="16398676" cy="1200329"/>
          </a:xfrm>
          <a:prstGeom prst="rect">
            <a:avLst/>
          </a:prstGeom>
          <a:noFill/>
        </p:spPr>
        <p:txBody>
          <a:bodyPr wrap="square">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7200" b="0" i="0" u="none" strike="noStrike" kern="1200" cap="none" spc="0" normalizeH="0" baseline="0" noProof="0" dirty="0">
                <a:ln>
                  <a:noFill/>
                </a:ln>
                <a:solidFill>
                  <a:srgbClr val="3F3F3F"/>
                </a:solidFill>
                <a:effectLst/>
                <a:uLnTx/>
                <a:uFillTx/>
                <a:latin typeface="Maitree" panose="00000800000000000000"/>
                <a:ea typeface="+mn-ea"/>
                <a:cs typeface="Maitree" panose="00000800000000000000"/>
              </a:rPr>
              <a:t>Actualité : la guerre  </a:t>
            </a:r>
            <a:endParaRPr kumimoji="0" lang="fr-FR" sz="4400" b="0" i="0" u="none" strike="noStrike" kern="1200" cap="none" spc="0" normalizeH="0" baseline="0" noProof="0" dirty="0">
              <a:ln>
                <a:noFill/>
              </a:ln>
              <a:solidFill>
                <a:srgbClr val="3F3F3F"/>
              </a:solidFill>
              <a:effectLst/>
              <a:uLnTx/>
              <a:uFillTx/>
              <a:latin typeface="Maitree" panose="00000800000000000000"/>
              <a:ea typeface="+mn-ea"/>
              <a:cs typeface="Maitree" panose="00000800000000000000"/>
            </a:endParaRPr>
          </a:p>
        </p:txBody>
      </p:sp>
      <p:sp>
        <p:nvSpPr>
          <p:cNvPr id="12" name="ZoneTexte 11">
            <a:extLst>
              <a:ext uri="{FF2B5EF4-FFF2-40B4-BE49-F238E27FC236}">
                <a16:creationId xmlns:a16="http://schemas.microsoft.com/office/drawing/2014/main" id="{1D202C38-E33F-D189-8F6E-8F664101CDC5}"/>
              </a:ext>
            </a:extLst>
          </p:cNvPr>
          <p:cNvSpPr txBox="1"/>
          <p:nvPr/>
        </p:nvSpPr>
        <p:spPr>
          <a:xfrm>
            <a:off x="892795" y="1964159"/>
            <a:ext cx="4891989" cy="1938992"/>
          </a:xfrm>
          <a:prstGeom prst="rect">
            <a:avLst/>
          </a:prstGeom>
          <a:noFill/>
        </p:spPr>
        <p:txBody>
          <a:bodyPr wrap="square">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C00000"/>
                </a:solidFill>
                <a:effectLst/>
                <a:uLnTx/>
                <a:uFillTx/>
                <a:latin typeface="Maitree" panose="00000800000000000000"/>
                <a:ea typeface="+mn-ea"/>
                <a:cs typeface="+mn-cs"/>
              </a:rPr>
              <a:t>7 octobre 2023  attaque lancée par le Hamas en Israël</a:t>
            </a:r>
          </a:p>
        </p:txBody>
      </p:sp>
      <p:pic>
        <p:nvPicPr>
          <p:cNvPr id="13" name="Picture 2" descr="Le piège humanitaire de Gaza">
            <a:extLst>
              <a:ext uri="{FF2B5EF4-FFF2-40B4-BE49-F238E27FC236}">
                <a16:creationId xmlns:a16="http://schemas.microsoft.com/office/drawing/2014/main" id="{0867A487-AF6E-0C9B-2B24-7DCC057E92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4456" y="4108445"/>
            <a:ext cx="6548762" cy="4365841"/>
          </a:xfrm>
          <a:prstGeom prst="rect">
            <a:avLst/>
          </a:prstGeom>
          <a:noFill/>
          <a:extLst>
            <a:ext uri="{909E8E84-426E-40DD-AFC4-6F175D3DCCD1}">
              <a14:hiddenFill xmlns:a14="http://schemas.microsoft.com/office/drawing/2010/main">
                <a:solidFill>
                  <a:srgbClr val="FFFFFF"/>
                </a:solidFill>
              </a14:hiddenFill>
            </a:ext>
          </a:extLst>
        </p:spPr>
      </p:pic>
      <p:sp>
        <p:nvSpPr>
          <p:cNvPr id="15" name="ZoneTexte 14">
            <a:extLst>
              <a:ext uri="{FF2B5EF4-FFF2-40B4-BE49-F238E27FC236}">
                <a16:creationId xmlns:a16="http://schemas.microsoft.com/office/drawing/2014/main" id="{EFDF71A1-99C4-AF33-7D69-853D50C88A39}"/>
              </a:ext>
            </a:extLst>
          </p:cNvPr>
          <p:cNvSpPr txBox="1"/>
          <p:nvPr/>
        </p:nvSpPr>
        <p:spPr>
          <a:xfrm>
            <a:off x="7122929" y="9812850"/>
            <a:ext cx="4508930" cy="2793714"/>
          </a:xfrm>
          <a:prstGeom prst="rect">
            <a:avLst/>
          </a:prstGeom>
          <a:noFill/>
        </p:spPr>
        <p:txBody>
          <a:bodyPr wrap="square">
            <a:spAutoFit/>
          </a:bodyPr>
          <a:lstStyle/>
          <a:p>
            <a:pPr marL="514350" marR="0" lvl="0" indent="-514350" algn="l" defTabSz="1828800" rtl="0" eaLnBrk="1" fontAlgn="auto" latinLnBrk="0" hangingPunct="1">
              <a:lnSpc>
                <a:spcPct val="115000"/>
              </a:lnSpc>
              <a:spcBef>
                <a:spcPts val="2250"/>
              </a:spcBef>
              <a:spcAft>
                <a:spcPts val="1125"/>
              </a:spcAft>
              <a:buClrTx/>
              <a:buSzTx/>
              <a:buFont typeface="Symbol" panose="05050102010706020507" pitchFamily="18" charset="2"/>
              <a:buChar char=""/>
              <a:tabLst/>
              <a:defRPr/>
            </a:pPr>
            <a:r>
              <a:rPr kumimoji="0" lang="fr-FR" sz="2600" b="1" i="0" u="none" strike="noStrike" kern="0" cap="none" spc="38" normalizeH="0" baseline="0" noProof="0" dirty="0">
                <a:ln>
                  <a:noFill/>
                </a:ln>
                <a:solidFill>
                  <a:srgbClr val="3F3F3F"/>
                </a:solidFill>
                <a:effectLst/>
                <a:uLnTx/>
                <a:uFillTx/>
                <a:latin typeface="Raleway" pitchFamily="2" charset="0"/>
                <a:ea typeface="Calibri" panose="020F0502020204030204" pitchFamily="34" charset="0"/>
                <a:cs typeface="Times New Roman" panose="02020603050405020304" pitchFamily="18" charset="0"/>
              </a:rPr>
              <a:t>plus de </a:t>
            </a:r>
            <a:r>
              <a:rPr lang="fr-FR" sz="2600" b="1" kern="0" spc="38" dirty="0">
                <a:solidFill>
                  <a:srgbClr val="3F3F3F"/>
                </a:solidFill>
                <a:latin typeface="Raleway" pitchFamily="2" charset="0"/>
                <a:ea typeface="Calibri" panose="020F0502020204030204" pitchFamily="34" charset="0"/>
                <a:cs typeface="Times New Roman" panose="02020603050405020304" pitchFamily="18" charset="0"/>
              </a:rPr>
              <a:t>70</a:t>
            </a:r>
            <a:r>
              <a:rPr kumimoji="0" lang="fr-FR" sz="2600" b="1" i="0" u="none" strike="noStrike" kern="0" cap="none" spc="38" normalizeH="0" baseline="0" noProof="0" dirty="0">
                <a:ln>
                  <a:noFill/>
                </a:ln>
                <a:solidFill>
                  <a:srgbClr val="3F3F3F"/>
                </a:solidFill>
                <a:effectLst/>
                <a:uLnTx/>
                <a:uFillTx/>
                <a:latin typeface="Raleway" pitchFamily="2" charset="0"/>
                <a:ea typeface="Calibri" panose="020F0502020204030204" pitchFamily="34" charset="0"/>
                <a:cs typeface="Times New Roman" panose="02020603050405020304" pitchFamily="18" charset="0"/>
              </a:rPr>
              <a:t> 000 victimes en majorité des civils </a:t>
            </a:r>
          </a:p>
          <a:p>
            <a:pPr marL="514350" marR="0" lvl="0" indent="-514350" algn="l" defTabSz="1828800" rtl="0" eaLnBrk="1" fontAlgn="auto" latinLnBrk="0" hangingPunct="1">
              <a:lnSpc>
                <a:spcPct val="115000"/>
              </a:lnSpc>
              <a:spcBef>
                <a:spcPts val="2250"/>
              </a:spcBef>
              <a:spcAft>
                <a:spcPts val="1125"/>
              </a:spcAft>
              <a:buClrTx/>
              <a:buSzTx/>
              <a:buFont typeface="Symbol" panose="05050102010706020507" pitchFamily="18" charset="2"/>
              <a:buChar char=""/>
              <a:tabLst/>
              <a:defRPr/>
            </a:pPr>
            <a:r>
              <a:rPr kumimoji="0" lang="fr-FR" sz="2600" b="1" i="0" u="none" strike="noStrike" kern="0" cap="none" spc="38" normalizeH="0" baseline="0" noProof="0" dirty="0">
                <a:ln>
                  <a:noFill/>
                </a:ln>
                <a:solidFill>
                  <a:srgbClr val="3F3F3F"/>
                </a:solidFill>
                <a:effectLst/>
                <a:uLnTx/>
                <a:uFillTx/>
                <a:latin typeface="Raleway" pitchFamily="2" charset="0"/>
                <a:ea typeface="Calibri" panose="020F0502020204030204" pitchFamily="34" charset="0"/>
                <a:cs typeface="Times New Roman" panose="02020603050405020304" pitchFamily="18" charset="0"/>
              </a:rPr>
              <a:t>95 % des écoles endommagées.</a:t>
            </a:r>
          </a:p>
        </p:txBody>
      </p:sp>
      <p:sp>
        <p:nvSpPr>
          <p:cNvPr id="16" name="ZoneTexte 15">
            <a:extLst>
              <a:ext uri="{FF2B5EF4-FFF2-40B4-BE49-F238E27FC236}">
                <a16:creationId xmlns:a16="http://schemas.microsoft.com/office/drawing/2014/main" id="{DEEC1BA4-501A-0F01-1494-D6BAAAF3E77F}"/>
              </a:ext>
            </a:extLst>
          </p:cNvPr>
          <p:cNvSpPr txBox="1"/>
          <p:nvPr/>
        </p:nvSpPr>
        <p:spPr>
          <a:xfrm>
            <a:off x="7008199" y="1920614"/>
            <a:ext cx="5097662" cy="1938992"/>
          </a:xfrm>
          <a:prstGeom prst="rect">
            <a:avLst/>
          </a:prstGeom>
          <a:noFill/>
        </p:spPr>
        <p:txBody>
          <a:bodyPr wrap="square">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C00000"/>
                </a:solidFill>
                <a:effectLst/>
                <a:uLnTx/>
                <a:uFillTx/>
                <a:latin typeface="Maitree" panose="00000800000000000000"/>
                <a:ea typeface="+mn-ea"/>
                <a:cs typeface="+mn-cs"/>
              </a:rPr>
              <a:t>9 octobre 2023  riposte d’Israël sur la bande de Gaza</a:t>
            </a:r>
            <a:endParaRPr kumimoji="0" lang="fr-FR" sz="4000" b="0" i="0" u="none" strike="noStrike" kern="1200" cap="none" spc="0" normalizeH="0" baseline="0" noProof="0" dirty="0">
              <a:ln>
                <a:noFill/>
              </a:ln>
              <a:solidFill>
                <a:srgbClr val="7E7E7E"/>
              </a:solidFill>
              <a:effectLst/>
              <a:uLnTx/>
              <a:uFillTx/>
              <a:latin typeface="roboto"/>
              <a:ea typeface="+mn-ea"/>
              <a:cs typeface="+mn-cs"/>
            </a:endParaRPr>
          </a:p>
        </p:txBody>
      </p:sp>
      <p:sp>
        <p:nvSpPr>
          <p:cNvPr id="2" name="ZoneTexte 1">
            <a:extLst>
              <a:ext uri="{FF2B5EF4-FFF2-40B4-BE49-F238E27FC236}">
                <a16:creationId xmlns:a16="http://schemas.microsoft.com/office/drawing/2014/main" id="{8D4916AA-5139-0B2D-7156-C07DCF0951C4}"/>
              </a:ext>
            </a:extLst>
          </p:cNvPr>
          <p:cNvSpPr txBox="1"/>
          <p:nvPr/>
        </p:nvSpPr>
        <p:spPr>
          <a:xfrm>
            <a:off x="12768562" y="1822064"/>
            <a:ext cx="5097662" cy="3785652"/>
          </a:xfrm>
          <a:prstGeom prst="rect">
            <a:avLst/>
          </a:prstGeom>
          <a:noFill/>
        </p:spPr>
        <p:txBody>
          <a:bodyPr wrap="square">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C00000"/>
                </a:solidFill>
                <a:effectLst/>
                <a:uLnTx/>
                <a:uFillTx/>
                <a:latin typeface="Maitree" panose="00000800000000000000"/>
                <a:ea typeface="+mn-ea"/>
                <a:cs typeface="+mn-cs"/>
              </a:rPr>
              <a:t>15 janvier 2025  cessez-le-feu entre Israël et le Hamas et </a:t>
            </a:r>
            <a:r>
              <a:rPr lang="fr-FR" sz="4000" b="1" dirty="0">
                <a:solidFill>
                  <a:srgbClr val="C00000"/>
                </a:solidFill>
                <a:latin typeface="Maitree" panose="00000800000000000000"/>
              </a:rPr>
              <a:t>accords de </a:t>
            </a:r>
            <a:r>
              <a:rPr lang="fr-FR" sz="4000" b="1" dirty="0" err="1">
                <a:solidFill>
                  <a:srgbClr val="C00000"/>
                </a:solidFill>
                <a:latin typeface="Maitree" panose="00000800000000000000"/>
              </a:rPr>
              <a:t>Charm</a:t>
            </a:r>
            <a:r>
              <a:rPr lang="fr-FR" sz="4000" b="1" dirty="0">
                <a:solidFill>
                  <a:srgbClr val="C00000"/>
                </a:solidFill>
                <a:latin typeface="Maitree" panose="00000800000000000000"/>
              </a:rPr>
              <a:t> el-Cheikh en octobre 2025</a:t>
            </a:r>
            <a:endParaRPr kumimoji="0" lang="fr-FR" sz="4000" b="1" i="0" u="none" strike="noStrike" kern="1200" cap="none" spc="0" normalizeH="0" baseline="0" noProof="0" dirty="0">
              <a:ln>
                <a:noFill/>
              </a:ln>
              <a:solidFill>
                <a:srgbClr val="C00000"/>
              </a:solidFill>
              <a:effectLst/>
              <a:uLnTx/>
              <a:uFillTx/>
              <a:latin typeface="Maitree" panose="00000800000000000000"/>
              <a:ea typeface="+mn-ea"/>
              <a:cs typeface="+mn-cs"/>
            </a:endParaRPr>
          </a:p>
        </p:txBody>
      </p:sp>
      <p:pic>
        <p:nvPicPr>
          <p:cNvPr id="4" name="Picture 4" descr="La carte de situation au lundi 9 octobre à 10h">
            <a:extLst>
              <a:ext uri="{FF2B5EF4-FFF2-40B4-BE49-F238E27FC236}">
                <a16:creationId xmlns:a16="http://schemas.microsoft.com/office/drawing/2014/main" id="{0DB94D8D-5C12-72EC-C260-76EF1262B30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8141" y="4108445"/>
            <a:ext cx="4361299" cy="4955449"/>
          </a:xfrm>
          <a:prstGeom prst="rect">
            <a:avLst/>
          </a:prstGeom>
          <a:noFill/>
          <a:extLst>
            <a:ext uri="{909E8E84-426E-40DD-AFC4-6F175D3DCCD1}">
              <a14:hiddenFill xmlns:a14="http://schemas.microsoft.com/office/drawing/2010/main">
                <a:solidFill>
                  <a:srgbClr val="FFFFFF"/>
                </a:solidFill>
              </a14:hiddenFill>
            </a:ext>
          </a:extLst>
        </p:spPr>
      </p:pic>
      <p:pic>
        <p:nvPicPr>
          <p:cNvPr id="5" name="Espace réservé du contenu 6">
            <a:extLst>
              <a:ext uri="{FF2B5EF4-FFF2-40B4-BE49-F238E27FC236}">
                <a16:creationId xmlns:a16="http://schemas.microsoft.com/office/drawing/2014/main" id="{8EA6B809-51F1-6D89-9679-65CC6C3FE16F}"/>
              </a:ext>
            </a:extLst>
          </p:cNvPr>
          <p:cNvPicPr>
            <a:picLocks noGrp="1" noChangeAspect="1"/>
          </p:cNvPicPr>
          <p:nvPr>
            <p:ph idx="1"/>
          </p:nvPr>
        </p:nvPicPr>
        <p:blipFill>
          <a:blip r:embed="rId5"/>
          <a:stretch>
            <a:fillRect/>
          </a:stretch>
        </p:blipFill>
        <p:spPr>
          <a:xfrm>
            <a:off x="12768559" y="5712160"/>
            <a:ext cx="4651254" cy="2726784"/>
          </a:xfrm>
          <a:prstGeom prst="rect">
            <a:avLst/>
          </a:prstGeom>
        </p:spPr>
      </p:pic>
      <p:sp>
        <p:nvSpPr>
          <p:cNvPr id="6" name="ZoneTexte 5">
            <a:extLst>
              <a:ext uri="{FF2B5EF4-FFF2-40B4-BE49-F238E27FC236}">
                <a16:creationId xmlns:a16="http://schemas.microsoft.com/office/drawing/2014/main" id="{B5DD5F36-17C7-C1B3-A62D-CC9F5D87879A}"/>
              </a:ext>
            </a:extLst>
          </p:cNvPr>
          <p:cNvSpPr txBox="1"/>
          <p:nvPr/>
        </p:nvSpPr>
        <p:spPr>
          <a:xfrm>
            <a:off x="12768559" y="8438944"/>
            <a:ext cx="4651254" cy="954107"/>
          </a:xfrm>
          <a:prstGeom prst="rect">
            <a:avLst/>
          </a:prstGeom>
          <a:noFill/>
        </p:spPr>
        <p:txBody>
          <a:bodyPr wrap="square">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3F3F3F"/>
                </a:solidFill>
                <a:effectLst/>
                <a:uLnTx/>
                <a:uFillTx/>
                <a:latin typeface="Maitree" panose="00000500000000000000" pitchFamily="2" charset="-34"/>
                <a:ea typeface="+mn-ea"/>
                <a:cs typeface="Maitree" panose="00000500000000000000" pitchFamily="2" charset="-34"/>
              </a:rPr>
              <a:t>libération des otages israéliens survivants</a:t>
            </a:r>
          </a:p>
        </p:txBody>
      </p:sp>
      <p:pic>
        <p:nvPicPr>
          <p:cNvPr id="7" name="Image 6">
            <a:extLst>
              <a:ext uri="{FF2B5EF4-FFF2-40B4-BE49-F238E27FC236}">
                <a16:creationId xmlns:a16="http://schemas.microsoft.com/office/drawing/2014/main" id="{1C6F9672-2300-6A7E-92E9-2540EC150A8D}"/>
              </a:ext>
            </a:extLst>
          </p:cNvPr>
          <p:cNvPicPr>
            <a:picLocks noChangeAspect="1"/>
          </p:cNvPicPr>
          <p:nvPr/>
        </p:nvPicPr>
        <p:blipFill>
          <a:blip r:embed="rId6"/>
          <a:stretch>
            <a:fillRect/>
          </a:stretch>
        </p:blipFill>
        <p:spPr>
          <a:xfrm>
            <a:off x="12768559" y="9453115"/>
            <a:ext cx="4651254" cy="2616331"/>
          </a:xfrm>
          <a:prstGeom prst="rect">
            <a:avLst/>
          </a:prstGeom>
        </p:spPr>
      </p:pic>
      <p:sp>
        <p:nvSpPr>
          <p:cNvPr id="11" name="ZoneTexte 10">
            <a:extLst>
              <a:ext uri="{FF2B5EF4-FFF2-40B4-BE49-F238E27FC236}">
                <a16:creationId xmlns:a16="http://schemas.microsoft.com/office/drawing/2014/main" id="{86A32FDC-D49E-7C39-F6E5-DC295B62CBE0}"/>
              </a:ext>
            </a:extLst>
          </p:cNvPr>
          <p:cNvSpPr txBox="1"/>
          <p:nvPr/>
        </p:nvSpPr>
        <p:spPr>
          <a:xfrm>
            <a:off x="12768559" y="12129510"/>
            <a:ext cx="4594696" cy="954107"/>
          </a:xfrm>
          <a:prstGeom prst="rect">
            <a:avLst/>
          </a:prstGeom>
          <a:noFill/>
        </p:spPr>
        <p:txBody>
          <a:bodyPr wrap="square">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3F3F3F"/>
                </a:solidFill>
                <a:effectLst/>
                <a:uLnTx/>
                <a:uFillTx/>
                <a:latin typeface="Maitree" panose="00000500000000000000" pitchFamily="2" charset="-34"/>
                <a:ea typeface="+mn-ea"/>
                <a:cs typeface="Maitree" panose="00000500000000000000" pitchFamily="2" charset="-34"/>
              </a:rPr>
              <a:t>Libération de prisonniers palestiniens</a:t>
            </a:r>
          </a:p>
        </p:txBody>
      </p:sp>
    </p:spTree>
    <p:extLst>
      <p:ext uri="{BB962C8B-B14F-4D97-AF65-F5344CB8AC3E}">
        <p14:creationId xmlns:p14="http://schemas.microsoft.com/office/powerpoint/2010/main" val="26482056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F74EF-85DD-F06B-B631-02893F544EF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FE654E5-BA59-8E00-FCF8-481860A0DA62}"/>
              </a:ext>
            </a:extLst>
          </p:cNvPr>
          <p:cNvSpPr>
            <a:spLocks noGrp="1"/>
          </p:cNvSpPr>
          <p:nvPr>
            <p:ph type="title"/>
          </p:nvPr>
        </p:nvSpPr>
        <p:spPr>
          <a:xfrm>
            <a:off x="657306" y="9056338"/>
            <a:ext cx="7839391" cy="590931"/>
          </a:xfrm>
        </p:spPr>
        <p:txBody>
          <a:bodyPr/>
          <a:lstStyle/>
          <a:p>
            <a:r>
              <a:rPr lang="fr-FR" sz="3600" dirty="0">
                <a:latin typeface="Raleway" pitchFamily="2" charset="0"/>
              </a:rPr>
              <a:t>Bethléem, décembre 2023</a:t>
            </a:r>
          </a:p>
        </p:txBody>
      </p:sp>
      <p:pic>
        <p:nvPicPr>
          <p:cNvPr id="6" name="Image 5" descr="Une image contenant plein air, art, peinture, sol&#10;&#10;Le contenu généré par l’IA peut être incorrect.">
            <a:extLst>
              <a:ext uri="{FF2B5EF4-FFF2-40B4-BE49-F238E27FC236}">
                <a16:creationId xmlns:a16="http://schemas.microsoft.com/office/drawing/2014/main" id="{F6B251DA-879C-F139-6FED-2384E47BCC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306" y="2619887"/>
            <a:ext cx="8045564" cy="6436451"/>
          </a:xfrm>
          <a:prstGeom prst="rect">
            <a:avLst/>
          </a:prstGeom>
        </p:spPr>
      </p:pic>
      <p:pic>
        <p:nvPicPr>
          <p:cNvPr id="3" name="Image 2" descr="Une image contenant table&#10;&#10;Description générée automatiquement">
            <a:extLst>
              <a:ext uri="{FF2B5EF4-FFF2-40B4-BE49-F238E27FC236}">
                <a16:creationId xmlns:a16="http://schemas.microsoft.com/office/drawing/2014/main" id="{40556A81-DAA6-1D15-EC88-9BF6638946D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45013" y="13101065"/>
            <a:ext cx="2342987" cy="614935"/>
          </a:xfrm>
          <a:prstGeom prst="rect">
            <a:avLst/>
          </a:prstGeom>
        </p:spPr>
      </p:pic>
      <p:sp>
        <p:nvSpPr>
          <p:cNvPr id="5" name="ZoneTexte 4">
            <a:extLst>
              <a:ext uri="{FF2B5EF4-FFF2-40B4-BE49-F238E27FC236}">
                <a16:creationId xmlns:a16="http://schemas.microsoft.com/office/drawing/2014/main" id="{F76EE789-6EE8-E495-B10D-28DE2579B83B}"/>
              </a:ext>
            </a:extLst>
          </p:cNvPr>
          <p:cNvSpPr txBox="1"/>
          <p:nvPr/>
        </p:nvSpPr>
        <p:spPr>
          <a:xfrm>
            <a:off x="477967" y="573384"/>
            <a:ext cx="16398676" cy="1200329"/>
          </a:xfrm>
          <a:prstGeom prst="rect">
            <a:avLst/>
          </a:prstGeom>
          <a:noFill/>
        </p:spPr>
        <p:txBody>
          <a:bodyPr wrap="square">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7200" b="0" i="0" u="none" strike="noStrike" kern="1200" cap="none" spc="0" normalizeH="0" baseline="0" noProof="0" dirty="0">
                <a:ln>
                  <a:noFill/>
                </a:ln>
                <a:solidFill>
                  <a:srgbClr val="3F3F3F"/>
                </a:solidFill>
                <a:effectLst/>
                <a:uLnTx/>
                <a:uFillTx/>
                <a:latin typeface="Maitree" panose="00000800000000000000"/>
                <a:ea typeface="+mn-ea"/>
                <a:cs typeface="Maitree" panose="00000800000000000000"/>
              </a:rPr>
              <a:t>Actualité : crise économique  </a:t>
            </a:r>
            <a:endParaRPr kumimoji="0" lang="fr-FR" sz="4400" b="0" i="0" u="none" strike="noStrike" kern="1200" cap="none" spc="0" normalizeH="0" baseline="0" noProof="0" dirty="0">
              <a:ln>
                <a:noFill/>
              </a:ln>
              <a:solidFill>
                <a:srgbClr val="3F3F3F"/>
              </a:solidFill>
              <a:effectLst/>
              <a:uLnTx/>
              <a:uFillTx/>
              <a:latin typeface="Maitree" panose="00000800000000000000"/>
              <a:ea typeface="+mn-ea"/>
              <a:cs typeface="Maitree" panose="00000800000000000000"/>
            </a:endParaRPr>
          </a:p>
        </p:txBody>
      </p:sp>
      <p:cxnSp>
        <p:nvCxnSpPr>
          <p:cNvPr id="10" name="Connecteur droit 9">
            <a:extLst>
              <a:ext uri="{FF2B5EF4-FFF2-40B4-BE49-F238E27FC236}">
                <a16:creationId xmlns:a16="http://schemas.microsoft.com/office/drawing/2014/main" id="{556D8931-9612-4805-DA37-CBCBFE981060}"/>
              </a:ext>
            </a:extLst>
          </p:cNvPr>
          <p:cNvCxnSpPr/>
          <p:nvPr/>
        </p:nvCxnSpPr>
        <p:spPr>
          <a:xfrm>
            <a:off x="477967" y="1773713"/>
            <a:ext cx="12502537"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11" name="Image 10" descr="Une image contenant bâtiment, ciel, ruelle, plein air&#10;&#10;Le contenu généré par l’IA peut être incorrect.">
            <a:extLst>
              <a:ext uri="{FF2B5EF4-FFF2-40B4-BE49-F238E27FC236}">
                <a16:creationId xmlns:a16="http://schemas.microsoft.com/office/drawing/2014/main" id="{7B822A1E-8553-5F2A-6427-83C3E8A1F4E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80432" y="2253342"/>
            <a:ext cx="6906986" cy="9209315"/>
          </a:xfrm>
          <a:prstGeom prst="rect">
            <a:avLst/>
          </a:prstGeom>
        </p:spPr>
      </p:pic>
      <p:sp>
        <p:nvSpPr>
          <p:cNvPr id="13" name="Titre 1">
            <a:extLst>
              <a:ext uri="{FF2B5EF4-FFF2-40B4-BE49-F238E27FC236}">
                <a16:creationId xmlns:a16="http://schemas.microsoft.com/office/drawing/2014/main" id="{9C2CB8EE-DE7B-3738-853F-937DBABD5C88}"/>
              </a:ext>
            </a:extLst>
          </p:cNvPr>
          <p:cNvSpPr txBox="1">
            <a:spLocks/>
          </p:cNvSpPr>
          <p:nvPr/>
        </p:nvSpPr>
        <p:spPr>
          <a:xfrm>
            <a:off x="10480432" y="11496159"/>
            <a:ext cx="7839391" cy="590931"/>
          </a:xfrm>
          <a:prstGeom prst="rect">
            <a:avLst/>
          </a:prstGeom>
        </p:spPr>
        <p:txBody>
          <a:bodyPr vert="horz" lIns="91440" tIns="45720" rIns="91440" bIns="45720" rtlCol="0" anchor="ctr">
            <a:spAutoFit/>
          </a:bodyPr>
          <a:lstStyle>
            <a:lvl1pPr algn="l" defTabSz="685800" rtl="0" eaLnBrk="1" latinLnBrk="0" hangingPunct="1">
              <a:lnSpc>
                <a:spcPct val="90000"/>
              </a:lnSpc>
              <a:spcBef>
                <a:spcPct val="0"/>
              </a:spcBef>
              <a:buNone/>
              <a:defRPr sz="7200" kern="1200">
                <a:solidFill>
                  <a:schemeClr val="tx2"/>
                </a:solidFill>
                <a:latin typeface="Maitree" charset="0"/>
                <a:ea typeface="Maitree" charset="0"/>
                <a:cs typeface="Maitree" charset="0"/>
              </a:defRPr>
            </a:lvl1pPr>
          </a:lstStyle>
          <a:p>
            <a:r>
              <a:rPr lang="fr-FR" sz="3600" dirty="0">
                <a:latin typeface="Raleway" pitchFamily="2" charset="0"/>
              </a:rPr>
              <a:t>Jérusalem, décembre 2023</a:t>
            </a:r>
          </a:p>
        </p:txBody>
      </p:sp>
      <p:sp>
        <p:nvSpPr>
          <p:cNvPr id="14" name="ZoneTexte 13">
            <a:extLst>
              <a:ext uri="{FF2B5EF4-FFF2-40B4-BE49-F238E27FC236}">
                <a16:creationId xmlns:a16="http://schemas.microsoft.com/office/drawing/2014/main" id="{7AEDBDD2-12B4-651F-556C-182068FF776E}"/>
              </a:ext>
            </a:extLst>
          </p:cNvPr>
          <p:cNvSpPr txBox="1"/>
          <p:nvPr/>
        </p:nvSpPr>
        <p:spPr>
          <a:xfrm>
            <a:off x="477967" y="11096113"/>
            <a:ext cx="9544601" cy="1200329"/>
          </a:xfrm>
          <a:prstGeom prst="rect">
            <a:avLst/>
          </a:prstGeom>
          <a:noFill/>
        </p:spPr>
        <p:txBody>
          <a:bodyPr wrap="none" rtlCol="0">
            <a:spAutoFit/>
          </a:bodyPr>
          <a:lstStyle/>
          <a:p>
            <a:r>
              <a:rPr lang="fr-FR" b="1" dirty="0">
                <a:solidFill>
                  <a:schemeClr val="tx2"/>
                </a:solidFill>
                <a:latin typeface="Raleway" pitchFamily="2" charset="0"/>
              </a:rPr>
              <a:t>Les fidèles ne viennent plus en pèlerinage</a:t>
            </a:r>
          </a:p>
          <a:p>
            <a:r>
              <a:rPr lang="fr-FR" b="1" dirty="0">
                <a:solidFill>
                  <a:schemeClr val="tx2"/>
                </a:solidFill>
                <a:latin typeface="Raleway" pitchFamily="2" charset="0"/>
              </a:rPr>
              <a:t> Il n’ y a plus de tourisme</a:t>
            </a:r>
          </a:p>
        </p:txBody>
      </p:sp>
    </p:spTree>
    <p:extLst>
      <p:ext uri="{BB962C8B-B14F-4D97-AF65-F5344CB8AC3E}">
        <p14:creationId xmlns:p14="http://schemas.microsoft.com/office/powerpoint/2010/main" val="6341308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42807-1F10-E234-3A49-8A6E3C8609D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A31ADED-F474-5286-DE53-A2B6FC956B2A}"/>
              </a:ext>
            </a:extLst>
          </p:cNvPr>
          <p:cNvSpPr txBox="1">
            <a:spLocks/>
          </p:cNvSpPr>
          <p:nvPr/>
        </p:nvSpPr>
        <p:spPr>
          <a:xfrm>
            <a:off x="0" y="1576373"/>
            <a:ext cx="18101388" cy="5447645"/>
          </a:xfrm>
          <a:prstGeom prst="rect">
            <a:avLst/>
          </a:prstGeom>
        </p:spPr>
        <p:txBody>
          <a:bodyPr vert="horz" wrap="square" lIns="91440" tIns="45720" rIns="91440" bIns="45720" rtlCol="0" anchor="ctr">
            <a:spAutoFit/>
          </a:bodyPr>
          <a:lstStyle>
            <a:lvl1pPr algn="l" defTabSz="685800" rtl="0" eaLnBrk="1" latinLnBrk="0" hangingPunct="1">
              <a:lnSpc>
                <a:spcPct val="90000"/>
              </a:lnSpc>
              <a:spcBef>
                <a:spcPct val="0"/>
              </a:spcBef>
              <a:buNone/>
              <a:defRPr sz="12000" kern="1200">
                <a:solidFill>
                  <a:schemeClr val="bg1"/>
                </a:solidFill>
                <a:latin typeface="Maitree" charset="0"/>
                <a:ea typeface="Maitree" charset="0"/>
                <a:cs typeface="Maitree" charset="0"/>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fr-FR" sz="9600" b="0" i="0" u="none" strike="noStrike" kern="1200" cap="none" spc="0" normalizeH="0" baseline="0" noProof="0" dirty="0">
                <a:ln>
                  <a:noFill/>
                </a:ln>
                <a:solidFill>
                  <a:srgbClr val="FFFFFF"/>
                </a:solidFill>
                <a:effectLst/>
                <a:uLnTx/>
                <a:uFillTx/>
                <a:latin typeface="Maitree" panose="00000800000000000000"/>
                <a:cs typeface="Maitree" charset="0"/>
              </a:rPr>
              <a:t>Projet de L’</a:t>
            </a:r>
            <a:r>
              <a:rPr kumimoji="0" lang="fr-FR" sz="9600" b="0" i="0" u="none" strike="noStrike" kern="1200" cap="none" spc="0" normalizeH="0" baseline="0" noProof="0" dirty="0" err="1">
                <a:ln>
                  <a:noFill/>
                </a:ln>
                <a:solidFill>
                  <a:srgbClr val="FFFFFF"/>
                </a:solidFill>
                <a:effectLst/>
                <a:uLnTx/>
                <a:uFillTx/>
                <a:latin typeface="Maitree" panose="00000800000000000000"/>
                <a:cs typeface="Maitree" charset="0"/>
              </a:rPr>
              <a:t>OEuvre</a:t>
            </a:r>
            <a:r>
              <a:rPr kumimoji="0" lang="fr-FR" sz="9600" b="0" i="0" u="none" strike="noStrike" kern="1200" cap="none" spc="0" normalizeH="0" baseline="0" noProof="0" dirty="0">
                <a:ln>
                  <a:noFill/>
                </a:ln>
                <a:solidFill>
                  <a:srgbClr val="FFFFFF"/>
                </a:solidFill>
                <a:effectLst/>
                <a:uLnTx/>
                <a:uFillTx/>
                <a:latin typeface="Maitree" panose="00000800000000000000"/>
                <a:cs typeface="Maitree" charset="0"/>
              </a:rPr>
              <a:t> d’Orient</a:t>
            </a:r>
          </a:p>
          <a:p>
            <a:pPr marL="0" marR="0" lvl="0" indent="0" algn="ctr" defTabSz="685800" rtl="0" eaLnBrk="1" fontAlgn="auto" latinLnBrk="0" hangingPunct="1">
              <a:lnSpc>
                <a:spcPct val="90000"/>
              </a:lnSpc>
              <a:spcBef>
                <a:spcPct val="0"/>
              </a:spcBef>
              <a:spcAft>
                <a:spcPts val="0"/>
              </a:spcAft>
              <a:buClrTx/>
              <a:buSzTx/>
              <a:buFontTx/>
              <a:buNone/>
              <a:tabLst/>
              <a:defRPr/>
            </a:pPr>
            <a:endParaRPr kumimoji="0" lang="fr-FR" sz="9600" b="0" i="0" u="none" strike="noStrike" kern="1200" cap="none" spc="0" normalizeH="0" baseline="0" noProof="0" dirty="0">
              <a:ln>
                <a:noFill/>
              </a:ln>
              <a:solidFill>
                <a:srgbClr val="FFFFFF"/>
              </a:solidFill>
              <a:effectLst/>
              <a:uLnTx/>
              <a:uFillTx/>
              <a:latin typeface="Maitree" panose="00000800000000000000"/>
              <a:cs typeface="Maitree" charset="0"/>
            </a:endParaRPr>
          </a:p>
          <a:p>
            <a:pPr marL="0" marR="0" lvl="0" indent="0" algn="ctr" defTabSz="685800" rtl="0" eaLnBrk="1" fontAlgn="auto" latinLnBrk="0" hangingPunct="1">
              <a:lnSpc>
                <a:spcPct val="90000"/>
              </a:lnSpc>
              <a:spcBef>
                <a:spcPct val="0"/>
              </a:spcBef>
              <a:spcAft>
                <a:spcPts val="0"/>
              </a:spcAft>
              <a:buClrTx/>
              <a:buSzTx/>
              <a:buFontTx/>
              <a:buNone/>
              <a:tabLst/>
              <a:defRPr/>
            </a:pPr>
            <a:r>
              <a:rPr kumimoji="0" lang="fr-FR" sz="9600" b="0" i="0" u="none" strike="noStrike" kern="1200" cap="none" spc="0" normalizeH="0" baseline="0" noProof="0" dirty="0">
                <a:ln>
                  <a:noFill/>
                </a:ln>
                <a:solidFill>
                  <a:srgbClr val="FFFFFF"/>
                </a:solidFill>
                <a:effectLst/>
                <a:uLnTx/>
                <a:uFillTx/>
                <a:latin typeface="Maitree" panose="00000800000000000000"/>
                <a:cs typeface="Maitree" charset="0"/>
              </a:rPr>
              <a:t>Soutenir les écoles et </a:t>
            </a:r>
          </a:p>
          <a:p>
            <a:pPr marL="0" marR="0" lvl="0" indent="0" algn="ctr" defTabSz="685800" rtl="0" eaLnBrk="1" fontAlgn="auto" latinLnBrk="0" hangingPunct="1">
              <a:lnSpc>
                <a:spcPct val="90000"/>
              </a:lnSpc>
              <a:spcBef>
                <a:spcPct val="0"/>
              </a:spcBef>
              <a:spcAft>
                <a:spcPts val="0"/>
              </a:spcAft>
              <a:buClrTx/>
              <a:buSzTx/>
              <a:buFontTx/>
              <a:buNone/>
              <a:tabLst/>
              <a:defRPr/>
            </a:pPr>
            <a:r>
              <a:rPr kumimoji="0" lang="fr-FR" sz="9600" b="0" i="0" u="none" strike="noStrike" kern="1200" cap="none" spc="0" normalizeH="0" baseline="0" noProof="0" dirty="0">
                <a:ln>
                  <a:noFill/>
                </a:ln>
                <a:solidFill>
                  <a:srgbClr val="FFFFFF"/>
                </a:solidFill>
                <a:effectLst/>
                <a:uLnTx/>
                <a:uFillTx/>
                <a:latin typeface="Maitree" panose="00000800000000000000"/>
                <a:cs typeface="Maitree" charset="0"/>
              </a:rPr>
              <a:t>les familles chrétiennes </a:t>
            </a:r>
          </a:p>
        </p:txBody>
      </p:sp>
    </p:spTree>
    <p:extLst>
      <p:ext uri="{BB962C8B-B14F-4D97-AF65-F5344CB8AC3E}">
        <p14:creationId xmlns:p14="http://schemas.microsoft.com/office/powerpoint/2010/main" val="1517098258"/>
      </p:ext>
    </p:extLst>
  </p:cSld>
  <p:clrMapOvr>
    <a:masterClrMapping/>
  </p:clrMapOvr>
  <p:extLst>
    <p:ext uri="{6950BFC3-D8DA-4A85-94F7-54DA5524770B}">
      <p188:commentRel xmlns:p188="http://schemas.microsoft.com/office/powerpoint/2018/8/main" r:id="rId2"/>
    </p:ext>
  </p:extLst>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9DD4D1"/>
        </a:solidFill>
        <a:effectLst/>
      </p:bgPr>
    </p:bg>
    <p:spTree>
      <p:nvGrpSpPr>
        <p:cNvPr id="1" name=""/>
        <p:cNvGrpSpPr/>
        <p:nvPr/>
      </p:nvGrpSpPr>
      <p:grpSpPr>
        <a:xfrm>
          <a:off x="0" y="0"/>
          <a:ext cx="0" cy="0"/>
          <a:chOff x="0" y="0"/>
          <a:chExt cx="0" cy="0"/>
        </a:xfrm>
      </p:grpSpPr>
      <p:sp>
        <p:nvSpPr>
          <p:cNvPr id="2" name="Freeform 2"/>
          <p:cNvSpPr/>
          <p:nvPr/>
        </p:nvSpPr>
        <p:spPr>
          <a:xfrm>
            <a:off x="15634011" y="668916"/>
            <a:ext cx="1460326" cy="1521398"/>
          </a:xfrm>
          <a:custGeom>
            <a:avLst/>
            <a:gdLst/>
            <a:ahLst/>
            <a:cxnLst/>
            <a:rect l="l" t="t" r="r" b="b"/>
            <a:pathLst>
              <a:path w="919153" h="919153">
                <a:moveTo>
                  <a:pt x="0" y="0"/>
                </a:moveTo>
                <a:lnTo>
                  <a:pt x="919154" y="0"/>
                </a:lnTo>
                <a:lnTo>
                  <a:pt x="919154" y="919153"/>
                </a:lnTo>
                <a:lnTo>
                  <a:pt x="0" y="919153"/>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234659" y="2771453"/>
            <a:ext cx="17818682" cy="5816919"/>
            <a:chOff x="0" y="0"/>
            <a:chExt cx="4692986" cy="1532028"/>
          </a:xfrm>
        </p:grpSpPr>
        <p:sp>
          <p:nvSpPr>
            <p:cNvPr id="4" name="Freeform 4"/>
            <p:cNvSpPr/>
            <p:nvPr/>
          </p:nvSpPr>
          <p:spPr>
            <a:xfrm>
              <a:off x="0" y="0"/>
              <a:ext cx="4692986" cy="1532028"/>
            </a:xfrm>
            <a:custGeom>
              <a:avLst/>
              <a:gdLst/>
              <a:ahLst/>
              <a:cxnLst/>
              <a:rect l="l" t="t" r="r" b="b"/>
              <a:pathLst>
                <a:path w="4692986" h="1532028">
                  <a:moveTo>
                    <a:pt x="0" y="0"/>
                  </a:moveTo>
                  <a:lnTo>
                    <a:pt x="4692986" y="0"/>
                  </a:lnTo>
                  <a:lnTo>
                    <a:pt x="4692986" y="1532028"/>
                  </a:lnTo>
                  <a:lnTo>
                    <a:pt x="0" y="1532028"/>
                  </a:lnTo>
                  <a:close/>
                </a:path>
              </a:pathLst>
            </a:custGeom>
            <a:solidFill>
              <a:srgbClr val="135B7A">
                <a:alpha val="2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p:cNvSpPr txBox="1"/>
            <p:nvPr/>
          </p:nvSpPr>
          <p:spPr>
            <a:xfrm>
              <a:off x="0" y="-47625"/>
              <a:ext cx="4692986" cy="1579653"/>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TextBox 6"/>
          <p:cNvSpPr txBox="1"/>
          <p:nvPr/>
        </p:nvSpPr>
        <p:spPr>
          <a:xfrm>
            <a:off x="4571912" y="564309"/>
            <a:ext cx="8460363" cy="1500411"/>
          </a:xfrm>
          <a:prstGeom prst="rect">
            <a:avLst/>
          </a:prstGeom>
        </p:spPr>
        <p:txBody>
          <a:bodyPr lIns="0" tIns="0" rIns="0" bIns="0" rtlCol="0" anchor="t">
            <a:spAutoFit/>
          </a:bodyPr>
          <a:lstStyle/>
          <a:p>
            <a:pPr marL="0" marR="0" lvl="0" indent="0" algn="ctr" defTabSz="914400" rtl="0" eaLnBrk="1" fontAlgn="auto" latinLnBrk="0" hangingPunct="1">
              <a:lnSpc>
                <a:spcPts val="11673"/>
              </a:lnSpc>
              <a:spcBef>
                <a:spcPts val="0"/>
              </a:spcBef>
              <a:spcAft>
                <a:spcPts val="0"/>
              </a:spcAft>
              <a:buClrTx/>
              <a:buSzTx/>
              <a:buFontTx/>
              <a:buNone/>
              <a:tabLst/>
              <a:defRPr/>
            </a:pPr>
            <a:r>
              <a:rPr kumimoji="0" lang="en-US" sz="8338" b="1" i="0" u="none" strike="noStrike" kern="1200" cap="none" spc="0" normalizeH="0" baseline="0" noProof="0" dirty="0">
                <a:ln>
                  <a:noFill/>
                </a:ln>
                <a:solidFill>
                  <a:srgbClr val="000000"/>
                </a:solidFill>
                <a:effectLst/>
                <a:uLnTx/>
                <a:uFillTx/>
                <a:latin typeface="Maitree Bold"/>
                <a:ea typeface="Maitree Bold"/>
                <a:cs typeface="Maitree Bold"/>
                <a:sym typeface="Maitree Bold"/>
              </a:rPr>
              <a:t>TERRE SAINTE</a:t>
            </a:r>
          </a:p>
        </p:txBody>
      </p:sp>
      <p:sp>
        <p:nvSpPr>
          <p:cNvPr id="7" name="TextBox 7"/>
          <p:cNvSpPr txBox="1"/>
          <p:nvPr/>
        </p:nvSpPr>
        <p:spPr>
          <a:xfrm>
            <a:off x="234660" y="4804275"/>
            <a:ext cx="11573661" cy="426014"/>
          </a:xfrm>
          <a:prstGeom prst="rect">
            <a:avLst/>
          </a:prstGeom>
        </p:spPr>
        <p:txBody>
          <a:bodyPr lIns="0" tIns="0" rIns="0" bIns="0" rtlCol="0" anchor="t">
            <a:spAutoFit/>
          </a:bodyPr>
          <a:lstStyle/>
          <a:p>
            <a:pPr marL="561345" marR="0" lvl="1" indent="-280673" algn="just" defTabSz="914400" rtl="0" eaLnBrk="1" fontAlgn="auto" latinLnBrk="0" hangingPunct="1">
              <a:lnSpc>
                <a:spcPts val="3640"/>
              </a:lnSpc>
              <a:spcBef>
                <a:spcPts val="0"/>
              </a:spcBef>
              <a:spcAft>
                <a:spcPts val="0"/>
              </a:spcAft>
              <a:buClrTx/>
              <a:buSzTx/>
              <a:buFont typeface="Arial"/>
              <a:buChar char="•"/>
              <a:tabLst/>
              <a:defRPr/>
            </a:pPr>
            <a:r>
              <a:rPr kumimoji="0" lang="en-US" sz="2600" b="0" i="0" u="none" strike="noStrike" kern="1200" cap="none" spc="0" normalizeH="0" baseline="0" noProof="0" dirty="0" err="1">
                <a:ln>
                  <a:noFill/>
                </a:ln>
                <a:solidFill>
                  <a:srgbClr val="000000"/>
                </a:solidFill>
                <a:effectLst/>
                <a:uLnTx/>
                <a:uFillTx/>
                <a:latin typeface="Raleway"/>
                <a:ea typeface="Raleway"/>
                <a:cs typeface="Raleway"/>
                <a:sym typeface="Raleway"/>
              </a:rPr>
              <a:t>Quelques</a:t>
            </a:r>
            <a:r>
              <a:rPr kumimoji="0" lang="en-US" sz="2600" b="0" i="0" u="none" strike="noStrike" kern="1200" cap="none" spc="0" normalizeH="0" baseline="0" noProof="0" dirty="0">
                <a:ln>
                  <a:noFill/>
                </a:ln>
                <a:solidFill>
                  <a:srgbClr val="000000"/>
                </a:solidFill>
                <a:effectLst/>
                <a:uLnTx/>
                <a:uFillTx/>
                <a:latin typeface="Raleway"/>
                <a:ea typeface="Raleway"/>
                <a:cs typeface="Raleway"/>
                <a:sym typeface="Raleway"/>
              </a:rPr>
              <a:t> projets </a:t>
            </a:r>
            <a:r>
              <a:rPr kumimoji="0" lang="en-US" sz="2600" b="0" i="0" u="none" strike="noStrike" kern="1200" cap="none" spc="0" normalizeH="0" baseline="0" noProof="0" dirty="0" err="1">
                <a:ln>
                  <a:noFill/>
                </a:ln>
                <a:solidFill>
                  <a:srgbClr val="000000"/>
                </a:solidFill>
                <a:effectLst/>
                <a:uLnTx/>
                <a:uFillTx/>
                <a:latin typeface="Raleway"/>
                <a:ea typeface="Raleway"/>
                <a:cs typeface="Raleway"/>
                <a:sym typeface="Raleway"/>
              </a:rPr>
              <a:t>importants</a:t>
            </a:r>
            <a:r>
              <a:rPr kumimoji="0" lang="en-US" sz="2600" b="0" i="0" u="none" strike="noStrike" kern="1200" cap="none" spc="0" normalizeH="0" baseline="0" noProof="0" dirty="0">
                <a:ln>
                  <a:noFill/>
                </a:ln>
                <a:solidFill>
                  <a:srgbClr val="000000"/>
                </a:solidFill>
                <a:effectLst/>
                <a:uLnTx/>
                <a:uFillTx/>
                <a:latin typeface="Raleway"/>
                <a:ea typeface="Raleway"/>
                <a:cs typeface="Raleway"/>
                <a:sym typeface="Raleway"/>
              </a:rPr>
              <a:t> de </a:t>
            </a:r>
            <a:r>
              <a:rPr kumimoji="0" lang="en-US" sz="2600" b="0" i="0" u="none" strike="noStrike" kern="1200" cap="none" spc="0" normalizeH="0" baseline="0" noProof="0" dirty="0" err="1">
                <a:ln>
                  <a:noFill/>
                </a:ln>
                <a:solidFill>
                  <a:srgbClr val="000000"/>
                </a:solidFill>
                <a:effectLst/>
                <a:uLnTx/>
                <a:uFillTx/>
                <a:latin typeface="Raleway"/>
                <a:ea typeface="Raleway"/>
                <a:cs typeface="Raleway"/>
                <a:sym typeface="Raleway"/>
              </a:rPr>
              <a:t>L’Œuvre</a:t>
            </a:r>
            <a:r>
              <a:rPr kumimoji="0" lang="en-US" sz="2600" b="0" i="0" u="none" strike="noStrike" kern="1200" cap="none" spc="0" normalizeH="0" baseline="0" noProof="0" dirty="0">
                <a:ln>
                  <a:noFill/>
                </a:ln>
                <a:solidFill>
                  <a:srgbClr val="000000"/>
                </a:solidFill>
                <a:effectLst/>
                <a:uLnTx/>
                <a:uFillTx/>
                <a:latin typeface="Raleway"/>
                <a:ea typeface="Raleway"/>
                <a:cs typeface="Raleway"/>
                <a:sym typeface="Raleway"/>
              </a:rPr>
              <a:t> d’Orient </a:t>
            </a:r>
            <a:r>
              <a:rPr kumimoji="0" lang="en-US" sz="2600" b="0" i="0" u="none" strike="noStrike" kern="1200" cap="none" spc="0" normalizeH="0" baseline="0" noProof="0" dirty="0" err="1">
                <a:ln>
                  <a:noFill/>
                </a:ln>
                <a:solidFill>
                  <a:srgbClr val="000000"/>
                </a:solidFill>
                <a:effectLst/>
                <a:uLnTx/>
                <a:uFillTx/>
                <a:latin typeface="Raleway"/>
                <a:ea typeface="Raleway"/>
                <a:cs typeface="Raleway"/>
                <a:sym typeface="Raleway"/>
              </a:rPr>
              <a:t>en</a:t>
            </a:r>
            <a:r>
              <a:rPr kumimoji="0" lang="en-US" sz="2600" b="0" i="0" u="none" strike="noStrike" kern="1200" cap="none" spc="0" normalizeH="0" baseline="0" noProof="0" dirty="0">
                <a:ln>
                  <a:noFill/>
                </a:ln>
                <a:solidFill>
                  <a:srgbClr val="000000"/>
                </a:solidFill>
                <a:effectLst/>
                <a:uLnTx/>
                <a:uFillTx/>
                <a:latin typeface="Raleway"/>
                <a:ea typeface="Raleway"/>
                <a:cs typeface="Raleway"/>
                <a:sym typeface="Raleway"/>
              </a:rPr>
              <a:t> Terre Sainte :</a:t>
            </a:r>
          </a:p>
        </p:txBody>
      </p:sp>
      <p:sp>
        <p:nvSpPr>
          <p:cNvPr id="8" name="TextBox 8"/>
          <p:cNvSpPr txBox="1"/>
          <p:nvPr/>
        </p:nvSpPr>
        <p:spPr>
          <a:xfrm>
            <a:off x="17755653" y="11398341"/>
            <a:ext cx="391573" cy="961097"/>
          </a:xfrm>
          <a:prstGeom prst="rect">
            <a:avLst/>
          </a:prstGeom>
        </p:spPr>
        <p:txBody>
          <a:bodyPr lIns="0" tIns="0" rIns="0" bIns="0" rtlCol="0" anchor="t">
            <a:spAutoFit/>
          </a:bodyPr>
          <a:lstStyle/>
          <a:p>
            <a:pPr marL="0" marR="0" lvl="0" indent="0" algn="ctr" defTabSz="914400" rtl="0" eaLnBrk="1" fontAlgn="auto" latinLnBrk="0" hangingPunct="1">
              <a:lnSpc>
                <a:spcPts val="3920"/>
              </a:lnSpc>
              <a:spcBef>
                <a:spcPts val="0"/>
              </a:spcBef>
              <a:spcAft>
                <a:spcPts val="0"/>
              </a:spcAft>
              <a:buClrTx/>
              <a:buSzTx/>
              <a:buFontTx/>
              <a:buNone/>
              <a:tabLst/>
              <a:defRPr/>
            </a:pPr>
            <a:r>
              <a:rPr kumimoji="0" lang="en-US" sz="2800" b="1" i="0" u="none" strike="noStrike" kern="1200" cap="none" spc="0" normalizeH="0" baseline="0" noProof="0">
                <a:ln>
                  <a:noFill/>
                </a:ln>
                <a:solidFill>
                  <a:srgbClr val="000000"/>
                </a:solidFill>
                <a:effectLst/>
                <a:uLnTx/>
                <a:uFillTx/>
                <a:latin typeface="Raleway Bold"/>
                <a:ea typeface="Raleway Bold"/>
                <a:cs typeface="Raleway Bold"/>
                <a:sym typeface="Raleway Bold"/>
              </a:rPr>
              <a:t>16</a:t>
            </a:r>
          </a:p>
        </p:txBody>
      </p:sp>
      <p:sp>
        <p:nvSpPr>
          <p:cNvPr id="9" name="TextBox 9"/>
          <p:cNvSpPr txBox="1"/>
          <p:nvPr/>
        </p:nvSpPr>
        <p:spPr>
          <a:xfrm>
            <a:off x="402478" y="3350759"/>
            <a:ext cx="17483047" cy="1272656"/>
          </a:xfrm>
          <a:prstGeom prst="rect">
            <a:avLst/>
          </a:prstGeom>
        </p:spPr>
        <p:txBody>
          <a:bodyPr lIns="0" tIns="0" rIns="0" bIns="0" rtlCol="0" anchor="t">
            <a:spAutoFit/>
          </a:bodyPr>
          <a:lstStyle/>
          <a:p>
            <a:pPr marL="0" marR="0" lvl="0" indent="0" algn="l" defTabSz="914400" rtl="0" eaLnBrk="1" fontAlgn="auto" latinLnBrk="0" hangingPunct="1">
              <a:lnSpc>
                <a:spcPts val="3359"/>
              </a:lnSpc>
              <a:spcBef>
                <a:spcPct val="0"/>
              </a:spcBef>
              <a:spcAft>
                <a:spcPts val="0"/>
              </a:spcAft>
              <a:buClrTx/>
              <a:buSzTx/>
              <a:buFontTx/>
              <a:buNone/>
              <a:tabLst/>
              <a:defRPr/>
            </a:pPr>
            <a:r>
              <a:rPr kumimoji="0" lang="en-US" sz="2399" b="0" i="0" u="none" strike="noStrike" kern="1200" cap="none" spc="0" normalizeH="0" baseline="0" noProof="0">
                <a:ln>
                  <a:noFill/>
                </a:ln>
                <a:solidFill>
                  <a:srgbClr val="000000"/>
                </a:solidFill>
                <a:effectLst/>
                <a:uLnTx/>
                <a:uFillTx/>
                <a:latin typeface="Raleway"/>
                <a:ea typeface="Raleway"/>
                <a:cs typeface="Raleway"/>
                <a:sym typeface="Raleway"/>
              </a:rPr>
              <a:t>Au-delà des pertes humaines, le conflit entre Israël et le Hamas a des conséquences sociales terribles, notamment pour les familles chrétiennes : </a:t>
            </a:r>
            <a:r>
              <a:rPr kumimoji="0" lang="en-US" sz="2399" b="1" i="0" u="none" strike="noStrike" kern="1200" cap="none" spc="0" normalizeH="0" baseline="0" noProof="0">
                <a:ln>
                  <a:noFill/>
                </a:ln>
                <a:solidFill>
                  <a:srgbClr val="000000"/>
                </a:solidFill>
                <a:effectLst/>
                <a:uLnTx/>
                <a:uFillTx/>
                <a:latin typeface="Raleway Bold"/>
                <a:ea typeface="Raleway Bold"/>
                <a:cs typeface="Raleway Bold"/>
                <a:sym typeface="Raleway Bold"/>
              </a:rPr>
              <a:t>chômage, difficultés d’approvisionnement en nourriture et en médicaments</a:t>
            </a:r>
            <a:r>
              <a:rPr kumimoji="0" lang="en-US" sz="2399" b="0" i="0" u="none" strike="noStrike" kern="1200" cap="none" spc="0" normalizeH="0" baseline="0" noProof="0">
                <a:ln>
                  <a:noFill/>
                </a:ln>
                <a:solidFill>
                  <a:srgbClr val="000000"/>
                </a:solidFill>
                <a:effectLst/>
                <a:uLnTx/>
                <a:uFillTx/>
                <a:latin typeface="Raleway"/>
                <a:ea typeface="Raleway"/>
                <a:cs typeface="Raleway"/>
                <a:sym typeface="Raleway"/>
              </a:rPr>
              <a:t>. L’Œuvre d’Orient soutient les familles chrétiennes.</a:t>
            </a:r>
          </a:p>
        </p:txBody>
      </p:sp>
      <p:sp>
        <p:nvSpPr>
          <p:cNvPr id="10" name="AutoShape 10"/>
          <p:cNvSpPr/>
          <p:nvPr/>
        </p:nvSpPr>
        <p:spPr>
          <a:xfrm>
            <a:off x="532883" y="5743678"/>
            <a:ext cx="266228" cy="0"/>
          </a:xfrm>
          <a:prstGeom prst="line">
            <a:avLst/>
          </a:prstGeom>
          <a:ln w="38100" cap="flat">
            <a:solidFill>
              <a:srgbClr val="000000"/>
            </a:solidFill>
            <a:prstDash val="solid"/>
            <a:headEnd type="none" w="sm" len="sm"/>
            <a:tailEnd type="arrow" w="med"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AutoShape 11"/>
          <p:cNvSpPr/>
          <p:nvPr/>
        </p:nvSpPr>
        <p:spPr>
          <a:xfrm>
            <a:off x="532883" y="6789258"/>
            <a:ext cx="266228" cy="0"/>
          </a:xfrm>
          <a:prstGeom prst="line">
            <a:avLst/>
          </a:prstGeom>
          <a:ln w="38100" cap="flat">
            <a:solidFill>
              <a:srgbClr val="000000"/>
            </a:solidFill>
            <a:prstDash val="solid"/>
            <a:headEnd type="none" w="sm" len="sm"/>
            <a:tailEnd type="arrow" w="med"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AutoShape 12"/>
          <p:cNvSpPr/>
          <p:nvPr/>
        </p:nvSpPr>
        <p:spPr>
          <a:xfrm>
            <a:off x="532883" y="7834838"/>
            <a:ext cx="266228" cy="0"/>
          </a:xfrm>
          <a:prstGeom prst="line">
            <a:avLst/>
          </a:prstGeom>
          <a:ln w="38100" cap="flat">
            <a:solidFill>
              <a:srgbClr val="000000"/>
            </a:solidFill>
            <a:prstDash val="solid"/>
            <a:headEnd type="none" w="sm" len="sm"/>
            <a:tailEnd type="arrow" w="med"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Box 13"/>
          <p:cNvSpPr txBox="1"/>
          <p:nvPr/>
        </p:nvSpPr>
        <p:spPr>
          <a:xfrm>
            <a:off x="1103059" y="6544559"/>
            <a:ext cx="16400775" cy="834389"/>
          </a:xfrm>
          <a:prstGeom prst="rect">
            <a:avLst/>
          </a:prstGeom>
        </p:spPr>
        <p:txBody>
          <a:bodyPr lIns="0" tIns="0" rIns="0" bIns="0" rtlCol="0" anchor="t">
            <a:spAutoFit/>
          </a:bodyPr>
          <a:lstStyle/>
          <a:p>
            <a:pPr marL="0" marR="0" lvl="0" indent="0" algn="just" defTabSz="914400" rtl="0" eaLnBrk="1" fontAlgn="auto" latinLnBrk="0" hangingPunct="1">
              <a:lnSpc>
                <a:spcPts val="3360"/>
              </a:lnSpc>
              <a:spcBef>
                <a:spcPct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Raleway Bold"/>
                <a:ea typeface="Raleway Bold"/>
                <a:cs typeface="Raleway Bold"/>
                <a:sym typeface="Raleway Bold"/>
              </a:rPr>
              <a:t>L’hôpital français Saint Louis de Jérusalem</a:t>
            </a:r>
            <a:r>
              <a:rPr kumimoji="0" lang="en-US" sz="2400" b="0" i="0" u="none" strike="noStrike" kern="1200" cap="none" spc="0" normalizeH="0" baseline="0" noProof="0">
                <a:ln>
                  <a:noFill/>
                </a:ln>
                <a:solidFill>
                  <a:srgbClr val="000000"/>
                </a:solidFill>
                <a:effectLst/>
                <a:uLnTx/>
                <a:uFillTx/>
                <a:latin typeface="Raleway"/>
                <a:ea typeface="Raleway"/>
                <a:cs typeface="Raleway"/>
                <a:sym typeface="Raleway"/>
              </a:rPr>
              <a:t> : L’hôpital, géré par les sœurs de Saint joseph de l’Apparition a la particularité de rassembler chrétiens, musulmans et juifs aux portes du quartier chrétien de la Vieille Ville.</a:t>
            </a:r>
          </a:p>
        </p:txBody>
      </p:sp>
      <p:sp>
        <p:nvSpPr>
          <p:cNvPr id="14" name="TextBox 14"/>
          <p:cNvSpPr txBox="1"/>
          <p:nvPr/>
        </p:nvSpPr>
        <p:spPr>
          <a:xfrm>
            <a:off x="1094268" y="7607933"/>
            <a:ext cx="16400775" cy="834389"/>
          </a:xfrm>
          <a:prstGeom prst="rect">
            <a:avLst/>
          </a:prstGeom>
        </p:spPr>
        <p:txBody>
          <a:bodyPr lIns="0" tIns="0" rIns="0" bIns="0" rtlCol="0" anchor="t">
            <a:spAutoFit/>
          </a:bodyPr>
          <a:lstStyle/>
          <a:p>
            <a:pPr marL="0" marR="0" lvl="0" indent="0" algn="l" defTabSz="914400" rtl="0" eaLnBrk="1" fontAlgn="auto" latinLnBrk="0" hangingPunct="1">
              <a:lnSpc>
                <a:spcPts val="3360"/>
              </a:lnSpc>
              <a:spcBef>
                <a:spcPct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Raleway Bold"/>
                <a:ea typeface="Raleway Bold"/>
                <a:cs typeface="Raleway Bold"/>
                <a:sym typeface="Raleway Bold"/>
              </a:rPr>
              <a:t>Le monastère de l’Emmanuel à Bethléem</a:t>
            </a:r>
            <a:r>
              <a:rPr kumimoji="0" lang="en-US" sz="2400" b="0" i="0" u="none" strike="noStrike" kern="1200" cap="none" spc="0" normalizeH="0" baseline="0" noProof="0">
                <a:ln>
                  <a:noFill/>
                </a:ln>
                <a:solidFill>
                  <a:srgbClr val="000000"/>
                </a:solidFill>
                <a:effectLst/>
                <a:uLnTx/>
                <a:uFillTx/>
                <a:latin typeface="Raleway"/>
                <a:ea typeface="Raleway"/>
                <a:cs typeface="Raleway"/>
                <a:sym typeface="Raleway"/>
              </a:rPr>
              <a:t> : Cette petite communauté de religieuses de rite melkite offre une présence priante, un soutien moral et spirituel, et même une modeste aide financière à ceux qui les entourent.</a:t>
            </a:r>
          </a:p>
        </p:txBody>
      </p:sp>
      <p:sp>
        <p:nvSpPr>
          <p:cNvPr id="15" name="TextBox 15"/>
          <p:cNvSpPr txBox="1"/>
          <p:nvPr/>
        </p:nvSpPr>
        <p:spPr>
          <a:xfrm>
            <a:off x="1094268" y="5481185"/>
            <a:ext cx="16409565" cy="834389"/>
          </a:xfrm>
          <a:prstGeom prst="rect">
            <a:avLst/>
          </a:prstGeom>
        </p:spPr>
        <p:txBody>
          <a:bodyPr lIns="0" tIns="0" rIns="0" bIns="0" rtlCol="0" anchor="t">
            <a:spAutoFit/>
          </a:bodyPr>
          <a:lstStyle/>
          <a:p>
            <a:pPr marL="0" marR="0" lvl="0" indent="0" algn="l" defTabSz="914400" rtl="0" eaLnBrk="1" fontAlgn="auto" latinLnBrk="0" hangingPunct="1">
              <a:lnSpc>
                <a:spcPts val="3360"/>
              </a:lnSpc>
              <a:spcBef>
                <a:spcPct val="0"/>
              </a:spcBef>
              <a:spcAft>
                <a:spcPts val="0"/>
              </a:spcAft>
              <a:buClrTx/>
              <a:buSzTx/>
              <a:buFontTx/>
              <a:buNone/>
              <a:tabLst/>
              <a:defRPr/>
            </a:pPr>
            <a:r>
              <a:rPr kumimoji="0" lang="en-US" sz="2400" b="1" i="0" u="none" strike="noStrike" kern="1200" cap="none" spc="0" normalizeH="0" baseline="0" noProof="0" dirty="0" err="1">
                <a:ln>
                  <a:noFill/>
                </a:ln>
                <a:solidFill>
                  <a:srgbClr val="000000"/>
                </a:solidFill>
                <a:effectLst/>
                <a:uLnTx/>
                <a:uFillTx/>
                <a:latin typeface="Raleway Bold"/>
                <a:ea typeface="Raleway Bold"/>
                <a:cs typeface="Raleway Bold"/>
                <a:sym typeface="Raleway Bold"/>
              </a:rPr>
              <a:t>Soutien</a:t>
            </a:r>
            <a:r>
              <a:rPr kumimoji="0" lang="en-US" sz="2400" b="1" i="0" u="none" strike="noStrike" kern="1200" cap="none" spc="0" normalizeH="0" baseline="0" noProof="0" dirty="0">
                <a:ln>
                  <a:noFill/>
                </a:ln>
                <a:solidFill>
                  <a:srgbClr val="000000"/>
                </a:solidFill>
                <a:effectLst/>
                <a:uLnTx/>
                <a:uFillTx/>
                <a:latin typeface="Raleway Bold"/>
                <a:ea typeface="Raleway Bold"/>
                <a:cs typeface="Raleway Bold"/>
                <a:sym typeface="Raleway Bold"/>
              </a:rPr>
              <a:t> des écoles </a:t>
            </a:r>
            <a:r>
              <a:rPr kumimoji="0" lang="en-US" sz="2400" b="1" i="0" u="none" strike="noStrike" kern="1200" cap="none" spc="0" normalizeH="0" baseline="0" noProof="0" dirty="0" err="1">
                <a:ln>
                  <a:noFill/>
                </a:ln>
                <a:solidFill>
                  <a:srgbClr val="000000"/>
                </a:solidFill>
                <a:effectLst/>
                <a:uLnTx/>
                <a:uFillTx/>
                <a:latin typeface="Raleway Bold"/>
                <a:ea typeface="Raleway Bold"/>
                <a:cs typeface="Raleway Bold"/>
                <a:sym typeface="Raleway Bold"/>
              </a:rPr>
              <a:t>chrétiennes</a:t>
            </a:r>
            <a:r>
              <a:rPr kumimoji="0" lang="en-US" sz="2400" b="1" i="0" u="none" strike="noStrike" kern="1200" cap="none" spc="0" normalizeH="0" baseline="0" noProof="0" dirty="0">
                <a:ln>
                  <a:noFill/>
                </a:ln>
                <a:solidFill>
                  <a:srgbClr val="000000"/>
                </a:solidFill>
                <a:effectLst/>
                <a:uLnTx/>
                <a:uFillTx/>
                <a:latin typeface="Raleway Bold"/>
                <a:ea typeface="Raleway Bold"/>
                <a:cs typeface="Raleway Bold"/>
                <a:sym typeface="Raleway Bold"/>
              </a:rPr>
              <a:t> : </a:t>
            </a:r>
            <a:r>
              <a:rPr kumimoji="0" lang="en-US" sz="2400" b="0" i="0" u="none" strike="noStrike" kern="1200" cap="none" spc="0" normalizeH="0" baseline="0" noProof="0" dirty="0">
                <a:ln>
                  <a:noFill/>
                </a:ln>
                <a:solidFill>
                  <a:srgbClr val="000000"/>
                </a:solidFill>
                <a:effectLst/>
                <a:uLnTx/>
                <a:uFillTx/>
                <a:latin typeface="Raleway"/>
                <a:ea typeface="Raleway"/>
                <a:cs typeface="Raleway"/>
                <a:sym typeface="Raleway"/>
              </a:rPr>
              <a:t>Pour </a:t>
            </a:r>
            <a:r>
              <a:rPr kumimoji="0" lang="en-US" sz="2400" b="0" i="0" u="none" strike="noStrike" kern="1200" cap="none" spc="0" normalizeH="0" baseline="0" noProof="0" dirty="0" err="1">
                <a:ln>
                  <a:noFill/>
                </a:ln>
                <a:solidFill>
                  <a:srgbClr val="000000"/>
                </a:solidFill>
                <a:effectLst/>
                <a:uLnTx/>
                <a:uFillTx/>
                <a:latin typeface="Raleway"/>
                <a:ea typeface="Raleway"/>
                <a:cs typeface="Raleway"/>
                <a:sym typeface="Raleway"/>
              </a:rPr>
              <a:t>l’année</a:t>
            </a:r>
            <a:r>
              <a:rPr kumimoji="0" lang="en-US" sz="2400" b="0" i="0" u="none" strike="noStrike" kern="1200" cap="none" spc="0" normalizeH="0" baseline="0" noProof="0" dirty="0">
                <a:ln>
                  <a:noFill/>
                </a:ln>
                <a:solidFill>
                  <a:srgbClr val="000000"/>
                </a:solidFill>
                <a:effectLst/>
                <a:uLnTx/>
                <a:uFillTx/>
                <a:latin typeface="Raleway"/>
                <a:ea typeface="Raleway"/>
                <a:cs typeface="Raleway"/>
                <a:sym typeface="Raleway"/>
              </a:rPr>
              <a:t> </a:t>
            </a:r>
            <a:r>
              <a:rPr kumimoji="0" lang="en-US" sz="2400" b="0" i="0" u="none" strike="noStrike" kern="1200" cap="none" spc="0" normalizeH="0" baseline="0" noProof="0" dirty="0" err="1">
                <a:ln>
                  <a:noFill/>
                </a:ln>
                <a:solidFill>
                  <a:srgbClr val="000000"/>
                </a:solidFill>
                <a:effectLst/>
                <a:uLnTx/>
                <a:uFillTx/>
                <a:latin typeface="Raleway"/>
                <a:ea typeface="Raleway"/>
                <a:cs typeface="Raleway"/>
                <a:sym typeface="Raleway"/>
              </a:rPr>
              <a:t>scolaire</a:t>
            </a:r>
            <a:r>
              <a:rPr kumimoji="0" lang="en-US" sz="2400" b="0" i="0" u="none" strike="noStrike" kern="1200" cap="none" spc="0" normalizeH="0" baseline="0" noProof="0" dirty="0">
                <a:ln>
                  <a:noFill/>
                </a:ln>
                <a:solidFill>
                  <a:srgbClr val="000000"/>
                </a:solidFill>
                <a:effectLst/>
                <a:uLnTx/>
                <a:uFillTx/>
                <a:latin typeface="Raleway"/>
                <a:ea typeface="Raleway"/>
                <a:cs typeface="Raleway"/>
                <a:sym typeface="Raleway"/>
              </a:rPr>
              <a:t> 2024-2025, </a:t>
            </a:r>
            <a:r>
              <a:rPr kumimoji="0" lang="en-US" sz="2400" b="0" i="0" u="none" strike="noStrike" kern="1200" cap="none" spc="0" normalizeH="0" baseline="0" noProof="0" dirty="0" err="1">
                <a:ln>
                  <a:noFill/>
                </a:ln>
                <a:solidFill>
                  <a:srgbClr val="000000"/>
                </a:solidFill>
                <a:effectLst/>
                <a:uLnTx/>
                <a:uFillTx/>
                <a:latin typeface="Raleway"/>
                <a:ea typeface="Raleway"/>
                <a:cs typeface="Raleway"/>
                <a:sym typeface="Raleway"/>
              </a:rPr>
              <a:t>L’Œuvre</a:t>
            </a:r>
            <a:r>
              <a:rPr kumimoji="0" lang="en-US" sz="2400" b="0" i="0" u="none" strike="noStrike" kern="1200" cap="none" spc="0" normalizeH="0" baseline="0" noProof="0" dirty="0">
                <a:ln>
                  <a:noFill/>
                </a:ln>
                <a:solidFill>
                  <a:srgbClr val="000000"/>
                </a:solidFill>
                <a:effectLst/>
                <a:uLnTx/>
                <a:uFillTx/>
                <a:latin typeface="Raleway"/>
                <a:ea typeface="Raleway"/>
                <a:cs typeface="Raleway"/>
                <a:sym typeface="Raleway"/>
              </a:rPr>
              <a:t> d’Orient a soutenu 9 écoles </a:t>
            </a:r>
            <a:r>
              <a:rPr kumimoji="0" lang="en-US" sz="2400" b="0" i="0" u="none" strike="noStrike" kern="1200" cap="none" spc="0" normalizeH="0" baseline="0" noProof="0" dirty="0" err="1">
                <a:ln>
                  <a:noFill/>
                </a:ln>
                <a:solidFill>
                  <a:srgbClr val="000000"/>
                </a:solidFill>
                <a:effectLst/>
                <a:uLnTx/>
                <a:uFillTx/>
                <a:latin typeface="Raleway"/>
                <a:ea typeface="Raleway"/>
                <a:cs typeface="Raleway"/>
                <a:sym typeface="Raleway"/>
              </a:rPr>
              <a:t>en</a:t>
            </a:r>
            <a:r>
              <a:rPr kumimoji="0" lang="en-US" sz="2400" b="0" i="0" u="none" strike="noStrike" kern="1200" cap="none" spc="0" normalizeH="0" baseline="0" noProof="0" dirty="0">
                <a:ln>
                  <a:noFill/>
                </a:ln>
                <a:solidFill>
                  <a:srgbClr val="000000"/>
                </a:solidFill>
                <a:effectLst/>
                <a:uLnTx/>
                <a:uFillTx/>
                <a:latin typeface="Raleway"/>
                <a:ea typeface="Raleway"/>
                <a:cs typeface="Raleway"/>
                <a:sym typeface="Raleway"/>
              </a:rPr>
              <a:t> Israël et 20 écoles à </a:t>
            </a:r>
            <a:r>
              <a:rPr kumimoji="0" lang="en-US" sz="2400" b="0" i="0" u="none" strike="noStrike" kern="1200" cap="none" spc="0" normalizeH="0" baseline="0" noProof="0" dirty="0" err="1">
                <a:ln>
                  <a:noFill/>
                </a:ln>
                <a:solidFill>
                  <a:srgbClr val="000000"/>
                </a:solidFill>
                <a:effectLst/>
                <a:uLnTx/>
                <a:uFillTx/>
                <a:latin typeface="Raleway"/>
                <a:ea typeface="Raleway"/>
                <a:cs typeface="Raleway"/>
                <a:sym typeface="Raleway"/>
              </a:rPr>
              <a:t>Jérusalem</a:t>
            </a:r>
            <a:r>
              <a:rPr kumimoji="0" lang="en-US" sz="2400" b="0" i="0" u="none" strike="noStrike" kern="1200" cap="none" spc="0" normalizeH="0" baseline="0" noProof="0" dirty="0">
                <a:ln>
                  <a:noFill/>
                </a:ln>
                <a:solidFill>
                  <a:srgbClr val="000000"/>
                </a:solidFill>
                <a:effectLst/>
                <a:uLnTx/>
                <a:uFillTx/>
                <a:latin typeface="Raleway"/>
                <a:ea typeface="Raleway"/>
                <a:cs typeface="Raleway"/>
                <a:sym typeface="Raleway"/>
              </a:rPr>
              <a:t> et dans les </a:t>
            </a:r>
            <a:r>
              <a:rPr kumimoji="0" lang="en-US" sz="2400" b="0" i="0" u="none" strike="noStrike" kern="1200" cap="none" spc="0" normalizeH="0" baseline="0" noProof="0" dirty="0" err="1">
                <a:ln>
                  <a:noFill/>
                </a:ln>
                <a:solidFill>
                  <a:srgbClr val="000000"/>
                </a:solidFill>
                <a:effectLst/>
                <a:uLnTx/>
                <a:uFillTx/>
                <a:latin typeface="Raleway"/>
                <a:ea typeface="Raleway"/>
                <a:cs typeface="Raleway"/>
                <a:sym typeface="Raleway"/>
              </a:rPr>
              <a:t>territoires</a:t>
            </a:r>
            <a:r>
              <a:rPr kumimoji="0" lang="en-US" sz="2400" b="0" i="0" u="none" strike="noStrike" kern="1200" cap="none" spc="0" normalizeH="0" baseline="0" noProof="0" dirty="0">
                <a:ln>
                  <a:noFill/>
                </a:ln>
                <a:solidFill>
                  <a:srgbClr val="000000"/>
                </a:solidFill>
                <a:effectLst/>
                <a:uLnTx/>
                <a:uFillTx/>
                <a:latin typeface="Raleway"/>
                <a:ea typeface="Raleway"/>
                <a:cs typeface="Raleway"/>
                <a:sym typeface="Raleway"/>
              </a:rPr>
              <a:t> </a:t>
            </a:r>
            <a:r>
              <a:rPr kumimoji="0" lang="en-US" sz="2400" b="0" i="0" u="none" strike="noStrike" kern="1200" cap="none" spc="0" normalizeH="0" baseline="0" noProof="0" dirty="0" err="1">
                <a:ln>
                  <a:noFill/>
                </a:ln>
                <a:solidFill>
                  <a:srgbClr val="000000"/>
                </a:solidFill>
                <a:effectLst/>
                <a:uLnTx/>
                <a:uFillTx/>
                <a:latin typeface="Raleway"/>
                <a:ea typeface="Raleway"/>
                <a:cs typeface="Raleway"/>
                <a:sym typeface="Raleway"/>
              </a:rPr>
              <a:t>palestiniens</a:t>
            </a:r>
            <a:r>
              <a:rPr kumimoji="0" lang="en-US" sz="2400" b="0" i="0" u="none" strike="noStrike" kern="1200" cap="none" spc="0" normalizeH="0" baseline="0" noProof="0" dirty="0">
                <a:ln>
                  <a:noFill/>
                </a:ln>
                <a:solidFill>
                  <a:srgbClr val="000000"/>
                </a:solidFill>
                <a:effectLst/>
                <a:uLnTx/>
                <a:uFillTx/>
                <a:latin typeface="Raleway"/>
                <a:ea typeface="Raleway"/>
                <a:cs typeface="Raleway"/>
                <a:sym typeface="Raleway"/>
              </a:rPr>
              <a:t>. </a:t>
            </a:r>
          </a:p>
        </p:txBody>
      </p:sp>
      <p:sp>
        <p:nvSpPr>
          <p:cNvPr id="16" name="Freeform 16"/>
          <p:cNvSpPr/>
          <p:nvPr/>
        </p:nvSpPr>
        <p:spPr>
          <a:xfrm>
            <a:off x="6775624" y="8702673"/>
            <a:ext cx="4736755" cy="2682153"/>
          </a:xfrm>
          <a:custGeom>
            <a:avLst/>
            <a:gdLst/>
            <a:ahLst/>
            <a:cxnLst/>
            <a:rect l="l" t="t" r="r" b="b"/>
            <a:pathLst>
              <a:path w="4736755" h="2682153">
                <a:moveTo>
                  <a:pt x="0" y="0"/>
                </a:moveTo>
                <a:lnTo>
                  <a:pt x="4736754" y="0"/>
                </a:lnTo>
                <a:lnTo>
                  <a:pt x="4736754" y="2682153"/>
                </a:lnTo>
                <a:lnTo>
                  <a:pt x="0" y="2682153"/>
                </a:lnTo>
                <a:lnTo>
                  <a:pt x="0" y="0"/>
                </a:lnTo>
                <a:close/>
              </a:path>
            </a:pathLst>
          </a:custGeom>
          <a:blipFill>
            <a:blip r:embed="rId4"/>
            <a:stretch>
              <a:fillRect b="-1686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Freeform 17"/>
          <p:cNvSpPr/>
          <p:nvPr/>
        </p:nvSpPr>
        <p:spPr>
          <a:xfrm>
            <a:off x="12508186" y="8702673"/>
            <a:ext cx="4986856" cy="2700095"/>
          </a:xfrm>
          <a:custGeom>
            <a:avLst/>
            <a:gdLst/>
            <a:ahLst/>
            <a:cxnLst/>
            <a:rect l="l" t="t" r="r" b="b"/>
            <a:pathLst>
              <a:path w="4986856" h="2700095">
                <a:moveTo>
                  <a:pt x="0" y="0"/>
                </a:moveTo>
                <a:lnTo>
                  <a:pt x="4986856" y="0"/>
                </a:lnTo>
                <a:lnTo>
                  <a:pt x="4986856" y="2700094"/>
                </a:lnTo>
                <a:lnTo>
                  <a:pt x="0" y="2700094"/>
                </a:lnTo>
                <a:lnTo>
                  <a:pt x="0" y="0"/>
                </a:lnTo>
                <a:close/>
              </a:path>
            </a:pathLst>
          </a:custGeom>
          <a:blipFill>
            <a:blip r:embed="rId5"/>
            <a:stretch>
              <a:fillRect t="-3851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18"/>
          <p:cNvSpPr/>
          <p:nvPr/>
        </p:nvSpPr>
        <p:spPr>
          <a:xfrm>
            <a:off x="3197838" y="8702673"/>
            <a:ext cx="2748148" cy="2682153"/>
          </a:xfrm>
          <a:custGeom>
            <a:avLst/>
            <a:gdLst/>
            <a:ahLst/>
            <a:cxnLst/>
            <a:rect l="l" t="t" r="r" b="b"/>
            <a:pathLst>
              <a:path w="2748148" h="2682153">
                <a:moveTo>
                  <a:pt x="0" y="0"/>
                </a:moveTo>
                <a:lnTo>
                  <a:pt x="2748149" y="0"/>
                </a:lnTo>
                <a:lnTo>
                  <a:pt x="2748149" y="2682153"/>
                </a:lnTo>
                <a:lnTo>
                  <a:pt x="0" y="2682153"/>
                </a:lnTo>
                <a:lnTo>
                  <a:pt x="0" y="0"/>
                </a:lnTo>
                <a:close/>
              </a:path>
            </a:pathLst>
          </a:custGeom>
          <a:blipFill>
            <a:blip r:embed="rId6"/>
            <a:stretch>
              <a:fillRect t="-2460"/>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19"/>
          <p:cNvSpPr/>
          <p:nvPr/>
        </p:nvSpPr>
        <p:spPr>
          <a:xfrm>
            <a:off x="1028701" y="8702673"/>
            <a:ext cx="2011615" cy="2682153"/>
          </a:xfrm>
          <a:custGeom>
            <a:avLst/>
            <a:gdLst/>
            <a:ahLst/>
            <a:cxnLst/>
            <a:rect l="l" t="t" r="r" b="b"/>
            <a:pathLst>
              <a:path w="2011615" h="2682153">
                <a:moveTo>
                  <a:pt x="0" y="0"/>
                </a:moveTo>
                <a:lnTo>
                  <a:pt x="2011615" y="0"/>
                </a:lnTo>
                <a:lnTo>
                  <a:pt x="2011615" y="2682153"/>
                </a:lnTo>
                <a:lnTo>
                  <a:pt x="0" y="2682153"/>
                </a:lnTo>
                <a:lnTo>
                  <a:pt x="0" y="0"/>
                </a:lnTo>
                <a:close/>
              </a:path>
            </a:pathLst>
          </a:custGeom>
          <a:blipFill>
            <a:blip r:embed="rId7"/>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TextBox 20"/>
          <p:cNvSpPr txBox="1"/>
          <p:nvPr/>
        </p:nvSpPr>
        <p:spPr>
          <a:xfrm>
            <a:off x="1353056" y="11531194"/>
            <a:ext cx="4324157" cy="412115"/>
          </a:xfrm>
          <a:prstGeom prst="rect">
            <a:avLst/>
          </a:prstGeom>
        </p:spPr>
        <p:txBody>
          <a:bodyPr lIns="0" tIns="0" rIns="0" bIns="0" rtlCol="0" anchor="t">
            <a:spAutoFit/>
          </a:bodyPr>
          <a:lstStyle/>
          <a:p>
            <a:pPr marL="0" marR="0" lvl="0" indent="0" algn="ctr" defTabSz="914400" rtl="0" eaLnBrk="1" fontAlgn="auto" latinLnBrk="0" hangingPunct="1">
              <a:lnSpc>
                <a:spcPts val="1599"/>
              </a:lnSpc>
              <a:spcBef>
                <a:spcPts val="0"/>
              </a:spcBef>
              <a:spcAft>
                <a:spcPts val="0"/>
              </a:spcAft>
              <a:buClrTx/>
              <a:buSzTx/>
              <a:buFontTx/>
              <a:buNone/>
              <a:tabLst/>
              <a:defRPr/>
            </a:pPr>
            <a:r>
              <a:rPr kumimoji="0" lang="en-US" sz="1599" b="1" i="1" u="none" strike="noStrike" kern="1200" cap="none" spc="0" normalizeH="0" baseline="0" noProof="0">
                <a:ln>
                  <a:noFill/>
                </a:ln>
                <a:solidFill>
                  <a:srgbClr val="000000"/>
                </a:solidFill>
                <a:effectLst/>
                <a:uLnTx/>
                <a:uFillTx/>
                <a:latin typeface="Raleway Bold Italics"/>
                <a:ea typeface="Raleway Bold Italics"/>
                <a:cs typeface="Raleway Bold Italics"/>
                <a:sym typeface="Raleway Bold Italics"/>
              </a:rPr>
              <a:t>Le monastère de l’Emmanuel à Bethléem, mai 2025</a:t>
            </a:r>
          </a:p>
        </p:txBody>
      </p:sp>
      <p:sp>
        <p:nvSpPr>
          <p:cNvPr id="21" name="TextBox 21"/>
          <p:cNvSpPr txBox="1"/>
          <p:nvPr/>
        </p:nvSpPr>
        <p:spPr>
          <a:xfrm>
            <a:off x="6820212" y="11449277"/>
            <a:ext cx="4647576" cy="258276"/>
          </a:xfrm>
          <a:prstGeom prst="rect">
            <a:avLst/>
          </a:prstGeom>
        </p:spPr>
        <p:txBody>
          <a:bodyPr lIns="0" tIns="0" rIns="0" bIns="0" rtlCol="0" anchor="t">
            <a:spAutoFit/>
          </a:bodyPr>
          <a:lstStyle/>
          <a:p>
            <a:pPr marL="0" marR="0" lvl="0" indent="0" algn="ctr" defTabSz="914400" rtl="0" eaLnBrk="1" fontAlgn="auto" latinLnBrk="0" hangingPunct="1">
              <a:lnSpc>
                <a:spcPts val="2239"/>
              </a:lnSpc>
              <a:spcBef>
                <a:spcPct val="0"/>
              </a:spcBef>
              <a:spcAft>
                <a:spcPts val="0"/>
              </a:spcAft>
              <a:buClrTx/>
              <a:buSzTx/>
              <a:buFontTx/>
              <a:buNone/>
              <a:tabLst/>
              <a:defRPr/>
            </a:pPr>
            <a:r>
              <a:rPr kumimoji="0" lang="en-US" sz="1599" b="1" i="1" u="none" strike="noStrike" kern="1200" cap="none" spc="0" normalizeH="0" baseline="0" noProof="0">
                <a:ln>
                  <a:noFill/>
                </a:ln>
                <a:solidFill>
                  <a:srgbClr val="000000"/>
                </a:solidFill>
                <a:effectLst/>
                <a:uLnTx/>
                <a:uFillTx/>
                <a:latin typeface="Raleway Bold Italics"/>
                <a:ea typeface="Raleway Bold Italics"/>
                <a:cs typeface="Raleway Bold Italics"/>
                <a:sym typeface="Raleway Bold Italics"/>
              </a:rPr>
              <a:t>L’hôpital français Saint Louis de Jérusalem</a:t>
            </a:r>
          </a:p>
        </p:txBody>
      </p:sp>
      <p:sp>
        <p:nvSpPr>
          <p:cNvPr id="22" name="TextBox 22"/>
          <p:cNvSpPr txBox="1"/>
          <p:nvPr/>
        </p:nvSpPr>
        <p:spPr>
          <a:xfrm>
            <a:off x="12611724" y="11451590"/>
            <a:ext cx="4647576" cy="549910"/>
          </a:xfrm>
          <a:prstGeom prst="rect">
            <a:avLst/>
          </a:prstGeom>
        </p:spPr>
        <p:txBody>
          <a:bodyPr lIns="0" tIns="0" rIns="0" bIns="0" rtlCol="0" anchor="t">
            <a:spAutoFit/>
          </a:bodyPr>
          <a:lstStyle/>
          <a:p>
            <a:pPr marL="0" marR="0" lvl="0" indent="0" algn="ctr" defTabSz="914400" rtl="0" eaLnBrk="1" fontAlgn="auto" latinLnBrk="0" hangingPunct="1">
              <a:lnSpc>
                <a:spcPts val="2239"/>
              </a:lnSpc>
              <a:spcBef>
                <a:spcPct val="0"/>
              </a:spcBef>
              <a:spcAft>
                <a:spcPts val="0"/>
              </a:spcAft>
              <a:buClrTx/>
              <a:buSzTx/>
              <a:buFontTx/>
              <a:buNone/>
              <a:tabLst/>
              <a:defRPr/>
            </a:pPr>
            <a:r>
              <a:rPr kumimoji="0" lang="en-US" sz="1599" b="1" i="1" u="none" strike="noStrike" kern="1200" cap="none" spc="0" normalizeH="0" baseline="0" noProof="0">
                <a:ln>
                  <a:noFill/>
                </a:ln>
                <a:solidFill>
                  <a:srgbClr val="000000"/>
                </a:solidFill>
                <a:effectLst/>
                <a:uLnTx/>
                <a:uFillTx/>
                <a:latin typeface="Raleway Bold Italics"/>
                <a:ea typeface="Raleway Bold Italics"/>
                <a:cs typeface="Raleway Bold Italics"/>
                <a:sym typeface="Raleway Bold Italics"/>
              </a:rPr>
              <a:t>Ecole Saint-Joseph à Nazareth,</a:t>
            </a:r>
          </a:p>
          <a:p>
            <a:pPr marL="0" marR="0" lvl="0" indent="0" algn="ctr" defTabSz="914400" rtl="0" eaLnBrk="1" fontAlgn="auto" latinLnBrk="0" hangingPunct="1">
              <a:lnSpc>
                <a:spcPts val="2239"/>
              </a:lnSpc>
              <a:spcBef>
                <a:spcPct val="0"/>
              </a:spcBef>
              <a:spcAft>
                <a:spcPts val="0"/>
              </a:spcAft>
              <a:buClrTx/>
              <a:buSzTx/>
              <a:buFontTx/>
              <a:buNone/>
              <a:tabLst/>
              <a:defRPr/>
            </a:pPr>
            <a:r>
              <a:rPr kumimoji="0" lang="en-US" sz="1599" b="1" i="1" u="none" strike="noStrike" kern="1200" cap="none" spc="0" normalizeH="0" baseline="0" noProof="0">
                <a:ln>
                  <a:noFill/>
                </a:ln>
                <a:solidFill>
                  <a:srgbClr val="000000"/>
                </a:solidFill>
                <a:effectLst/>
                <a:uLnTx/>
                <a:uFillTx/>
                <a:latin typeface="Raleway Bold Italics"/>
                <a:ea typeface="Raleway Bold Italics"/>
                <a:cs typeface="Raleway Bold Italics"/>
                <a:sym typeface="Raleway Bold Italics"/>
              </a:rPr>
              <a:t>janvier 2024</a:t>
            </a:r>
          </a:p>
        </p:txBody>
      </p:sp>
      <p:sp>
        <p:nvSpPr>
          <p:cNvPr id="23" name="TextBox 23"/>
          <p:cNvSpPr txBox="1"/>
          <p:nvPr/>
        </p:nvSpPr>
        <p:spPr>
          <a:xfrm>
            <a:off x="234659" y="2839336"/>
            <a:ext cx="17650864" cy="415289"/>
          </a:xfrm>
          <a:prstGeom prst="rect">
            <a:avLst/>
          </a:prstGeom>
        </p:spPr>
        <p:txBody>
          <a:bodyPr lIns="0" tIns="0" rIns="0" bIns="0" rtlCol="0" anchor="t">
            <a:spAutoFit/>
          </a:bodyPr>
          <a:lstStyle/>
          <a:p>
            <a:pPr marL="518166" marR="0" lvl="1" indent="-259083" algn="just" defTabSz="914400" rtl="0" eaLnBrk="1" fontAlgn="auto" latinLnBrk="0" hangingPunct="1">
              <a:lnSpc>
                <a:spcPts val="3360"/>
              </a:lnSpc>
              <a:spcBef>
                <a:spcPts val="0"/>
              </a:spcBef>
              <a:spcAft>
                <a:spcPts val="0"/>
              </a:spcAft>
              <a:buClrTx/>
              <a:buSzTx/>
              <a:buFont typeface="Arial"/>
              <a:buChar char="•"/>
              <a:tabLst/>
              <a:defRPr/>
            </a:pPr>
            <a:r>
              <a:rPr kumimoji="0" lang="en-US" sz="2400" b="1" i="0" u="none" strike="noStrike" kern="1200" cap="none" spc="0" normalizeH="0" baseline="0" noProof="0">
                <a:ln>
                  <a:noFill/>
                </a:ln>
                <a:solidFill>
                  <a:srgbClr val="000000"/>
                </a:solidFill>
                <a:effectLst/>
                <a:uLnTx/>
                <a:uFillTx/>
                <a:latin typeface="Raleway Bold"/>
                <a:ea typeface="Raleway Bold"/>
                <a:cs typeface="Raleway Bold"/>
                <a:sym typeface="Raleway Bold"/>
              </a:rPr>
              <a:t>934 000</a:t>
            </a:r>
            <a:r>
              <a:rPr kumimoji="0" lang="en-US" sz="2400" b="0" i="0" u="none" strike="noStrike" kern="1200" cap="none" spc="0" normalizeH="0" baseline="0" noProof="0">
                <a:ln>
                  <a:noFill/>
                </a:ln>
                <a:solidFill>
                  <a:srgbClr val="000000"/>
                </a:solidFill>
                <a:effectLst/>
                <a:uLnTx/>
                <a:uFillTx/>
                <a:latin typeface="Raleway"/>
                <a:ea typeface="Raleway"/>
                <a:cs typeface="Raleway"/>
                <a:sym typeface="Raleway"/>
              </a:rPr>
              <a:t> euros ont été versés en 2024.</a:t>
            </a:r>
          </a:p>
        </p:txBody>
      </p:sp>
      <p:sp>
        <p:nvSpPr>
          <p:cNvPr id="24" name="ZoneTexte 23">
            <a:extLst>
              <a:ext uri="{FF2B5EF4-FFF2-40B4-BE49-F238E27FC236}">
                <a16:creationId xmlns:a16="http://schemas.microsoft.com/office/drawing/2014/main" id="{3E57AB85-6AAB-7F39-696D-8BCAB8ABACD9}"/>
              </a:ext>
            </a:extLst>
          </p:cNvPr>
          <p:cNvSpPr txBox="1"/>
          <p:nvPr/>
        </p:nvSpPr>
        <p:spPr>
          <a:xfrm>
            <a:off x="336794" y="12359438"/>
            <a:ext cx="17818682" cy="646331"/>
          </a:xfrm>
          <a:prstGeom prst="rect">
            <a:avLst/>
          </a:prstGeom>
          <a:noFill/>
        </p:spPr>
        <p:txBody>
          <a:bodyPr wrap="square" rtlCol="0">
            <a:spAutoFit/>
          </a:bodyPr>
          <a:lstStyle/>
          <a:p>
            <a:pPr algn="ctr"/>
            <a:r>
              <a:rPr lang="fr-FR" b="1" dirty="0"/>
              <a:t>L’Œuvre d’Orient continue à payer les salariés des 4 écoles chrétiennes de la bande de Gaza </a:t>
            </a:r>
          </a:p>
        </p:txBody>
      </p:sp>
    </p:spTree>
    <p:extLst>
      <p:ext uri="{BB962C8B-B14F-4D97-AF65-F5344CB8AC3E}">
        <p14:creationId xmlns:p14="http://schemas.microsoft.com/office/powerpoint/2010/main" val="22265798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4DDA67-38AC-8C15-9A4B-5669E6466D06}"/>
              </a:ext>
            </a:extLst>
          </p:cNvPr>
          <p:cNvSpPr>
            <a:spLocks noGrp="1"/>
          </p:cNvSpPr>
          <p:nvPr>
            <p:ph type="title"/>
          </p:nvPr>
        </p:nvSpPr>
        <p:spPr>
          <a:xfrm>
            <a:off x="2323069" y="2261268"/>
            <a:ext cx="15079105" cy="8448467"/>
          </a:xfrm>
        </p:spPr>
        <p:txBody>
          <a:bodyPr/>
          <a:lstStyle/>
          <a:p>
            <a:r>
              <a:rPr lang="fr-FR" dirty="0"/>
              <a:t>Projet :</a:t>
            </a:r>
            <a:br>
              <a:rPr lang="fr-FR" dirty="0"/>
            </a:br>
            <a:br>
              <a:rPr lang="fr-FR" dirty="0"/>
            </a:br>
            <a:r>
              <a:rPr lang="en-US" dirty="0"/>
              <a:t>Crèche de la Sainte famille à </a:t>
            </a:r>
            <a:r>
              <a:rPr lang="en-US" dirty="0" err="1"/>
              <a:t>Béthléhem</a:t>
            </a:r>
            <a:br>
              <a:rPr lang="en-US" sz="9600" dirty="0">
                <a:solidFill>
                  <a:srgbClr val="000000"/>
                </a:solidFill>
                <a:latin typeface="Maitree"/>
              </a:rPr>
            </a:br>
            <a:endParaRPr lang="fr-FR" dirty="0"/>
          </a:p>
        </p:txBody>
      </p:sp>
      <p:sp>
        <p:nvSpPr>
          <p:cNvPr id="3" name="Rectangle 1">
            <a:extLst>
              <a:ext uri="{FF2B5EF4-FFF2-40B4-BE49-F238E27FC236}">
                <a16:creationId xmlns:a16="http://schemas.microsoft.com/office/drawing/2014/main" id="{3AC46289-5743-DE02-67C7-B8E76D05D63B}"/>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100" b="0" i="0" u="none" strike="noStrike" cap="none" normalizeH="0" baseline="0">
                <a:ln>
                  <a:noFill/>
                </a:ln>
                <a:solidFill>
                  <a:schemeClr val="tx1"/>
                </a:solidFill>
                <a:effectLst/>
                <a:latin typeface="Aptos" panose="020B0004020202020204" pitchFamily="34" charset="0"/>
              </a:rPr>
              <a:t>L:\Selection photos videos\Selection Photo par pays\Terre Sainte\2025 05 Crèche de Bethléem</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4" name="Rectangle 2">
            <a:extLst>
              <a:ext uri="{FF2B5EF4-FFF2-40B4-BE49-F238E27FC236}">
                <a16:creationId xmlns:a16="http://schemas.microsoft.com/office/drawing/2014/main" id="{F77158ED-8C30-3F97-9E3D-07B5CB8BE15B}"/>
              </a:ext>
            </a:extLst>
          </p:cNvPr>
          <p:cNvSpPr>
            <a:spLocks noChangeArrowheads="1"/>
          </p:cNvSpPr>
          <p:nvPr/>
        </p:nvSpPr>
        <p:spPr bwMode="auto">
          <a:xfrm>
            <a:off x="152400" y="15240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100" b="0" i="0" u="none" strike="noStrike" cap="none" normalizeH="0" baseline="0">
                <a:ln>
                  <a:noFill/>
                </a:ln>
                <a:solidFill>
                  <a:schemeClr val="tx1"/>
                </a:solidFill>
                <a:effectLst/>
                <a:latin typeface="Aptos" panose="020B0004020202020204" pitchFamily="34" charset="0"/>
              </a:rPr>
              <a:t>L:\Selection photos videos\Selection Photo par pays\Terre Sainte\2025 05 Crèche de Bethléem</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7784144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439389" y="3218637"/>
            <a:ext cx="5379925" cy="5733860"/>
          </a:xfrm>
          <a:custGeom>
            <a:avLst/>
            <a:gdLst/>
            <a:ahLst/>
            <a:cxnLst/>
            <a:rect l="l" t="t" r="r" b="b"/>
            <a:pathLst>
              <a:path w="5379925" h="5733860">
                <a:moveTo>
                  <a:pt x="0" y="0"/>
                </a:moveTo>
                <a:lnTo>
                  <a:pt x="5379925" y="0"/>
                </a:lnTo>
                <a:lnTo>
                  <a:pt x="5379925" y="5733860"/>
                </a:lnTo>
                <a:lnTo>
                  <a:pt x="0" y="5733860"/>
                </a:lnTo>
                <a:lnTo>
                  <a:pt x="0" y="0"/>
                </a:lnTo>
                <a:close/>
              </a:path>
            </a:pathLst>
          </a:custGeom>
          <a:blipFill>
            <a:blip r:embed="rId2"/>
            <a:stretch>
              <a:fillRect l="-5026" r="-30918" b="-643"/>
            </a:stretch>
          </a:blipFill>
        </p:spPr>
        <p:txBody>
          <a:bodyPr/>
          <a:lstStyle/>
          <a:p>
            <a:pPr defTabSz="914400"/>
            <a:endParaRPr lang="fr-FR" sz="1800">
              <a:solidFill>
                <a:prstClr val="black"/>
              </a:solidFill>
              <a:latin typeface="Calibri"/>
            </a:endParaRPr>
          </a:p>
        </p:txBody>
      </p:sp>
      <p:sp>
        <p:nvSpPr>
          <p:cNvPr id="4" name="AutoShape 4"/>
          <p:cNvSpPr/>
          <p:nvPr/>
        </p:nvSpPr>
        <p:spPr>
          <a:xfrm>
            <a:off x="931487" y="1557568"/>
            <a:ext cx="6492240" cy="0"/>
          </a:xfrm>
          <a:prstGeom prst="line">
            <a:avLst/>
          </a:prstGeom>
          <a:ln w="76200" cap="flat">
            <a:solidFill>
              <a:srgbClr val="C10B25"/>
            </a:solidFill>
            <a:prstDash val="solid"/>
            <a:headEnd type="none" w="sm" len="sm"/>
            <a:tailEnd type="none" w="sm" len="sm"/>
          </a:ln>
        </p:spPr>
        <p:txBody>
          <a:bodyPr/>
          <a:lstStyle/>
          <a:p>
            <a:pPr defTabSz="914400"/>
            <a:endParaRPr lang="fr-FR" sz="1800">
              <a:solidFill>
                <a:prstClr val="black"/>
              </a:solidFill>
              <a:latin typeface="Calibri"/>
            </a:endParaRPr>
          </a:p>
        </p:txBody>
      </p:sp>
      <p:sp>
        <p:nvSpPr>
          <p:cNvPr id="5" name="Freeform 5"/>
          <p:cNvSpPr/>
          <p:nvPr/>
        </p:nvSpPr>
        <p:spPr>
          <a:xfrm rot="3682557">
            <a:off x="13601603" y="6937329"/>
            <a:ext cx="1631526" cy="5118513"/>
          </a:xfrm>
          <a:custGeom>
            <a:avLst/>
            <a:gdLst/>
            <a:ahLst/>
            <a:cxnLst/>
            <a:rect l="l" t="t" r="r" b="b"/>
            <a:pathLst>
              <a:path w="1631526" h="5118513">
                <a:moveTo>
                  <a:pt x="0" y="0"/>
                </a:moveTo>
                <a:lnTo>
                  <a:pt x="1631526" y="0"/>
                </a:lnTo>
                <a:lnTo>
                  <a:pt x="1631526" y="5118513"/>
                </a:lnTo>
                <a:lnTo>
                  <a:pt x="0" y="511851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914400"/>
            <a:endParaRPr lang="fr-FR" sz="1800">
              <a:solidFill>
                <a:prstClr val="black"/>
              </a:solidFill>
              <a:latin typeface="Calibri"/>
            </a:endParaRPr>
          </a:p>
        </p:txBody>
      </p:sp>
      <p:sp>
        <p:nvSpPr>
          <p:cNvPr id="7" name="TextBox 7"/>
          <p:cNvSpPr txBox="1"/>
          <p:nvPr/>
        </p:nvSpPr>
        <p:spPr>
          <a:xfrm>
            <a:off x="9225185" y="9610243"/>
            <a:ext cx="2521446" cy="613566"/>
          </a:xfrm>
          <a:prstGeom prst="rect">
            <a:avLst/>
          </a:prstGeom>
        </p:spPr>
        <p:txBody>
          <a:bodyPr lIns="0" tIns="0" rIns="0" bIns="0" rtlCol="0" anchor="t">
            <a:spAutoFit/>
          </a:bodyPr>
          <a:lstStyle/>
          <a:p>
            <a:pPr algn="ctr" defTabSz="914400">
              <a:lnSpc>
                <a:spcPts val="5179"/>
              </a:lnSpc>
            </a:pPr>
            <a:r>
              <a:rPr lang="en-US" sz="3699">
                <a:solidFill>
                  <a:srgbClr val="000000"/>
                </a:solidFill>
                <a:latin typeface="Raleway Bold"/>
              </a:rPr>
              <a:t>Cisjordanie</a:t>
            </a:r>
          </a:p>
        </p:txBody>
      </p:sp>
      <p:sp>
        <p:nvSpPr>
          <p:cNvPr id="9" name="Freeform 9"/>
          <p:cNvSpPr>
            <a:spLocks noChangeAspect="1"/>
          </p:cNvSpPr>
          <p:nvPr/>
        </p:nvSpPr>
        <p:spPr>
          <a:xfrm>
            <a:off x="931487" y="2437846"/>
            <a:ext cx="5639774" cy="6217481"/>
          </a:xfrm>
          <a:custGeom>
            <a:avLst/>
            <a:gdLst/>
            <a:ahLst/>
            <a:cxnLst/>
            <a:rect l="l" t="t" r="r" b="b"/>
            <a:pathLst>
              <a:path w="4231872" h="4665361">
                <a:moveTo>
                  <a:pt x="0" y="0"/>
                </a:moveTo>
                <a:lnTo>
                  <a:pt x="4231871" y="0"/>
                </a:lnTo>
                <a:lnTo>
                  <a:pt x="4231871" y="4665361"/>
                </a:lnTo>
                <a:lnTo>
                  <a:pt x="0" y="4665361"/>
                </a:lnTo>
                <a:lnTo>
                  <a:pt x="0" y="0"/>
                </a:lnTo>
                <a:close/>
              </a:path>
            </a:pathLst>
          </a:custGeom>
          <a:blipFill>
            <a:blip r:embed="rId5"/>
            <a:stretch>
              <a:fillRect/>
            </a:stretch>
          </a:blipFill>
        </p:spPr>
        <p:txBody>
          <a:bodyPr/>
          <a:lstStyle/>
          <a:p>
            <a:pPr defTabSz="914400"/>
            <a:endParaRPr lang="fr-FR" sz="1800">
              <a:solidFill>
                <a:prstClr val="black"/>
              </a:solidFill>
              <a:latin typeface="Calibri"/>
            </a:endParaRPr>
          </a:p>
        </p:txBody>
      </p:sp>
      <p:sp>
        <p:nvSpPr>
          <p:cNvPr id="8" name="ZoneTexte 7">
            <a:extLst>
              <a:ext uri="{FF2B5EF4-FFF2-40B4-BE49-F238E27FC236}">
                <a16:creationId xmlns:a16="http://schemas.microsoft.com/office/drawing/2014/main" id="{C9369E3A-9C2B-D099-366F-4D4625F817BF}"/>
              </a:ext>
            </a:extLst>
          </p:cNvPr>
          <p:cNvSpPr txBox="1"/>
          <p:nvPr/>
        </p:nvSpPr>
        <p:spPr>
          <a:xfrm>
            <a:off x="6757263" y="3218637"/>
            <a:ext cx="4989368" cy="1754326"/>
          </a:xfrm>
          <a:prstGeom prst="rect">
            <a:avLst/>
          </a:prstGeom>
          <a:noFill/>
        </p:spPr>
        <p:txBody>
          <a:bodyPr wrap="square" rtlCol="0">
            <a:spAutoFit/>
          </a:bodyPr>
          <a:lstStyle/>
          <a:p>
            <a:pPr algn="ctr"/>
            <a:r>
              <a:rPr lang="fr-FR" b="1" dirty="0">
                <a:latin typeface="Raleway" pitchFamily="2" charset="0"/>
              </a:rPr>
              <a:t>Congrégation des Filles de la Charité de Saint Vincent de Paul</a:t>
            </a:r>
          </a:p>
        </p:txBody>
      </p:sp>
      <p:sp>
        <p:nvSpPr>
          <p:cNvPr id="10" name="TextBox 5">
            <a:extLst>
              <a:ext uri="{FF2B5EF4-FFF2-40B4-BE49-F238E27FC236}">
                <a16:creationId xmlns:a16="http://schemas.microsoft.com/office/drawing/2014/main" id="{DDE9E276-7F8B-95A1-4686-E7EAEBE4A088}"/>
              </a:ext>
            </a:extLst>
          </p:cNvPr>
          <p:cNvSpPr txBox="1"/>
          <p:nvPr/>
        </p:nvSpPr>
        <p:spPr>
          <a:xfrm>
            <a:off x="385318" y="12158432"/>
            <a:ext cx="17433996" cy="1133515"/>
          </a:xfrm>
          <a:prstGeom prst="rect">
            <a:avLst/>
          </a:prstGeom>
        </p:spPr>
        <p:txBody>
          <a:bodyPr wrap="square" lIns="0" tIns="0" rIns="0" bIns="0" rtlCol="0" anchor="t">
            <a:spAutoFit/>
          </a:bodyPr>
          <a:lstStyle/>
          <a:p>
            <a:pPr algn="just" defTabSz="914400">
              <a:lnSpc>
                <a:spcPts val="4620"/>
              </a:lnSpc>
            </a:pPr>
            <a:r>
              <a:rPr lang="en-US" sz="3300" dirty="0">
                <a:solidFill>
                  <a:srgbClr val="000000"/>
                </a:solidFill>
                <a:latin typeface="Raleway"/>
              </a:rPr>
              <a:t>Partenariat avec la </a:t>
            </a:r>
            <a:r>
              <a:rPr lang="en-US" sz="3300" dirty="0" err="1">
                <a:solidFill>
                  <a:srgbClr val="000000"/>
                </a:solidFill>
                <a:latin typeface="Raleway"/>
              </a:rPr>
              <a:t>maternité</a:t>
            </a:r>
            <a:r>
              <a:rPr lang="en-US" sz="3300" dirty="0">
                <a:solidFill>
                  <a:srgbClr val="000000"/>
                </a:solidFill>
                <a:latin typeface="Raleway"/>
              </a:rPr>
              <a:t> française tenue par </a:t>
            </a:r>
            <a:r>
              <a:rPr lang="en-US" sz="3300" dirty="0" err="1">
                <a:solidFill>
                  <a:srgbClr val="000000"/>
                </a:solidFill>
                <a:latin typeface="Raleway"/>
              </a:rPr>
              <a:t>l’Ordre</a:t>
            </a:r>
            <a:r>
              <a:rPr lang="en-US" sz="3300" dirty="0">
                <a:solidFill>
                  <a:srgbClr val="000000"/>
                </a:solidFill>
                <a:latin typeface="Raleway"/>
              </a:rPr>
              <a:t> de Malte </a:t>
            </a:r>
            <a:r>
              <a:rPr lang="en-US" sz="3300" dirty="0" err="1">
                <a:solidFill>
                  <a:srgbClr val="000000"/>
                </a:solidFill>
                <a:latin typeface="Raleway"/>
              </a:rPr>
              <a:t>ainsi</a:t>
            </a:r>
            <a:r>
              <a:rPr lang="en-US" sz="3300" dirty="0">
                <a:solidFill>
                  <a:srgbClr val="000000"/>
                </a:solidFill>
                <a:latin typeface="Raleway"/>
              </a:rPr>
              <a:t> </a:t>
            </a:r>
            <a:r>
              <a:rPr lang="en-US" sz="3300" dirty="0" err="1">
                <a:solidFill>
                  <a:srgbClr val="000000"/>
                </a:solidFill>
                <a:latin typeface="Raleway"/>
              </a:rPr>
              <a:t>qu’avec</a:t>
            </a:r>
            <a:r>
              <a:rPr lang="en-US" sz="3300" dirty="0">
                <a:solidFill>
                  <a:srgbClr val="000000"/>
                </a:solidFill>
                <a:latin typeface="Raleway"/>
              </a:rPr>
              <a:t> les services </a:t>
            </a:r>
            <a:r>
              <a:rPr lang="en-US" sz="3300" dirty="0" err="1">
                <a:solidFill>
                  <a:srgbClr val="000000"/>
                </a:solidFill>
                <a:latin typeface="Raleway"/>
              </a:rPr>
              <a:t>sociaux</a:t>
            </a:r>
            <a:r>
              <a:rPr lang="en-US" sz="3300" dirty="0">
                <a:solidFill>
                  <a:srgbClr val="000000"/>
                </a:solidFill>
                <a:latin typeface="Raleway"/>
              </a:rPr>
              <a:t> </a:t>
            </a:r>
            <a:r>
              <a:rPr lang="en-US" sz="3300" dirty="0" err="1">
                <a:solidFill>
                  <a:srgbClr val="000000"/>
                </a:solidFill>
                <a:latin typeface="Raleway"/>
              </a:rPr>
              <a:t>palestiniens</a:t>
            </a:r>
            <a:endParaRPr lang="en-US" sz="3300" dirty="0">
              <a:solidFill>
                <a:srgbClr val="000000"/>
              </a:solidFill>
              <a:latin typeface="Raleway"/>
            </a:endParaRPr>
          </a:p>
        </p:txBody>
      </p:sp>
      <p:sp>
        <p:nvSpPr>
          <p:cNvPr id="11" name="TextBox 4">
            <a:extLst>
              <a:ext uri="{FF2B5EF4-FFF2-40B4-BE49-F238E27FC236}">
                <a16:creationId xmlns:a16="http://schemas.microsoft.com/office/drawing/2014/main" id="{EFDD4972-C8DB-3C35-D292-92459745CFD4}"/>
              </a:ext>
            </a:extLst>
          </p:cNvPr>
          <p:cNvSpPr txBox="1"/>
          <p:nvPr/>
        </p:nvSpPr>
        <p:spPr>
          <a:xfrm>
            <a:off x="-123962" y="425573"/>
            <a:ext cx="18216019" cy="1017586"/>
          </a:xfrm>
          <a:prstGeom prst="rect">
            <a:avLst/>
          </a:prstGeom>
        </p:spPr>
        <p:txBody>
          <a:bodyPr wrap="square" lIns="0" tIns="0" rIns="0" bIns="0" rtlCol="0" anchor="t">
            <a:spAutoFit/>
          </a:bodyPr>
          <a:lstStyle/>
          <a:p>
            <a:pPr algn="ctr" defTabSz="914400">
              <a:lnSpc>
                <a:spcPts val="7699"/>
              </a:lnSpc>
              <a:spcBef>
                <a:spcPct val="0"/>
              </a:spcBef>
            </a:pPr>
            <a:r>
              <a:rPr lang="en-US" sz="7200" dirty="0">
                <a:solidFill>
                  <a:srgbClr val="000000"/>
                </a:solidFill>
                <a:latin typeface="Maitree"/>
              </a:rPr>
              <a:t>Crèche de la Sainte </a:t>
            </a:r>
            <a:r>
              <a:rPr lang="en-US" sz="7200" dirty="0" err="1">
                <a:solidFill>
                  <a:srgbClr val="000000"/>
                </a:solidFill>
                <a:latin typeface="Maitree"/>
              </a:rPr>
              <a:t>famille</a:t>
            </a:r>
            <a:r>
              <a:rPr lang="en-US" sz="7200" dirty="0">
                <a:solidFill>
                  <a:srgbClr val="000000"/>
                </a:solidFill>
                <a:latin typeface="Maitree"/>
              </a:rPr>
              <a:t> à </a:t>
            </a:r>
            <a:r>
              <a:rPr lang="en-US" sz="7200" dirty="0" err="1">
                <a:solidFill>
                  <a:srgbClr val="000000"/>
                </a:solidFill>
                <a:latin typeface="Maitree"/>
              </a:rPr>
              <a:t>Béthléhem</a:t>
            </a:r>
            <a:endParaRPr lang="en-US" sz="7200" dirty="0">
              <a:solidFill>
                <a:srgbClr val="000000"/>
              </a:solidFill>
              <a:latin typeface="Maitree"/>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V="1">
            <a:off x="1056382" y="1602469"/>
            <a:ext cx="8087618" cy="0"/>
          </a:xfrm>
          <a:prstGeom prst="line">
            <a:avLst/>
          </a:prstGeom>
          <a:ln w="76200" cap="flat">
            <a:solidFill>
              <a:srgbClr val="C10B25"/>
            </a:solidFill>
            <a:prstDash val="solid"/>
            <a:headEnd type="none" w="sm" len="sm"/>
            <a:tailEnd type="none" w="sm" len="sm"/>
          </a:ln>
        </p:spPr>
        <p:txBody>
          <a:bodyPr/>
          <a:lstStyle/>
          <a:p>
            <a:pPr defTabSz="914400"/>
            <a:endParaRPr lang="fr-FR" sz="1800">
              <a:solidFill>
                <a:prstClr val="black"/>
              </a:solidFill>
              <a:latin typeface="Calibri"/>
            </a:endParaRPr>
          </a:p>
        </p:txBody>
      </p:sp>
      <p:sp>
        <p:nvSpPr>
          <p:cNvPr id="4" name="TextBox 4"/>
          <p:cNvSpPr txBox="1"/>
          <p:nvPr/>
        </p:nvSpPr>
        <p:spPr>
          <a:xfrm>
            <a:off x="608861" y="422419"/>
            <a:ext cx="17669534" cy="1017586"/>
          </a:xfrm>
          <a:prstGeom prst="rect">
            <a:avLst/>
          </a:prstGeom>
        </p:spPr>
        <p:txBody>
          <a:bodyPr wrap="square" lIns="0" tIns="0" rIns="0" bIns="0" rtlCol="0" anchor="t">
            <a:spAutoFit/>
          </a:bodyPr>
          <a:lstStyle/>
          <a:p>
            <a:pPr defTabSz="914400">
              <a:lnSpc>
                <a:spcPts val="7699"/>
              </a:lnSpc>
              <a:spcBef>
                <a:spcPct val="0"/>
              </a:spcBef>
            </a:pPr>
            <a:r>
              <a:rPr lang="en-US" sz="7200" dirty="0">
                <a:solidFill>
                  <a:srgbClr val="000000"/>
                </a:solidFill>
                <a:latin typeface="Maitree"/>
              </a:rPr>
              <a:t>Crèche de la Sainte </a:t>
            </a:r>
            <a:r>
              <a:rPr lang="en-US" sz="7200" dirty="0" err="1">
                <a:solidFill>
                  <a:srgbClr val="000000"/>
                </a:solidFill>
                <a:latin typeface="Maitree"/>
              </a:rPr>
              <a:t>famille</a:t>
            </a:r>
            <a:r>
              <a:rPr lang="en-US" sz="7200" dirty="0">
                <a:solidFill>
                  <a:srgbClr val="000000"/>
                </a:solidFill>
                <a:latin typeface="Maitree"/>
              </a:rPr>
              <a:t> à </a:t>
            </a:r>
            <a:r>
              <a:rPr lang="en-US" sz="7200" dirty="0" err="1">
                <a:solidFill>
                  <a:srgbClr val="000000"/>
                </a:solidFill>
                <a:latin typeface="Maitree"/>
              </a:rPr>
              <a:t>Béthléhem</a:t>
            </a:r>
            <a:endParaRPr lang="en-US" sz="7200" dirty="0">
              <a:solidFill>
                <a:srgbClr val="000000"/>
              </a:solidFill>
              <a:latin typeface="Maitree"/>
            </a:endParaRPr>
          </a:p>
        </p:txBody>
      </p:sp>
      <p:sp>
        <p:nvSpPr>
          <p:cNvPr id="5" name="TextBox 5"/>
          <p:cNvSpPr txBox="1"/>
          <p:nvPr/>
        </p:nvSpPr>
        <p:spPr>
          <a:xfrm>
            <a:off x="9187508" y="1809015"/>
            <a:ext cx="7625902" cy="3539430"/>
          </a:xfrm>
          <a:prstGeom prst="rect">
            <a:avLst/>
          </a:prstGeom>
        </p:spPr>
        <p:txBody>
          <a:bodyPr lIns="0" tIns="0" rIns="0" bIns="0" rtlCol="0" anchor="t">
            <a:spAutoFit/>
          </a:bodyPr>
          <a:lstStyle/>
          <a:p>
            <a:pPr algn="ctr" defTabSz="914400">
              <a:lnSpc>
                <a:spcPts val="4620"/>
              </a:lnSpc>
            </a:pPr>
            <a:endParaRPr lang="en-US" sz="3300" dirty="0">
              <a:solidFill>
                <a:srgbClr val="000000"/>
              </a:solidFill>
              <a:latin typeface="Raleway"/>
            </a:endParaRPr>
          </a:p>
          <a:p>
            <a:pPr algn="ctr" defTabSz="914400">
              <a:lnSpc>
                <a:spcPts val="4620"/>
              </a:lnSpc>
            </a:pPr>
            <a:r>
              <a:rPr lang="en-US" sz="4000" b="1" dirty="0">
                <a:solidFill>
                  <a:srgbClr val="000000"/>
                </a:solidFill>
                <a:latin typeface="Raleway" pitchFamily="2" charset="0"/>
              </a:rPr>
              <a:t>2 missions</a:t>
            </a:r>
          </a:p>
          <a:p>
            <a:pPr algn="ctr" defTabSz="914400">
              <a:lnSpc>
                <a:spcPts val="4620"/>
              </a:lnSpc>
            </a:pPr>
            <a:endParaRPr lang="en-US" sz="4000" dirty="0">
              <a:solidFill>
                <a:srgbClr val="000000"/>
              </a:solidFill>
              <a:latin typeface="Raleway" pitchFamily="2" charset="0"/>
            </a:endParaRPr>
          </a:p>
          <a:p>
            <a:pPr defTabSz="914400">
              <a:lnSpc>
                <a:spcPts val="4620"/>
              </a:lnSpc>
            </a:pPr>
            <a:r>
              <a:rPr lang="en-US" sz="4000" b="1" dirty="0">
                <a:solidFill>
                  <a:srgbClr val="000000"/>
                </a:solidFill>
                <a:latin typeface="Raleway" pitchFamily="2" charset="0"/>
              </a:rPr>
              <a:t>crèche de jour</a:t>
            </a:r>
          </a:p>
          <a:p>
            <a:pPr marL="457200" indent="-457200" defTabSz="914400">
              <a:lnSpc>
                <a:spcPts val="4620"/>
              </a:lnSpc>
              <a:buFontTx/>
              <a:buChar char="-"/>
            </a:pPr>
            <a:endParaRPr lang="en-US" sz="4000" dirty="0">
              <a:solidFill>
                <a:srgbClr val="000000"/>
              </a:solidFill>
              <a:latin typeface="Raleway" pitchFamily="2" charset="0"/>
            </a:endParaRPr>
          </a:p>
          <a:p>
            <a:pPr defTabSz="914400">
              <a:lnSpc>
                <a:spcPts val="4620"/>
              </a:lnSpc>
            </a:pPr>
            <a:r>
              <a:rPr lang="en-US" sz="4000" b="1" dirty="0" err="1">
                <a:solidFill>
                  <a:srgbClr val="000000"/>
                </a:solidFill>
                <a:latin typeface="Raleway" pitchFamily="2" charset="0"/>
              </a:rPr>
              <a:t>orphelinat</a:t>
            </a:r>
            <a:endParaRPr lang="en-US" sz="4000" dirty="0">
              <a:solidFill>
                <a:srgbClr val="000000"/>
              </a:solidFill>
              <a:latin typeface="Raleway" pitchFamily="2" charset="0"/>
            </a:endParaRPr>
          </a:p>
        </p:txBody>
      </p:sp>
      <p:sp>
        <p:nvSpPr>
          <p:cNvPr id="6" name="Freeform 6"/>
          <p:cNvSpPr/>
          <p:nvPr/>
        </p:nvSpPr>
        <p:spPr>
          <a:xfrm>
            <a:off x="14518732" y="12727130"/>
            <a:ext cx="3759663" cy="988870"/>
          </a:xfrm>
          <a:custGeom>
            <a:avLst/>
            <a:gdLst/>
            <a:ahLst/>
            <a:cxnLst/>
            <a:rect l="l" t="t" r="r" b="b"/>
            <a:pathLst>
              <a:path w="3759663" h="988870">
                <a:moveTo>
                  <a:pt x="0" y="0"/>
                </a:moveTo>
                <a:lnTo>
                  <a:pt x="3759664" y="0"/>
                </a:lnTo>
                <a:lnTo>
                  <a:pt x="3759664" y="988870"/>
                </a:lnTo>
                <a:lnTo>
                  <a:pt x="0" y="988870"/>
                </a:lnTo>
                <a:lnTo>
                  <a:pt x="0" y="0"/>
                </a:lnTo>
                <a:close/>
              </a:path>
            </a:pathLst>
          </a:custGeom>
          <a:blipFill>
            <a:blip r:embed="rId3"/>
            <a:stretch>
              <a:fillRect/>
            </a:stretch>
          </a:blipFill>
        </p:spPr>
        <p:txBody>
          <a:bodyPr/>
          <a:lstStyle/>
          <a:p>
            <a:pPr defTabSz="914400"/>
            <a:endParaRPr lang="fr-FR" sz="1800">
              <a:solidFill>
                <a:prstClr val="black"/>
              </a:solidFill>
              <a:latin typeface="Calibri"/>
            </a:endParaRPr>
          </a:p>
        </p:txBody>
      </p:sp>
      <p:pic>
        <p:nvPicPr>
          <p:cNvPr id="8" name="Image 7" descr="Une image contenant habits, personne, Visage humain, intérieur&#10;&#10;Le contenu généré par l’IA peut être incorrect.">
            <a:extLst>
              <a:ext uri="{FF2B5EF4-FFF2-40B4-BE49-F238E27FC236}">
                <a16:creationId xmlns:a16="http://schemas.microsoft.com/office/drawing/2014/main" id="{D745DB9C-3B5B-A5B2-C552-B43EE74B39EC}"/>
              </a:ext>
            </a:extLst>
          </p:cNvPr>
          <p:cNvPicPr>
            <a:picLocks noChangeAspect="1"/>
          </p:cNvPicPr>
          <p:nvPr/>
        </p:nvPicPr>
        <p:blipFill>
          <a:blip r:embed="rId4">
            <a:extLst>
              <a:ext uri="{28A0092B-C50C-407E-A947-70E740481C1C}">
                <a14:useLocalDpi xmlns:a14="http://schemas.microsoft.com/office/drawing/2010/main" val="0"/>
              </a:ext>
            </a:extLst>
          </a:blip>
          <a:srcRect t="18517"/>
          <a:stretch>
            <a:fillRect/>
          </a:stretch>
        </p:blipFill>
        <p:spPr>
          <a:xfrm>
            <a:off x="608861" y="2138363"/>
            <a:ext cx="5428281" cy="7863340"/>
          </a:xfrm>
          <a:prstGeom prst="rect">
            <a:avLst/>
          </a:prstGeom>
        </p:spPr>
      </p:pic>
      <p:pic>
        <p:nvPicPr>
          <p:cNvPr id="10" name="Image 9" descr="Une image contenant symbole, Police, conception&#10;&#10;Le contenu généré par l’IA peut être incorrect.">
            <a:extLst>
              <a:ext uri="{FF2B5EF4-FFF2-40B4-BE49-F238E27FC236}">
                <a16:creationId xmlns:a16="http://schemas.microsoft.com/office/drawing/2014/main" id="{42F62C88-6F77-71F2-2C68-00D4AC7064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13610" y="3548744"/>
            <a:ext cx="701447" cy="701447"/>
          </a:xfrm>
          <a:prstGeom prst="rect">
            <a:avLst/>
          </a:prstGeom>
        </p:spPr>
      </p:pic>
      <p:pic>
        <p:nvPicPr>
          <p:cNvPr id="11" name="Image 10" descr="Une image contenant symbole, Police, conception&#10;&#10;Le contenu généré par l’IA peut être incorrect.">
            <a:extLst>
              <a:ext uri="{FF2B5EF4-FFF2-40B4-BE49-F238E27FC236}">
                <a16:creationId xmlns:a16="http://schemas.microsoft.com/office/drawing/2014/main" id="{C0831EA8-BC51-B2B9-3E3F-DCD03811B23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13610" y="4735089"/>
            <a:ext cx="701447" cy="701447"/>
          </a:xfrm>
          <a:prstGeom prst="rect">
            <a:avLst/>
          </a:prstGeom>
        </p:spPr>
      </p:pic>
      <p:sp>
        <p:nvSpPr>
          <p:cNvPr id="12" name="ZoneTexte 11">
            <a:extLst>
              <a:ext uri="{FF2B5EF4-FFF2-40B4-BE49-F238E27FC236}">
                <a16:creationId xmlns:a16="http://schemas.microsoft.com/office/drawing/2014/main" id="{CAA031B3-5F4B-63D8-877D-0273816B8CDD}"/>
              </a:ext>
            </a:extLst>
          </p:cNvPr>
          <p:cNvSpPr txBox="1"/>
          <p:nvPr/>
        </p:nvSpPr>
        <p:spPr>
          <a:xfrm>
            <a:off x="7678923" y="6119676"/>
            <a:ext cx="10434904" cy="5509200"/>
          </a:xfrm>
          <a:prstGeom prst="rect">
            <a:avLst/>
          </a:prstGeom>
          <a:noFill/>
        </p:spPr>
        <p:txBody>
          <a:bodyPr wrap="square" rtlCol="0">
            <a:spAutoFit/>
          </a:bodyPr>
          <a:lstStyle/>
          <a:p>
            <a:r>
              <a:rPr lang="fr-FR" sz="3200" dirty="0">
                <a:latin typeface="Raleway" pitchFamily="2" charset="0"/>
              </a:rPr>
              <a:t>Bénéficiaires : Bébés et enfants abandonnés , enfants  illégitimes</a:t>
            </a:r>
          </a:p>
          <a:p>
            <a:endParaRPr lang="fr-FR" sz="3200" dirty="0">
              <a:latin typeface="Raleway" pitchFamily="2" charset="0"/>
            </a:endParaRPr>
          </a:p>
          <a:p>
            <a:r>
              <a:rPr lang="fr-FR" sz="3200" dirty="0">
                <a:latin typeface="Raleway" pitchFamily="2" charset="0"/>
              </a:rPr>
              <a:t>Enfants entre 0 et 6 ans</a:t>
            </a:r>
          </a:p>
          <a:p>
            <a:endParaRPr lang="fr-FR" sz="3200" dirty="0">
              <a:latin typeface="Raleway" pitchFamily="2" charset="0"/>
            </a:endParaRPr>
          </a:p>
          <a:p>
            <a:r>
              <a:rPr lang="fr-FR" sz="3200" dirty="0">
                <a:latin typeface="Raleway" pitchFamily="2" charset="0"/>
              </a:rPr>
              <a:t>50 enfants à l’orphelinat </a:t>
            </a:r>
          </a:p>
          <a:p>
            <a:r>
              <a:rPr lang="fr-FR" sz="3200" dirty="0">
                <a:latin typeface="Raleway" pitchFamily="2" charset="0"/>
              </a:rPr>
              <a:t>et 100 enfants à la crèche</a:t>
            </a:r>
          </a:p>
          <a:p>
            <a:endParaRPr lang="fr-FR" sz="3200" dirty="0">
              <a:latin typeface="Raleway" pitchFamily="2" charset="0"/>
            </a:endParaRPr>
          </a:p>
          <a:p>
            <a:r>
              <a:rPr lang="fr-FR" sz="3200" dirty="0">
                <a:latin typeface="Raleway" pitchFamily="2" charset="0"/>
              </a:rPr>
              <a:t>42 salariés + 3 volontaires L’</a:t>
            </a:r>
            <a:r>
              <a:rPr lang="fr-FR" sz="3200" dirty="0" err="1">
                <a:latin typeface="Raleway" pitchFamily="2" charset="0"/>
              </a:rPr>
              <a:t>OEuvre</a:t>
            </a:r>
            <a:r>
              <a:rPr lang="fr-FR" sz="3200" dirty="0">
                <a:latin typeface="Raleway" pitchFamily="2" charset="0"/>
              </a:rPr>
              <a:t> d’Orient + 3 religieuses </a:t>
            </a:r>
          </a:p>
          <a:p>
            <a:r>
              <a:rPr lang="fr-FR" sz="3200" dirty="0">
                <a:latin typeface="Raleway" pitchFamily="2" charset="0"/>
              </a:rPr>
              <a:t>La Directrice est Sr Denise </a:t>
            </a:r>
          </a:p>
        </p:txBody>
      </p:sp>
      <p:sp>
        <p:nvSpPr>
          <p:cNvPr id="13" name="ZoneTexte 12">
            <a:extLst>
              <a:ext uri="{FF2B5EF4-FFF2-40B4-BE49-F238E27FC236}">
                <a16:creationId xmlns:a16="http://schemas.microsoft.com/office/drawing/2014/main" id="{A125BF9C-04E3-DA43-61A1-A9ED51F45A64}"/>
              </a:ext>
            </a:extLst>
          </p:cNvPr>
          <p:cNvSpPr txBox="1"/>
          <p:nvPr/>
        </p:nvSpPr>
        <p:spPr>
          <a:xfrm>
            <a:off x="174173" y="12995053"/>
            <a:ext cx="2489784" cy="646331"/>
          </a:xfrm>
          <a:prstGeom prst="rect">
            <a:avLst/>
          </a:prstGeom>
          <a:noFill/>
        </p:spPr>
        <p:txBody>
          <a:bodyPr wrap="none" rtlCol="0">
            <a:spAutoFit/>
          </a:bodyPr>
          <a:lstStyle/>
          <a:p>
            <a:r>
              <a:rPr lang="fr-FR" dirty="0">
                <a:latin typeface="Raleway" pitchFamily="2" charset="0"/>
              </a:rPr>
              <a:t>* </a:t>
            </a:r>
            <a:r>
              <a:rPr lang="fr-FR" sz="2000" dirty="0">
                <a:latin typeface="Raleway" pitchFamily="2" charset="0"/>
              </a:rPr>
              <a:t>Chiffres mai 2025</a:t>
            </a:r>
          </a:p>
        </p:txBody>
      </p:sp>
      <p:sp>
        <p:nvSpPr>
          <p:cNvPr id="14" name="ZoneTexte 13">
            <a:extLst>
              <a:ext uri="{FF2B5EF4-FFF2-40B4-BE49-F238E27FC236}">
                <a16:creationId xmlns:a16="http://schemas.microsoft.com/office/drawing/2014/main" id="{99EC7C31-3645-903C-B289-0FB85805E4FF}"/>
              </a:ext>
            </a:extLst>
          </p:cNvPr>
          <p:cNvSpPr txBox="1"/>
          <p:nvPr/>
        </p:nvSpPr>
        <p:spPr>
          <a:xfrm>
            <a:off x="608861" y="10001703"/>
            <a:ext cx="2241319" cy="523220"/>
          </a:xfrm>
          <a:prstGeom prst="rect">
            <a:avLst/>
          </a:prstGeom>
          <a:noFill/>
        </p:spPr>
        <p:txBody>
          <a:bodyPr wrap="none" rtlCol="0">
            <a:spAutoFit/>
          </a:bodyPr>
          <a:lstStyle/>
          <a:p>
            <a:r>
              <a:rPr lang="fr-FR" sz="2800" dirty="0">
                <a:latin typeface="Raleway" pitchFamily="2" charset="0"/>
              </a:rPr>
              <a:t>Sœur </a:t>
            </a:r>
            <a:r>
              <a:rPr lang="fr-FR" sz="2800" dirty="0" err="1">
                <a:latin typeface="Raleway" pitchFamily="2" charset="0"/>
              </a:rPr>
              <a:t>Laudy</a:t>
            </a:r>
            <a:endParaRPr lang="fr-FR" sz="2800" dirty="0">
              <a:latin typeface="Raleway" pitchFamily="2" charset="0"/>
            </a:endParaRPr>
          </a:p>
        </p:txBody>
      </p:sp>
      <p:sp>
        <p:nvSpPr>
          <p:cNvPr id="15" name="TextBox 5">
            <a:extLst>
              <a:ext uri="{FF2B5EF4-FFF2-40B4-BE49-F238E27FC236}">
                <a16:creationId xmlns:a16="http://schemas.microsoft.com/office/drawing/2014/main" id="{8A75DB54-07D7-A094-6A45-4933CB2B1871}"/>
              </a:ext>
            </a:extLst>
          </p:cNvPr>
          <p:cNvSpPr txBox="1"/>
          <p:nvPr/>
        </p:nvSpPr>
        <p:spPr>
          <a:xfrm>
            <a:off x="608861" y="10688028"/>
            <a:ext cx="6227368" cy="1769715"/>
          </a:xfrm>
          <a:prstGeom prst="rect">
            <a:avLst/>
          </a:prstGeom>
        </p:spPr>
        <p:txBody>
          <a:bodyPr wrap="square" lIns="0" tIns="0" rIns="0" bIns="0" rtlCol="0" anchor="t">
            <a:spAutoFit/>
          </a:bodyPr>
          <a:lstStyle/>
          <a:p>
            <a:pPr algn="ctr" defTabSz="914400">
              <a:lnSpc>
                <a:spcPts val="4620"/>
              </a:lnSpc>
            </a:pPr>
            <a:endParaRPr lang="en-US" sz="3300" dirty="0">
              <a:solidFill>
                <a:srgbClr val="000000"/>
              </a:solidFill>
              <a:latin typeface="Raleway" pitchFamily="2" charset="0"/>
            </a:endParaRPr>
          </a:p>
          <a:p>
            <a:pPr defTabSz="914400">
              <a:lnSpc>
                <a:spcPts val="4620"/>
              </a:lnSpc>
            </a:pPr>
            <a:r>
              <a:rPr lang="en-US" sz="4000" b="1" dirty="0">
                <a:solidFill>
                  <a:srgbClr val="C00000"/>
                </a:solidFill>
                <a:latin typeface="Raleway" pitchFamily="2" charset="0"/>
              </a:rPr>
              <a:t>C ‘est le seul </a:t>
            </a:r>
            <a:r>
              <a:rPr lang="en-US" sz="4000" b="1" dirty="0" err="1">
                <a:solidFill>
                  <a:srgbClr val="C00000"/>
                </a:solidFill>
                <a:latin typeface="Raleway" pitchFamily="2" charset="0"/>
              </a:rPr>
              <a:t>orphelinat</a:t>
            </a:r>
            <a:r>
              <a:rPr lang="en-US" sz="4000" b="1" dirty="0">
                <a:solidFill>
                  <a:srgbClr val="C00000"/>
                </a:solidFill>
                <a:latin typeface="Raleway" pitchFamily="2" charset="0"/>
              </a:rPr>
              <a:t>  </a:t>
            </a:r>
          </a:p>
          <a:p>
            <a:pPr defTabSz="914400">
              <a:lnSpc>
                <a:spcPts val="4620"/>
              </a:lnSpc>
            </a:pPr>
            <a:r>
              <a:rPr lang="en-US" sz="4000" b="1" dirty="0" err="1">
                <a:solidFill>
                  <a:srgbClr val="C00000"/>
                </a:solidFill>
                <a:latin typeface="Raleway" pitchFamily="2" charset="0"/>
              </a:rPr>
              <a:t>en</a:t>
            </a:r>
            <a:r>
              <a:rPr lang="en-US" sz="4000" b="1" dirty="0">
                <a:solidFill>
                  <a:srgbClr val="C00000"/>
                </a:solidFill>
                <a:latin typeface="Raleway" pitchFamily="2" charset="0"/>
              </a:rPr>
              <a:t> </a:t>
            </a:r>
            <a:r>
              <a:rPr lang="en-US" sz="4000" b="1" dirty="0" err="1">
                <a:solidFill>
                  <a:srgbClr val="C00000"/>
                </a:solidFill>
                <a:latin typeface="Raleway" pitchFamily="2" charset="0"/>
              </a:rPr>
              <a:t>Cisjordanie</a:t>
            </a:r>
            <a:endParaRPr lang="en-US" sz="4000" b="1" dirty="0">
              <a:solidFill>
                <a:srgbClr val="C00000"/>
              </a:solidFill>
              <a:latin typeface="Raleway" pitchFamily="2"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a:spLocks noChangeAspect="1"/>
          </p:cNvSpPr>
          <p:nvPr/>
        </p:nvSpPr>
        <p:spPr>
          <a:xfrm>
            <a:off x="13768778" y="8221420"/>
            <a:ext cx="4066767" cy="4053661"/>
          </a:xfrm>
          <a:custGeom>
            <a:avLst/>
            <a:gdLst/>
            <a:ahLst/>
            <a:cxnLst/>
            <a:rect l="l" t="t" r="r" b="b"/>
            <a:pathLst>
              <a:path w="4353481" h="4339451">
                <a:moveTo>
                  <a:pt x="0" y="0"/>
                </a:moveTo>
                <a:lnTo>
                  <a:pt x="4353481" y="0"/>
                </a:lnTo>
                <a:lnTo>
                  <a:pt x="4353481" y="4339451"/>
                </a:lnTo>
                <a:lnTo>
                  <a:pt x="0" y="4339451"/>
                </a:lnTo>
                <a:lnTo>
                  <a:pt x="0" y="0"/>
                </a:lnTo>
                <a:close/>
              </a:path>
            </a:pathLst>
          </a:custGeom>
          <a:blipFill>
            <a:blip r:embed="rId3"/>
            <a:stretch>
              <a:fillRect t="-25657" b="-52037"/>
            </a:stretch>
          </a:blipFill>
        </p:spPr>
        <p:txBody>
          <a:bodyPr/>
          <a:lstStyle/>
          <a:p>
            <a:pPr defTabSz="914400"/>
            <a:endParaRPr lang="fr-FR" sz="1800">
              <a:solidFill>
                <a:prstClr val="black"/>
              </a:solidFill>
              <a:latin typeface="Calibri"/>
            </a:endParaRPr>
          </a:p>
        </p:txBody>
      </p:sp>
      <p:sp>
        <p:nvSpPr>
          <p:cNvPr id="3" name="Freeform 3"/>
          <p:cNvSpPr>
            <a:spLocks noChangeAspect="1"/>
          </p:cNvSpPr>
          <p:nvPr/>
        </p:nvSpPr>
        <p:spPr>
          <a:xfrm>
            <a:off x="13632748" y="865394"/>
            <a:ext cx="4066767" cy="4629186"/>
          </a:xfrm>
          <a:custGeom>
            <a:avLst/>
            <a:gdLst/>
            <a:ahLst/>
            <a:cxnLst/>
            <a:rect l="l" t="t" r="r" b="b"/>
            <a:pathLst>
              <a:path w="3486970" h="4028383">
                <a:moveTo>
                  <a:pt x="0" y="0"/>
                </a:moveTo>
                <a:lnTo>
                  <a:pt x="3486970" y="0"/>
                </a:lnTo>
                <a:lnTo>
                  <a:pt x="3486970" y="4028383"/>
                </a:lnTo>
                <a:lnTo>
                  <a:pt x="0" y="4028383"/>
                </a:lnTo>
                <a:lnTo>
                  <a:pt x="0" y="0"/>
                </a:lnTo>
                <a:close/>
              </a:path>
            </a:pathLst>
          </a:custGeom>
          <a:blipFill>
            <a:blip r:embed="rId4"/>
            <a:stretch>
              <a:fillRect t="-30555" b="-22760"/>
            </a:stretch>
          </a:blipFill>
        </p:spPr>
        <p:txBody>
          <a:bodyPr/>
          <a:lstStyle/>
          <a:p>
            <a:pPr defTabSz="914400"/>
            <a:endParaRPr lang="fr-FR" sz="1800">
              <a:solidFill>
                <a:prstClr val="black"/>
              </a:solidFill>
              <a:latin typeface="Calibri"/>
            </a:endParaRPr>
          </a:p>
        </p:txBody>
      </p:sp>
      <p:sp>
        <p:nvSpPr>
          <p:cNvPr id="4" name="Freeform 4"/>
          <p:cNvSpPr/>
          <p:nvPr/>
        </p:nvSpPr>
        <p:spPr>
          <a:xfrm>
            <a:off x="452455" y="8237703"/>
            <a:ext cx="4837522" cy="4052282"/>
          </a:xfrm>
          <a:custGeom>
            <a:avLst/>
            <a:gdLst/>
            <a:ahLst/>
            <a:cxnLst/>
            <a:rect l="l" t="t" r="r" b="b"/>
            <a:pathLst>
              <a:path w="6190646" h="4052282">
                <a:moveTo>
                  <a:pt x="0" y="0"/>
                </a:moveTo>
                <a:lnTo>
                  <a:pt x="6190645" y="0"/>
                </a:lnTo>
                <a:lnTo>
                  <a:pt x="6190645" y="4052282"/>
                </a:lnTo>
                <a:lnTo>
                  <a:pt x="0" y="4052282"/>
                </a:lnTo>
                <a:lnTo>
                  <a:pt x="0" y="0"/>
                </a:lnTo>
                <a:close/>
              </a:path>
            </a:pathLst>
          </a:custGeom>
          <a:blipFill>
            <a:blip r:embed="rId5"/>
            <a:stretch>
              <a:fillRect l="-42125" t="-4788" r="-21497"/>
            </a:stretch>
          </a:blipFill>
        </p:spPr>
        <p:txBody>
          <a:bodyPr/>
          <a:lstStyle/>
          <a:p>
            <a:pPr defTabSz="914400"/>
            <a:endParaRPr lang="fr-FR" sz="1800">
              <a:solidFill>
                <a:prstClr val="black"/>
              </a:solidFill>
              <a:latin typeface="Calibri"/>
            </a:endParaRPr>
          </a:p>
        </p:txBody>
      </p:sp>
      <p:sp>
        <p:nvSpPr>
          <p:cNvPr id="5" name="Freeform 5"/>
          <p:cNvSpPr>
            <a:spLocks noChangeAspect="1"/>
          </p:cNvSpPr>
          <p:nvPr/>
        </p:nvSpPr>
        <p:spPr>
          <a:xfrm>
            <a:off x="10356672" y="8256158"/>
            <a:ext cx="2733358" cy="4053661"/>
          </a:xfrm>
          <a:custGeom>
            <a:avLst/>
            <a:gdLst/>
            <a:ahLst/>
            <a:cxnLst/>
            <a:rect l="l" t="t" r="r" b="b"/>
            <a:pathLst>
              <a:path w="4337416" h="3492653">
                <a:moveTo>
                  <a:pt x="0" y="0"/>
                </a:moveTo>
                <a:lnTo>
                  <a:pt x="4337417" y="0"/>
                </a:lnTo>
                <a:lnTo>
                  <a:pt x="4337417" y="3492652"/>
                </a:lnTo>
                <a:lnTo>
                  <a:pt x="0" y="3492652"/>
                </a:lnTo>
                <a:lnTo>
                  <a:pt x="0" y="0"/>
                </a:lnTo>
                <a:close/>
              </a:path>
            </a:pathLst>
          </a:custGeom>
          <a:blipFill>
            <a:blip r:embed="rId6"/>
            <a:stretch>
              <a:fillRect l="-80396" t="-44898" b="-75878"/>
            </a:stretch>
          </a:blipFill>
        </p:spPr>
        <p:txBody>
          <a:bodyPr/>
          <a:lstStyle/>
          <a:p>
            <a:pPr defTabSz="914400"/>
            <a:endParaRPr lang="fr-FR" sz="1800">
              <a:solidFill>
                <a:prstClr val="black"/>
              </a:solidFill>
              <a:latin typeface="Calibri"/>
            </a:endParaRPr>
          </a:p>
        </p:txBody>
      </p:sp>
      <p:sp>
        <p:nvSpPr>
          <p:cNvPr id="6" name="TextBox 6"/>
          <p:cNvSpPr txBox="1"/>
          <p:nvPr/>
        </p:nvSpPr>
        <p:spPr>
          <a:xfrm>
            <a:off x="588485" y="2102279"/>
            <a:ext cx="12501545" cy="5720925"/>
          </a:xfrm>
          <a:prstGeom prst="rect">
            <a:avLst/>
          </a:prstGeom>
        </p:spPr>
        <p:txBody>
          <a:bodyPr lIns="0" tIns="0" rIns="0" bIns="0" rtlCol="0" anchor="t">
            <a:spAutoFit/>
          </a:bodyPr>
          <a:lstStyle/>
          <a:p>
            <a:pPr algn="ctr" defTabSz="914400">
              <a:lnSpc>
                <a:spcPts val="5040"/>
              </a:lnSpc>
            </a:pPr>
            <a:endParaRPr lang="en-US" dirty="0">
              <a:solidFill>
                <a:srgbClr val="000000"/>
              </a:solidFill>
              <a:latin typeface="Raleway Bold"/>
            </a:endParaRPr>
          </a:p>
          <a:p>
            <a:pPr defTabSz="914400">
              <a:lnSpc>
                <a:spcPts val="5040"/>
              </a:lnSpc>
            </a:pPr>
            <a:r>
              <a:rPr lang="en-US" sz="3200" b="1" dirty="0" err="1">
                <a:solidFill>
                  <a:srgbClr val="000000"/>
                </a:solidFill>
                <a:latin typeface="Raleway" pitchFamily="2" charset="0"/>
              </a:rPr>
              <a:t>Orphelinat</a:t>
            </a:r>
            <a:r>
              <a:rPr lang="en-US" sz="3200" b="1" dirty="0">
                <a:solidFill>
                  <a:srgbClr val="000000"/>
                </a:solidFill>
                <a:latin typeface="Raleway" pitchFamily="2" charset="0"/>
              </a:rPr>
              <a:t> :</a:t>
            </a:r>
          </a:p>
          <a:p>
            <a:pPr defTabSz="914400">
              <a:lnSpc>
                <a:spcPts val="5040"/>
              </a:lnSpc>
            </a:pPr>
            <a:r>
              <a:rPr lang="en-US" sz="3200" dirty="0">
                <a:solidFill>
                  <a:srgbClr val="000000"/>
                </a:solidFill>
                <a:latin typeface="Raleway" pitchFamily="2" charset="0"/>
              </a:rPr>
              <a:t>- </a:t>
            </a:r>
            <a:r>
              <a:rPr lang="en-US" sz="3200" dirty="0" err="1">
                <a:solidFill>
                  <a:srgbClr val="000000"/>
                </a:solidFill>
                <a:latin typeface="Raleway" pitchFamily="2" charset="0"/>
              </a:rPr>
              <a:t>Nés</a:t>
            </a:r>
            <a:r>
              <a:rPr lang="en-US" sz="3200" dirty="0">
                <a:solidFill>
                  <a:srgbClr val="000000"/>
                </a:solidFill>
                <a:latin typeface="Raleway" pitchFamily="2" charset="0"/>
              </a:rPr>
              <a:t> </a:t>
            </a:r>
            <a:r>
              <a:rPr lang="en-US" sz="3200" dirty="0" err="1">
                <a:solidFill>
                  <a:srgbClr val="000000"/>
                </a:solidFill>
                <a:latin typeface="Raleway" pitchFamily="2" charset="0"/>
              </a:rPr>
              <a:t>en</a:t>
            </a:r>
            <a:r>
              <a:rPr lang="en-US" sz="3200" dirty="0">
                <a:solidFill>
                  <a:srgbClr val="000000"/>
                </a:solidFill>
                <a:latin typeface="Raleway" pitchFamily="2" charset="0"/>
              </a:rPr>
              <a:t> </a:t>
            </a:r>
            <a:r>
              <a:rPr lang="en-US" sz="3200" dirty="0" err="1">
                <a:solidFill>
                  <a:srgbClr val="000000"/>
                </a:solidFill>
                <a:latin typeface="Raleway" pitchFamily="2" charset="0"/>
              </a:rPr>
              <a:t>Cisjordanie</a:t>
            </a:r>
            <a:endParaRPr lang="en-US" sz="3200" dirty="0">
              <a:solidFill>
                <a:srgbClr val="000000"/>
              </a:solidFill>
              <a:latin typeface="Raleway" pitchFamily="2" charset="0"/>
            </a:endParaRPr>
          </a:p>
          <a:p>
            <a:pPr defTabSz="914400">
              <a:lnSpc>
                <a:spcPts val="5040"/>
              </a:lnSpc>
            </a:pPr>
            <a:r>
              <a:rPr lang="en-US" sz="3200" dirty="0">
                <a:solidFill>
                  <a:srgbClr val="000000"/>
                </a:solidFill>
                <a:latin typeface="Raleway" pitchFamily="2" charset="0"/>
              </a:rPr>
              <a:t>-</a:t>
            </a:r>
            <a:r>
              <a:rPr lang="en-US" sz="3200" dirty="0" err="1">
                <a:solidFill>
                  <a:srgbClr val="000000"/>
                </a:solidFill>
                <a:latin typeface="Raleway" pitchFamily="2" charset="0"/>
              </a:rPr>
              <a:t>Abandonnés</a:t>
            </a:r>
            <a:r>
              <a:rPr lang="en-US" sz="3200" dirty="0">
                <a:solidFill>
                  <a:srgbClr val="000000"/>
                </a:solidFill>
                <a:latin typeface="Raleway" pitchFamily="2" charset="0"/>
              </a:rPr>
              <a:t> pour </a:t>
            </a:r>
            <a:r>
              <a:rPr lang="en-US" sz="3200" dirty="0" err="1">
                <a:solidFill>
                  <a:srgbClr val="000000"/>
                </a:solidFill>
                <a:latin typeface="Raleway" pitchFamily="2" charset="0"/>
              </a:rPr>
              <a:t>différentes</a:t>
            </a:r>
            <a:r>
              <a:rPr lang="en-US" sz="3200" dirty="0">
                <a:solidFill>
                  <a:srgbClr val="000000"/>
                </a:solidFill>
                <a:latin typeface="Raleway" pitchFamily="2" charset="0"/>
              </a:rPr>
              <a:t> raisons </a:t>
            </a:r>
            <a:r>
              <a:rPr lang="en-US" sz="3200" dirty="0" err="1">
                <a:solidFill>
                  <a:srgbClr val="000000"/>
                </a:solidFill>
                <a:latin typeface="Raleway" pitchFamily="2" charset="0"/>
              </a:rPr>
              <a:t>mais</a:t>
            </a:r>
            <a:r>
              <a:rPr lang="en-US" sz="3200" dirty="0">
                <a:solidFill>
                  <a:srgbClr val="000000"/>
                </a:solidFill>
                <a:latin typeface="Raleway" pitchFamily="2" charset="0"/>
              </a:rPr>
              <a:t> </a:t>
            </a:r>
            <a:r>
              <a:rPr lang="en-US" sz="3200" dirty="0" err="1">
                <a:solidFill>
                  <a:srgbClr val="000000"/>
                </a:solidFill>
                <a:latin typeface="Raleway" pitchFamily="2" charset="0"/>
              </a:rPr>
              <a:t>peuvent</a:t>
            </a:r>
            <a:r>
              <a:rPr lang="en-US" sz="3200" dirty="0">
                <a:solidFill>
                  <a:srgbClr val="000000"/>
                </a:solidFill>
                <a:latin typeface="Raleway" pitchFamily="2" charset="0"/>
              </a:rPr>
              <a:t> </a:t>
            </a:r>
            <a:r>
              <a:rPr lang="en-US" sz="3200" dirty="0" err="1">
                <a:solidFill>
                  <a:srgbClr val="000000"/>
                </a:solidFill>
                <a:latin typeface="Raleway" pitchFamily="2" charset="0"/>
              </a:rPr>
              <a:t>aussi</a:t>
            </a:r>
            <a:r>
              <a:rPr lang="en-US" sz="3200" dirty="0">
                <a:solidFill>
                  <a:srgbClr val="000000"/>
                </a:solidFill>
                <a:latin typeface="Raleway" pitchFamily="2" charset="0"/>
              </a:rPr>
              <a:t>           </a:t>
            </a:r>
            <a:r>
              <a:rPr lang="en-US" sz="3200" dirty="0" err="1">
                <a:solidFill>
                  <a:srgbClr val="000000"/>
                </a:solidFill>
                <a:latin typeface="Raleway" pitchFamily="2" charset="0"/>
              </a:rPr>
              <a:t>être</a:t>
            </a:r>
            <a:r>
              <a:rPr lang="en-US" sz="3200" dirty="0">
                <a:solidFill>
                  <a:srgbClr val="000000"/>
                </a:solidFill>
                <a:latin typeface="Raleway" pitchFamily="2" charset="0"/>
              </a:rPr>
              <a:t> </a:t>
            </a:r>
            <a:r>
              <a:rPr lang="en-US" sz="3200" dirty="0" err="1">
                <a:solidFill>
                  <a:srgbClr val="000000"/>
                </a:solidFill>
                <a:latin typeface="Raleway" pitchFamily="2" charset="0"/>
              </a:rPr>
              <a:t>placés</a:t>
            </a:r>
            <a:r>
              <a:rPr lang="en-US" sz="3200" dirty="0">
                <a:solidFill>
                  <a:srgbClr val="000000"/>
                </a:solidFill>
                <a:latin typeface="Raleway" pitchFamily="2" charset="0"/>
              </a:rPr>
              <a:t> par les services </a:t>
            </a:r>
            <a:r>
              <a:rPr lang="en-US" sz="3200" dirty="0" err="1">
                <a:solidFill>
                  <a:srgbClr val="000000"/>
                </a:solidFill>
                <a:latin typeface="Raleway" pitchFamily="2" charset="0"/>
              </a:rPr>
              <a:t>sociaux</a:t>
            </a:r>
            <a:endParaRPr lang="en-US" sz="3200" dirty="0">
              <a:solidFill>
                <a:srgbClr val="000000"/>
              </a:solidFill>
              <a:latin typeface="Raleway" pitchFamily="2" charset="0"/>
            </a:endParaRPr>
          </a:p>
          <a:p>
            <a:pPr defTabSz="914400">
              <a:lnSpc>
                <a:spcPts val="5040"/>
              </a:lnSpc>
            </a:pPr>
            <a:r>
              <a:rPr lang="en-US" sz="3200" dirty="0">
                <a:solidFill>
                  <a:srgbClr val="000000"/>
                </a:solidFill>
                <a:latin typeface="Raleway" pitchFamily="2" charset="0"/>
              </a:rPr>
              <a:t>- </a:t>
            </a:r>
            <a:r>
              <a:rPr lang="en-US" sz="3200" dirty="0" err="1">
                <a:solidFill>
                  <a:srgbClr val="000000"/>
                </a:solidFill>
                <a:latin typeface="Raleway" pitchFamily="2" charset="0"/>
              </a:rPr>
              <a:t>Musulmans</a:t>
            </a:r>
            <a:r>
              <a:rPr lang="en-US" sz="3200" dirty="0">
                <a:solidFill>
                  <a:srgbClr val="000000"/>
                </a:solidFill>
                <a:latin typeface="Raleway" pitchFamily="2" charset="0"/>
              </a:rPr>
              <a:t> à la naissance</a:t>
            </a:r>
          </a:p>
          <a:p>
            <a:pPr defTabSz="914400">
              <a:lnSpc>
                <a:spcPts val="5040"/>
              </a:lnSpc>
            </a:pPr>
            <a:endParaRPr lang="en-US" sz="3200" dirty="0">
              <a:solidFill>
                <a:srgbClr val="000000"/>
              </a:solidFill>
              <a:latin typeface="Raleway" pitchFamily="2" charset="0"/>
            </a:endParaRPr>
          </a:p>
          <a:p>
            <a:pPr defTabSz="914400">
              <a:lnSpc>
                <a:spcPts val="5040"/>
              </a:lnSpc>
            </a:pPr>
            <a:r>
              <a:rPr lang="en-US" sz="3200" b="1" dirty="0">
                <a:solidFill>
                  <a:srgbClr val="000000"/>
                </a:solidFill>
                <a:latin typeface="Raleway" pitchFamily="2" charset="0"/>
              </a:rPr>
              <a:t>Crèche de jour :</a:t>
            </a:r>
          </a:p>
          <a:p>
            <a:pPr defTabSz="914400">
              <a:lnSpc>
                <a:spcPts val="5040"/>
              </a:lnSpc>
            </a:pPr>
            <a:r>
              <a:rPr lang="en-US" sz="3200" dirty="0">
                <a:solidFill>
                  <a:srgbClr val="000000"/>
                </a:solidFill>
                <a:latin typeface="Raleway" pitchFamily="2" charset="0"/>
              </a:rPr>
              <a:t>Enfants des </a:t>
            </a:r>
            <a:r>
              <a:rPr lang="en-US" sz="3200" dirty="0" err="1">
                <a:solidFill>
                  <a:srgbClr val="000000"/>
                </a:solidFill>
                <a:latin typeface="Raleway" pitchFamily="2" charset="0"/>
              </a:rPr>
              <a:t>salariés</a:t>
            </a:r>
            <a:r>
              <a:rPr lang="en-US" sz="3200" dirty="0">
                <a:solidFill>
                  <a:srgbClr val="000000"/>
                </a:solidFill>
                <a:latin typeface="Raleway" pitchFamily="2" charset="0"/>
              </a:rPr>
              <a:t> de </a:t>
            </a:r>
            <a:r>
              <a:rPr lang="en-US" sz="3200" dirty="0" err="1">
                <a:solidFill>
                  <a:srgbClr val="000000"/>
                </a:solidFill>
                <a:latin typeface="Raleway" pitchFamily="2" charset="0"/>
              </a:rPr>
              <a:t>l’orphelinat</a:t>
            </a:r>
            <a:r>
              <a:rPr lang="en-US" sz="3200" dirty="0">
                <a:solidFill>
                  <a:srgbClr val="000000"/>
                </a:solidFill>
                <a:latin typeface="Raleway" pitchFamily="2" charset="0"/>
              </a:rPr>
              <a:t> et de la </a:t>
            </a:r>
            <a:r>
              <a:rPr lang="en-US" sz="3200" dirty="0" err="1">
                <a:solidFill>
                  <a:srgbClr val="000000"/>
                </a:solidFill>
                <a:latin typeface="Raleway" pitchFamily="2" charset="0"/>
              </a:rPr>
              <a:t>maternité</a:t>
            </a:r>
            <a:endParaRPr lang="en-US" sz="3200" dirty="0">
              <a:solidFill>
                <a:srgbClr val="000000"/>
              </a:solidFill>
              <a:latin typeface="Raleway" pitchFamily="2" charset="0"/>
            </a:endParaRPr>
          </a:p>
        </p:txBody>
      </p:sp>
      <p:sp>
        <p:nvSpPr>
          <p:cNvPr id="7" name="Freeform 7"/>
          <p:cNvSpPr/>
          <p:nvPr/>
        </p:nvSpPr>
        <p:spPr>
          <a:xfrm>
            <a:off x="14528337" y="12727130"/>
            <a:ext cx="3759663" cy="988870"/>
          </a:xfrm>
          <a:custGeom>
            <a:avLst/>
            <a:gdLst/>
            <a:ahLst/>
            <a:cxnLst/>
            <a:rect l="l" t="t" r="r" b="b"/>
            <a:pathLst>
              <a:path w="3759663" h="988870">
                <a:moveTo>
                  <a:pt x="0" y="0"/>
                </a:moveTo>
                <a:lnTo>
                  <a:pt x="3759663" y="0"/>
                </a:lnTo>
                <a:lnTo>
                  <a:pt x="3759663" y="988870"/>
                </a:lnTo>
                <a:lnTo>
                  <a:pt x="0" y="988870"/>
                </a:lnTo>
                <a:lnTo>
                  <a:pt x="0" y="0"/>
                </a:lnTo>
                <a:close/>
              </a:path>
            </a:pathLst>
          </a:custGeom>
          <a:blipFill>
            <a:blip r:embed="rId7"/>
            <a:stretch>
              <a:fillRect/>
            </a:stretch>
          </a:blipFill>
        </p:spPr>
        <p:txBody>
          <a:bodyPr/>
          <a:lstStyle/>
          <a:p>
            <a:pPr defTabSz="914400"/>
            <a:endParaRPr lang="fr-FR" sz="1800">
              <a:solidFill>
                <a:prstClr val="black"/>
              </a:solidFill>
              <a:latin typeface="Calibri"/>
            </a:endParaRPr>
          </a:p>
        </p:txBody>
      </p:sp>
      <p:sp>
        <p:nvSpPr>
          <p:cNvPr id="8" name="ZoneTexte 7">
            <a:extLst>
              <a:ext uri="{FF2B5EF4-FFF2-40B4-BE49-F238E27FC236}">
                <a16:creationId xmlns:a16="http://schemas.microsoft.com/office/drawing/2014/main" id="{61C6C350-30F3-C140-CD58-7BAA78461F9D}"/>
              </a:ext>
            </a:extLst>
          </p:cNvPr>
          <p:cNvSpPr txBox="1"/>
          <p:nvPr/>
        </p:nvSpPr>
        <p:spPr>
          <a:xfrm>
            <a:off x="452455" y="567461"/>
            <a:ext cx="12501545" cy="1323439"/>
          </a:xfrm>
          <a:prstGeom prst="rect">
            <a:avLst/>
          </a:prstGeom>
          <a:noFill/>
        </p:spPr>
        <p:txBody>
          <a:bodyPr wrap="square" rtlCol="0">
            <a:spAutoFit/>
          </a:bodyPr>
          <a:lstStyle/>
          <a:p>
            <a:r>
              <a:rPr lang="fr-FR" sz="4000" b="1" dirty="0">
                <a:solidFill>
                  <a:srgbClr val="C00000"/>
                </a:solidFill>
              </a:rPr>
              <a:t>«</a:t>
            </a:r>
            <a:r>
              <a:rPr lang="fr-FR" sz="4000" b="1" i="1" dirty="0">
                <a:solidFill>
                  <a:srgbClr val="C00000"/>
                </a:solidFill>
                <a:latin typeface="Raleway" pitchFamily="2" charset="0"/>
              </a:rPr>
              <a:t> Nous aidons les enfants à être en bonne santé, à aller à l’école et à se sentir en sécurité » </a:t>
            </a:r>
          </a:p>
        </p:txBody>
      </p:sp>
      <p:pic>
        <p:nvPicPr>
          <p:cNvPr id="9" name="Image 8" descr="Une image contenant habits, Visage humain, intérieur, personne&#10;&#10;Le contenu généré par l’IA peut être incorrect.">
            <a:extLst>
              <a:ext uri="{FF2B5EF4-FFF2-40B4-BE49-F238E27FC236}">
                <a16:creationId xmlns:a16="http://schemas.microsoft.com/office/drawing/2014/main" id="{BB354806-045B-C6FD-645C-19BA742A929C}"/>
              </a:ext>
            </a:extLst>
          </p:cNvPr>
          <p:cNvPicPr>
            <a:picLocks noChangeAspect="1"/>
          </p:cNvPicPr>
          <p:nvPr/>
        </p:nvPicPr>
        <p:blipFill>
          <a:blip r:embed="rId8" cstate="print">
            <a:extLst>
              <a:ext uri="{28A0092B-C50C-407E-A947-70E740481C1C}">
                <a14:useLocalDpi xmlns:a14="http://schemas.microsoft.com/office/drawing/2010/main" val="0"/>
              </a:ext>
            </a:extLst>
          </a:blip>
          <a:srcRect l="26866"/>
          <a:stretch>
            <a:fillRect/>
          </a:stretch>
        </p:blipFill>
        <p:spPr>
          <a:xfrm>
            <a:off x="5787098" y="8256158"/>
            <a:ext cx="3742279" cy="4093328"/>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5300940" y="2204298"/>
            <a:ext cx="4982628" cy="3464242"/>
          </a:xfrm>
          <a:custGeom>
            <a:avLst/>
            <a:gdLst/>
            <a:ahLst/>
            <a:cxnLst/>
            <a:rect l="l" t="t" r="r" b="b"/>
            <a:pathLst>
              <a:path w="4982628" h="3464242">
                <a:moveTo>
                  <a:pt x="0" y="0"/>
                </a:moveTo>
                <a:lnTo>
                  <a:pt x="4982628" y="0"/>
                </a:lnTo>
                <a:lnTo>
                  <a:pt x="4982628" y="3464242"/>
                </a:lnTo>
                <a:lnTo>
                  <a:pt x="0" y="3464242"/>
                </a:lnTo>
                <a:lnTo>
                  <a:pt x="0" y="0"/>
                </a:lnTo>
                <a:close/>
              </a:path>
            </a:pathLst>
          </a:custGeom>
          <a:blipFill>
            <a:blip r:embed="rId3"/>
            <a:stretch>
              <a:fillRect l="-41038" t="-59373" r="-96292" b="-32638"/>
            </a:stretch>
          </a:blipFill>
        </p:spPr>
        <p:txBody>
          <a:bodyPr/>
          <a:lstStyle/>
          <a:p>
            <a:pPr defTabSz="914400"/>
            <a:endParaRPr lang="fr-FR" sz="1800">
              <a:solidFill>
                <a:prstClr val="black"/>
              </a:solidFill>
              <a:latin typeface="Calibri"/>
            </a:endParaRPr>
          </a:p>
        </p:txBody>
      </p:sp>
      <p:sp>
        <p:nvSpPr>
          <p:cNvPr id="7" name="Freeform 7"/>
          <p:cNvSpPr/>
          <p:nvPr/>
        </p:nvSpPr>
        <p:spPr>
          <a:xfrm>
            <a:off x="14756041" y="12363739"/>
            <a:ext cx="3111269" cy="818328"/>
          </a:xfrm>
          <a:custGeom>
            <a:avLst/>
            <a:gdLst/>
            <a:ahLst/>
            <a:cxnLst/>
            <a:rect l="l" t="t" r="r" b="b"/>
            <a:pathLst>
              <a:path w="3111269" h="818328">
                <a:moveTo>
                  <a:pt x="0" y="0"/>
                </a:moveTo>
                <a:lnTo>
                  <a:pt x="3111269" y="0"/>
                </a:lnTo>
                <a:lnTo>
                  <a:pt x="3111269" y="818329"/>
                </a:lnTo>
                <a:lnTo>
                  <a:pt x="0" y="818329"/>
                </a:lnTo>
                <a:lnTo>
                  <a:pt x="0" y="0"/>
                </a:lnTo>
                <a:close/>
              </a:path>
            </a:pathLst>
          </a:custGeom>
          <a:blipFill>
            <a:blip r:embed="rId4"/>
            <a:stretch>
              <a:fillRect/>
            </a:stretch>
          </a:blipFill>
        </p:spPr>
        <p:txBody>
          <a:bodyPr/>
          <a:lstStyle/>
          <a:p>
            <a:pPr defTabSz="914400"/>
            <a:endParaRPr lang="fr-FR" sz="1800">
              <a:solidFill>
                <a:prstClr val="black"/>
              </a:solidFill>
              <a:latin typeface="Calibri"/>
            </a:endParaRPr>
          </a:p>
        </p:txBody>
      </p:sp>
      <p:pic>
        <p:nvPicPr>
          <p:cNvPr id="9" name="Image 8" descr="Une image contenant Visage humain, jeune enfant, personne, habits&#10;&#10;Description générée automatiquement">
            <a:extLst>
              <a:ext uri="{FF2B5EF4-FFF2-40B4-BE49-F238E27FC236}">
                <a16:creationId xmlns:a16="http://schemas.microsoft.com/office/drawing/2014/main" id="{47F47F79-90B9-995B-04C6-B43B04541E1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36034" y="6257160"/>
            <a:ext cx="3733704" cy="5604059"/>
          </a:xfrm>
          <a:prstGeom prst="rect">
            <a:avLst/>
          </a:prstGeom>
        </p:spPr>
      </p:pic>
      <p:pic>
        <p:nvPicPr>
          <p:cNvPr id="13" name="Image 12" descr="Une image contenant Visage humain, personne, habits, Noël&#10;&#10;Description générée automatiquement">
            <a:extLst>
              <a:ext uri="{FF2B5EF4-FFF2-40B4-BE49-F238E27FC236}">
                <a16:creationId xmlns:a16="http://schemas.microsoft.com/office/drawing/2014/main" id="{29C5CB2A-88E7-49E7-6893-349DB151C23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97628" y="2204298"/>
            <a:ext cx="7099290" cy="4729902"/>
          </a:xfrm>
          <a:prstGeom prst="rect">
            <a:avLst/>
          </a:prstGeom>
        </p:spPr>
      </p:pic>
      <p:pic>
        <p:nvPicPr>
          <p:cNvPr id="15" name="Image 14" descr="Une image contenant Visage humain, habits, personne, jeune enfant&#10;&#10;Description générée automatiquement">
            <a:extLst>
              <a:ext uri="{FF2B5EF4-FFF2-40B4-BE49-F238E27FC236}">
                <a16:creationId xmlns:a16="http://schemas.microsoft.com/office/drawing/2014/main" id="{147A7BD9-5597-C1D3-CD6D-B2424807EC6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17515" r="21482"/>
          <a:stretch/>
        </p:blipFill>
        <p:spPr>
          <a:xfrm>
            <a:off x="533400" y="8153401"/>
            <a:ext cx="5105400" cy="3575551"/>
          </a:xfrm>
          <a:prstGeom prst="rect">
            <a:avLst/>
          </a:prstGeom>
        </p:spPr>
      </p:pic>
      <p:sp>
        <p:nvSpPr>
          <p:cNvPr id="2" name="ZoneTexte 1">
            <a:extLst>
              <a:ext uri="{FF2B5EF4-FFF2-40B4-BE49-F238E27FC236}">
                <a16:creationId xmlns:a16="http://schemas.microsoft.com/office/drawing/2014/main" id="{D5D4A72E-666C-6535-CEC4-BC2112D5F82F}"/>
              </a:ext>
            </a:extLst>
          </p:cNvPr>
          <p:cNvSpPr txBox="1"/>
          <p:nvPr/>
        </p:nvSpPr>
        <p:spPr>
          <a:xfrm>
            <a:off x="424543" y="12363739"/>
            <a:ext cx="10862269" cy="1200329"/>
          </a:xfrm>
          <a:prstGeom prst="rect">
            <a:avLst/>
          </a:prstGeom>
          <a:noFill/>
        </p:spPr>
        <p:txBody>
          <a:bodyPr wrap="none" rtlCol="0">
            <a:spAutoFit/>
          </a:bodyPr>
          <a:lstStyle/>
          <a:p>
            <a:r>
              <a:rPr lang="fr-FR" dirty="0">
                <a:latin typeface="Raleway" pitchFamily="2" charset="0"/>
              </a:rPr>
              <a:t>Aide de L’Œuvre d’Orient : fonctionnement :</a:t>
            </a:r>
          </a:p>
          <a:p>
            <a:r>
              <a:rPr lang="fr-FR" dirty="0">
                <a:latin typeface="Raleway" pitchFamily="2" charset="0"/>
              </a:rPr>
              <a:t>Nourriture, médicaments, bouteilles eau, matériel </a:t>
            </a:r>
          </a:p>
        </p:txBody>
      </p:sp>
      <p:sp>
        <p:nvSpPr>
          <p:cNvPr id="6" name="ZoneTexte 5">
            <a:extLst>
              <a:ext uri="{FF2B5EF4-FFF2-40B4-BE49-F238E27FC236}">
                <a16:creationId xmlns:a16="http://schemas.microsoft.com/office/drawing/2014/main" id="{B3D1F7F5-86AF-560B-72E8-3D510E1FA4C6}"/>
              </a:ext>
            </a:extLst>
          </p:cNvPr>
          <p:cNvSpPr txBox="1"/>
          <p:nvPr/>
        </p:nvSpPr>
        <p:spPr>
          <a:xfrm>
            <a:off x="424543" y="278072"/>
            <a:ext cx="17074310" cy="1754326"/>
          </a:xfrm>
          <a:prstGeom prst="rect">
            <a:avLst/>
          </a:prstGeom>
          <a:noFill/>
        </p:spPr>
        <p:txBody>
          <a:bodyPr wrap="square">
            <a:spAutoFit/>
          </a:bodyPr>
          <a:lstStyle/>
          <a:p>
            <a:r>
              <a:rPr lang="fr-FR" sz="3600" b="1" dirty="0">
                <a:solidFill>
                  <a:srgbClr val="C00000"/>
                </a:solidFill>
                <a:latin typeface="Raleway" pitchFamily="2" charset="0"/>
                <a:cs typeface="Maitree" panose="00000500000000000000" pitchFamily="2" charset="-34"/>
              </a:rPr>
              <a:t>Le fonctionnement de la crèche dépend uniquement des dons</a:t>
            </a:r>
          </a:p>
          <a:p>
            <a:r>
              <a:rPr lang="fr-FR" sz="3600" dirty="0">
                <a:latin typeface="Raleway" pitchFamily="2" charset="0"/>
                <a:cs typeface="Maitree" panose="00000500000000000000" pitchFamily="2" charset="-34"/>
              </a:rPr>
              <a:t> </a:t>
            </a:r>
          </a:p>
          <a:p>
            <a:r>
              <a:rPr lang="fr-FR" sz="3600" dirty="0">
                <a:latin typeface="Raleway" pitchFamily="2" charset="0"/>
                <a:cs typeface="Maitree" panose="00000500000000000000" pitchFamily="2" charset="-34"/>
              </a:rPr>
              <a:t>La guerre dans la bande de à Gaza met en péril le fonctionnement de la crèche</a:t>
            </a:r>
          </a:p>
        </p:txBody>
      </p:sp>
      <p:pic>
        <p:nvPicPr>
          <p:cNvPr id="14" name="Image 13" descr="Une image contenant habits, personne, intérieur, Visage humain&#10;&#10;Le contenu généré par l’IA peut être incorrect.">
            <a:extLst>
              <a:ext uri="{FF2B5EF4-FFF2-40B4-BE49-F238E27FC236}">
                <a16:creationId xmlns:a16="http://schemas.microsoft.com/office/drawing/2014/main" id="{D4FBBD60-3582-FBAA-C311-B34633902016}"/>
              </a:ext>
            </a:extLst>
          </p:cNvPr>
          <p:cNvPicPr>
            <a:picLocks noChangeAspect="1"/>
          </p:cNvPicPr>
          <p:nvPr/>
        </p:nvPicPr>
        <p:blipFill>
          <a:blip r:embed="rId8" cstate="print">
            <a:extLst>
              <a:ext uri="{28A0092B-C50C-407E-A947-70E740481C1C}">
                <a14:useLocalDpi xmlns:a14="http://schemas.microsoft.com/office/drawing/2010/main" val="0"/>
              </a:ext>
            </a:extLst>
          </a:blip>
          <a:srcRect r="32679"/>
          <a:stretch>
            <a:fillRect/>
          </a:stretch>
        </p:blipFill>
        <p:spPr>
          <a:xfrm>
            <a:off x="11851967" y="7396187"/>
            <a:ext cx="5808147" cy="5785880"/>
          </a:xfrm>
          <a:prstGeom prst="rect">
            <a:avLst/>
          </a:prstGeom>
        </p:spPr>
      </p:pic>
      <p:sp>
        <p:nvSpPr>
          <p:cNvPr id="16" name="Freeform 5">
            <a:extLst>
              <a:ext uri="{FF2B5EF4-FFF2-40B4-BE49-F238E27FC236}">
                <a16:creationId xmlns:a16="http://schemas.microsoft.com/office/drawing/2014/main" id="{EB17CE05-A39F-571A-E0AD-7DEEE230EA6C}"/>
              </a:ext>
            </a:extLst>
          </p:cNvPr>
          <p:cNvSpPr/>
          <p:nvPr/>
        </p:nvSpPr>
        <p:spPr>
          <a:xfrm>
            <a:off x="628448" y="2204298"/>
            <a:ext cx="3733704" cy="4861269"/>
          </a:xfrm>
          <a:custGeom>
            <a:avLst/>
            <a:gdLst/>
            <a:ahLst/>
            <a:cxnLst/>
            <a:rect l="l" t="t" r="r" b="b"/>
            <a:pathLst>
              <a:path w="3335484" h="4407786">
                <a:moveTo>
                  <a:pt x="0" y="0"/>
                </a:moveTo>
                <a:lnTo>
                  <a:pt x="3335484" y="0"/>
                </a:lnTo>
                <a:lnTo>
                  <a:pt x="3335484" y="4407786"/>
                </a:lnTo>
                <a:lnTo>
                  <a:pt x="0" y="4407786"/>
                </a:lnTo>
                <a:lnTo>
                  <a:pt x="0" y="0"/>
                </a:lnTo>
                <a:close/>
              </a:path>
            </a:pathLst>
          </a:custGeom>
          <a:blipFill>
            <a:blip r:embed="rId9"/>
            <a:stretch>
              <a:fillRect l="-19447" t="-11037" r="-22541" b="-32225"/>
            </a:stretch>
          </a:blipFill>
        </p:spPr>
        <p:txBody>
          <a:bodyPr/>
          <a:lstStyle/>
          <a:p>
            <a:endParaRPr lang="fr-FR"/>
          </a:p>
        </p:txBody>
      </p:sp>
      <p:sp>
        <p:nvSpPr>
          <p:cNvPr id="17" name="ZoneTexte 16">
            <a:extLst>
              <a:ext uri="{FF2B5EF4-FFF2-40B4-BE49-F238E27FC236}">
                <a16:creationId xmlns:a16="http://schemas.microsoft.com/office/drawing/2014/main" id="{67F9A78A-F9D7-35A2-D4D6-AF381197E1A7}"/>
              </a:ext>
            </a:extLst>
          </p:cNvPr>
          <p:cNvSpPr txBox="1"/>
          <p:nvPr/>
        </p:nvSpPr>
        <p:spPr>
          <a:xfrm>
            <a:off x="627885" y="7100189"/>
            <a:ext cx="3733704" cy="584775"/>
          </a:xfrm>
          <a:prstGeom prst="rect">
            <a:avLst/>
          </a:prstGeom>
          <a:noFill/>
        </p:spPr>
        <p:txBody>
          <a:bodyPr wrap="square" rtlCol="0">
            <a:spAutoFit/>
          </a:bodyPr>
          <a:lstStyle/>
          <a:p>
            <a:r>
              <a:rPr lang="fr-FR" sz="3200" dirty="0">
                <a:latin typeface="Raleway" pitchFamily="2" charset="0"/>
              </a:rPr>
              <a:t>Volontaire Jeanne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Une image contenant intérieur, carrelé, évier, étoile&#10;&#10;Description générée automatiquement">
            <a:extLst>
              <a:ext uri="{FF2B5EF4-FFF2-40B4-BE49-F238E27FC236}">
                <a16:creationId xmlns:a16="http://schemas.microsoft.com/office/drawing/2014/main" id="{42654685-D9DA-7B6B-B785-4ABBCA776972}"/>
              </a:ext>
            </a:extLst>
          </p:cNvPr>
          <p:cNvPicPr>
            <a:picLocks noChangeAspect="1"/>
          </p:cNvPicPr>
          <p:nvPr/>
        </p:nvPicPr>
        <p:blipFill>
          <a:blip r:embed="rId3" cstate="print">
            <a:alphaModFix amt="61000"/>
            <a:extLst>
              <a:ext uri="{28A0092B-C50C-407E-A947-70E740481C1C}">
                <a14:useLocalDpi xmlns:a14="http://schemas.microsoft.com/office/drawing/2010/main" val="0"/>
              </a:ext>
            </a:extLst>
          </a:blip>
          <a:stretch>
            <a:fillRect/>
          </a:stretch>
        </p:blipFill>
        <p:spPr>
          <a:xfrm>
            <a:off x="1000766" y="0"/>
            <a:ext cx="3002019" cy="14655792"/>
          </a:xfrm>
          <a:prstGeom prst="rect">
            <a:avLst/>
          </a:prstGeom>
        </p:spPr>
      </p:pic>
      <p:pic>
        <p:nvPicPr>
          <p:cNvPr id="7" name="Image 6" descr="Une image contenant intérieur, carrelé, évier, étoile&#10;&#10;Description générée automatiquement">
            <a:extLst>
              <a:ext uri="{FF2B5EF4-FFF2-40B4-BE49-F238E27FC236}">
                <a16:creationId xmlns:a16="http://schemas.microsoft.com/office/drawing/2014/main" id="{AC56CAB0-C984-4CAC-841C-210511DB5E9D}"/>
              </a:ext>
            </a:extLst>
          </p:cNvPr>
          <p:cNvPicPr>
            <a:picLocks noChangeAspect="1"/>
          </p:cNvPicPr>
          <p:nvPr/>
        </p:nvPicPr>
        <p:blipFill>
          <a:blip r:embed="rId3" cstate="print">
            <a:alphaModFix amt="61000"/>
            <a:extLst>
              <a:ext uri="{28A0092B-C50C-407E-A947-70E740481C1C}">
                <a14:useLocalDpi xmlns:a14="http://schemas.microsoft.com/office/drawing/2010/main" val="0"/>
              </a:ext>
            </a:extLst>
          </a:blip>
          <a:stretch>
            <a:fillRect/>
          </a:stretch>
        </p:blipFill>
        <p:spPr>
          <a:xfrm>
            <a:off x="14285215" y="0"/>
            <a:ext cx="3002019" cy="14655792"/>
          </a:xfrm>
          <a:prstGeom prst="rect">
            <a:avLst/>
          </a:prstGeom>
        </p:spPr>
      </p:pic>
      <p:sp>
        <p:nvSpPr>
          <p:cNvPr id="3" name="Espace réservé du contenu 2">
            <a:extLst>
              <a:ext uri="{FF2B5EF4-FFF2-40B4-BE49-F238E27FC236}">
                <a16:creationId xmlns:a16="http://schemas.microsoft.com/office/drawing/2014/main" id="{D98A0A9B-7726-9F55-1F28-E116C6CACC67}"/>
              </a:ext>
            </a:extLst>
          </p:cNvPr>
          <p:cNvSpPr>
            <a:spLocks noGrp="1"/>
          </p:cNvSpPr>
          <p:nvPr>
            <p:ph idx="1"/>
          </p:nvPr>
        </p:nvSpPr>
        <p:spPr>
          <a:xfrm>
            <a:off x="2506300" y="3396361"/>
            <a:ext cx="12621056" cy="8771760"/>
          </a:xfrm>
        </p:spPr>
        <p:txBody>
          <a:bodyPr>
            <a:normAutofit fontScale="25000" lnSpcReduction="20000"/>
          </a:bodyPr>
          <a:lstStyle/>
          <a:p>
            <a:pPr algn="ctr"/>
            <a:r>
              <a:rPr lang="fr-FR" sz="12800" b="1" i="1" dirty="0">
                <a:solidFill>
                  <a:schemeClr val="tx2"/>
                </a:solidFill>
              </a:rPr>
              <a:t>Seigneur, c’est de Jérusalem que les Apôtres de ton Fils sont allés porter la Bonne Nouvelle dans le monde entier, conformément à l’ordre qu’Il leur avait donné, faisant ainsi de cette ville que tu as aimée entre toutes, l’Église mère de toutes les Églises et la préfiguration de la Jérusalem céleste.</a:t>
            </a:r>
          </a:p>
          <a:p>
            <a:pPr algn="ctr"/>
            <a:r>
              <a:rPr lang="fr-FR" sz="12800" b="1" i="1" dirty="0">
                <a:solidFill>
                  <a:schemeClr val="tx2"/>
                </a:solidFill>
              </a:rPr>
              <a:t> Veille sur tous ceux qui poursuivent la mission de rassembler du milieu des nations des disciples. Donne à tous les chrétiens l’amour de ton Nom et le courage de le confesser. </a:t>
            </a:r>
          </a:p>
          <a:p>
            <a:pPr algn="ctr"/>
            <a:r>
              <a:rPr lang="fr-FR" sz="12800" b="1" i="1" dirty="0">
                <a:solidFill>
                  <a:schemeClr val="tx2"/>
                </a:solidFill>
              </a:rPr>
              <a:t>Rends-nous solidaires de nos frères jérusalémites spécialement dans le témoignage qu’ils te rendent auprès des juifs et des musulmans. </a:t>
            </a:r>
          </a:p>
          <a:p>
            <a:pPr algn="ctr"/>
            <a:r>
              <a:rPr lang="fr-FR" sz="12800" b="1" i="1" dirty="0">
                <a:solidFill>
                  <a:schemeClr val="tx2"/>
                </a:solidFill>
              </a:rPr>
              <a:t>Car tu es, Père, un seul Dieu avec ton Fils Jésus-Christ dans la communion de l’Esprit-Saint, pour l</a:t>
            </a:r>
            <a:r>
              <a:rPr lang="fr-FR" sz="12800" b="1" i="1" dirty="0">
                <a:solidFill>
                  <a:srgbClr val="333738"/>
                </a:solidFill>
              </a:rPr>
              <a:t>es siècles des siècles. </a:t>
            </a:r>
          </a:p>
          <a:p>
            <a:pPr algn="ctr"/>
            <a:r>
              <a:rPr lang="fr-FR" sz="12800" b="1" i="1" dirty="0">
                <a:solidFill>
                  <a:srgbClr val="333738"/>
                </a:solidFill>
              </a:rPr>
              <a:t>Amen</a:t>
            </a:r>
          </a:p>
          <a:p>
            <a:endParaRPr lang="fr-FR" sz="11200" dirty="0"/>
          </a:p>
          <a:p>
            <a:r>
              <a:rPr lang="fr-FR" sz="11200" dirty="0"/>
              <a:t>Sources : L’Œuvre d’Orient</a:t>
            </a:r>
            <a:endParaRPr lang="fr-FR" sz="6400" dirty="0"/>
          </a:p>
          <a:p>
            <a:endParaRPr lang="fr-FR" dirty="0"/>
          </a:p>
        </p:txBody>
      </p:sp>
      <p:sp>
        <p:nvSpPr>
          <p:cNvPr id="9" name="Rectangle 8">
            <a:extLst>
              <a:ext uri="{FF2B5EF4-FFF2-40B4-BE49-F238E27FC236}">
                <a16:creationId xmlns:a16="http://schemas.microsoft.com/office/drawing/2014/main" id="{ACAA68E7-CF2E-1E87-DD80-32173FCA798C}"/>
              </a:ext>
            </a:extLst>
          </p:cNvPr>
          <p:cNvSpPr/>
          <p:nvPr/>
        </p:nvSpPr>
        <p:spPr>
          <a:xfrm>
            <a:off x="0" y="546145"/>
            <a:ext cx="15100712" cy="1195013"/>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dirty="0">
                <a:ln>
                  <a:noFill/>
                </a:ln>
                <a:solidFill>
                  <a:srgbClr val="285B7D"/>
                </a:solidFill>
                <a:effectLst/>
                <a:uLnTx/>
                <a:uFillTx/>
                <a:latin typeface="Maitree" panose="00000800000000000000" pitchFamily="2" charset="-34"/>
                <a:ea typeface="+mn-ea"/>
                <a:cs typeface="Maitree" panose="00000800000000000000" pitchFamily="2" charset="-34"/>
              </a:rPr>
              <a:t>Prière pour Jérusalem</a:t>
            </a:r>
          </a:p>
        </p:txBody>
      </p:sp>
      <p:pic>
        <p:nvPicPr>
          <p:cNvPr id="2" name="Image 1" descr="Une image contenant table&#10;&#10;Description générée automatiquement">
            <a:extLst>
              <a:ext uri="{FF2B5EF4-FFF2-40B4-BE49-F238E27FC236}">
                <a16:creationId xmlns:a16="http://schemas.microsoft.com/office/drawing/2014/main" id="{667BD548-471C-284F-5019-A5E4D65CBB3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643692" y="12886753"/>
            <a:ext cx="2342987" cy="614935"/>
          </a:xfrm>
          <a:prstGeom prst="rect">
            <a:avLst/>
          </a:prstGeom>
        </p:spPr>
      </p:pic>
    </p:spTree>
    <p:extLst>
      <p:ext uri="{BB962C8B-B14F-4D97-AF65-F5344CB8AC3E}">
        <p14:creationId xmlns:p14="http://schemas.microsoft.com/office/powerpoint/2010/main" val="21090676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28">
          <a:extLst>
            <a:ext uri="{FF2B5EF4-FFF2-40B4-BE49-F238E27FC236}">
              <a16:creationId xmlns:a16="http://schemas.microsoft.com/office/drawing/2014/main" id="{F13F9EAA-4114-F309-6AC1-F690BE76975F}"/>
            </a:ext>
          </a:extLst>
        </p:cNvPr>
        <p:cNvGrpSpPr/>
        <p:nvPr/>
      </p:nvGrpSpPr>
      <p:grpSpPr>
        <a:xfrm>
          <a:off x="0" y="0"/>
          <a:ext cx="0" cy="0"/>
          <a:chOff x="0" y="0"/>
          <a:chExt cx="0" cy="0"/>
        </a:xfrm>
      </p:grpSpPr>
      <p:sp>
        <p:nvSpPr>
          <p:cNvPr id="432" name="Google Shape;432;p31" descr="Espace réservé du numéro de diapositive 2">
            <a:extLst>
              <a:ext uri="{FF2B5EF4-FFF2-40B4-BE49-F238E27FC236}">
                <a16:creationId xmlns:a16="http://schemas.microsoft.com/office/drawing/2014/main" id="{670B86E4-2294-9AEB-C65D-7F4E8365B8BC}"/>
              </a:ext>
            </a:extLst>
          </p:cNvPr>
          <p:cNvSpPr txBox="1"/>
          <p:nvPr/>
        </p:nvSpPr>
        <p:spPr>
          <a:xfrm>
            <a:off x="16633031" y="11320463"/>
            <a:ext cx="395288" cy="402431"/>
          </a:xfrm>
          <a:prstGeom prst="rect">
            <a:avLst/>
          </a:prstGeom>
          <a:noFill/>
          <a:ln>
            <a:noFill/>
          </a:ln>
        </p:spPr>
        <p:txBody>
          <a:bodyPr spcFirstLastPara="1" wrap="square" lIns="68550" tIns="68550" rIns="68550" bIns="68550" anchor="ctr" anchorCtr="0">
            <a:noAutofit/>
          </a:bodyPr>
          <a:lstStyle/>
          <a:p>
            <a:pPr marL="0" marR="0" lvl="0" indent="0" algn="r" defTabSz="1828800" rtl="0" eaLnBrk="1" fontAlgn="auto" latinLnBrk="0" hangingPunct="1">
              <a:lnSpc>
                <a:spcPct val="100000"/>
              </a:lnSpc>
              <a:spcBef>
                <a:spcPts val="0"/>
              </a:spcBef>
              <a:spcAft>
                <a:spcPts val="0"/>
              </a:spcAft>
              <a:buClr>
                <a:srgbClr val="888888"/>
              </a:buClr>
              <a:buSzPts val="1200"/>
              <a:buFontTx/>
              <a:buNone/>
              <a:tabLst/>
              <a:defRPr/>
            </a:pPr>
            <a:fld id="{00000000-1234-1234-1234-123412341234}" type="slidenum">
              <a:rPr kumimoji="0" lang="en-US" sz="1800" b="0" i="0" u="none" strike="noStrike" kern="1200" cap="none" spc="0" normalizeH="0" baseline="0" noProof="0">
                <a:ln>
                  <a:noFill/>
                </a:ln>
                <a:solidFill>
                  <a:srgbClr val="888888"/>
                </a:solidFill>
                <a:effectLst/>
                <a:uLnTx/>
                <a:uFillTx/>
                <a:latin typeface="Calibri"/>
                <a:ea typeface="Calibri"/>
                <a:cs typeface="Calibri"/>
                <a:sym typeface="Calibri"/>
              </a:rPr>
              <a:pPr marL="0" marR="0" lvl="0" indent="0" algn="r" defTabSz="1828800" rtl="0" eaLnBrk="1" fontAlgn="auto" latinLnBrk="0" hangingPunct="1">
                <a:lnSpc>
                  <a:spcPct val="100000"/>
                </a:lnSpc>
                <a:spcBef>
                  <a:spcPts val="0"/>
                </a:spcBef>
                <a:spcAft>
                  <a:spcPts val="0"/>
                </a:spcAft>
                <a:buClr>
                  <a:srgbClr val="888888"/>
                </a:buClr>
                <a:buSzPts val="1200"/>
                <a:buFontTx/>
                <a:buNone/>
                <a:tabLst/>
                <a:defRPr/>
              </a:pPr>
              <a:t>36</a:t>
            </a:fld>
            <a:endParaRPr kumimoji="0" sz="5400" b="0" i="0" u="none" strike="noStrike" kern="1200" cap="none" spc="0" normalizeH="0" baseline="0" noProof="0">
              <a:ln>
                <a:noFill/>
              </a:ln>
              <a:solidFill>
                <a:srgbClr val="7E7E7E"/>
              </a:solidFill>
              <a:effectLst/>
              <a:uLnTx/>
              <a:uFillTx/>
              <a:latin typeface="roboto"/>
              <a:ea typeface="+mn-ea"/>
              <a:cs typeface="+mn-cs"/>
            </a:endParaRPr>
          </a:p>
        </p:txBody>
      </p:sp>
      <p:sp>
        <p:nvSpPr>
          <p:cNvPr id="436" name="Google Shape;436;p31">
            <a:extLst>
              <a:ext uri="{FF2B5EF4-FFF2-40B4-BE49-F238E27FC236}">
                <a16:creationId xmlns:a16="http://schemas.microsoft.com/office/drawing/2014/main" id="{A027185C-8150-9896-CCCE-82C98CABB1ED}"/>
              </a:ext>
            </a:extLst>
          </p:cNvPr>
          <p:cNvSpPr txBox="1"/>
          <p:nvPr/>
        </p:nvSpPr>
        <p:spPr>
          <a:xfrm>
            <a:off x="12536905" y="5351025"/>
            <a:ext cx="4860758" cy="1434786"/>
          </a:xfrm>
          <a:prstGeom prst="rect">
            <a:avLst/>
          </a:prstGeom>
          <a:noFill/>
          <a:ln>
            <a:noFill/>
          </a:ln>
        </p:spPr>
        <p:txBody>
          <a:bodyPr spcFirstLastPara="1" wrap="square" lIns="68550" tIns="68550" rIns="68550" bIns="68550" anchor="t" anchorCtr="0">
            <a:noAutofit/>
          </a:bodyPr>
          <a:lstStyle/>
          <a:p>
            <a:pPr marL="0" marR="0" lvl="0" indent="0" algn="l" defTabSz="1828800" rtl="0" eaLnBrk="1" fontAlgn="auto" latinLnBrk="0" hangingPunct="1">
              <a:lnSpc>
                <a:spcPct val="100000"/>
              </a:lnSpc>
              <a:spcBef>
                <a:spcPts val="0"/>
              </a:spcBef>
              <a:spcAft>
                <a:spcPts val="0"/>
              </a:spcAft>
              <a:buClr>
                <a:srgbClr val="000000"/>
              </a:buClr>
              <a:buSzPts val="1600"/>
              <a:buFontTx/>
              <a:buNone/>
              <a:tabLst/>
              <a:defRPr/>
            </a:pPr>
            <a:endParaRPr kumimoji="0" sz="5400" b="0" i="0" u="none" strike="noStrike" kern="1200" cap="none" spc="0" normalizeH="0" baseline="0" noProof="0">
              <a:ln>
                <a:noFill/>
              </a:ln>
              <a:solidFill>
                <a:srgbClr val="7E7E7E"/>
              </a:solidFill>
              <a:effectLst/>
              <a:uLnTx/>
              <a:uFillTx/>
              <a:latin typeface="roboto"/>
              <a:ea typeface="+mn-ea"/>
              <a:cs typeface="+mn-cs"/>
            </a:endParaRPr>
          </a:p>
        </p:txBody>
      </p:sp>
      <p:sp>
        <p:nvSpPr>
          <p:cNvPr id="13" name="Google Shape;397;p28">
            <a:extLst>
              <a:ext uri="{FF2B5EF4-FFF2-40B4-BE49-F238E27FC236}">
                <a16:creationId xmlns:a16="http://schemas.microsoft.com/office/drawing/2014/main" id="{A1E4AE76-9E3D-293C-5090-23E4228055D1}"/>
              </a:ext>
            </a:extLst>
          </p:cNvPr>
          <p:cNvSpPr txBox="1"/>
          <p:nvPr/>
        </p:nvSpPr>
        <p:spPr>
          <a:xfrm>
            <a:off x="101981" y="60759"/>
            <a:ext cx="18288000" cy="1731200"/>
          </a:xfrm>
          <a:prstGeom prst="rect">
            <a:avLst/>
          </a:prstGeom>
          <a:noFill/>
          <a:ln>
            <a:noFill/>
          </a:ln>
        </p:spPr>
        <p:txBody>
          <a:bodyPr spcFirstLastPara="1" wrap="square" lIns="68550" tIns="68550" rIns="68550" bIns="68550" anchor="t" anchorCtr="0">
            <a:noAutofit/>
          </a:bodyPr>
          <a:lstStyle/>
          <a:p>
            <a:pPr marL="0" marR="0" lvl="0" indent="0" algn="l" defTabSz="1828800" rtl="0" eaLnBrk="1" fontAlgn="auto" latinLnBrk="0" hangingPunct="1">
              <a:lnSpc>
                <a:spcPct val="100000"/>
              </a:lnSpc>
              <a:spcBef>
                <a:spcPts val="0"/>
              </a:spcBef>
              <a:spcAft>
                <a:spcPts val="0"/>
              </a:spcAft>
              <a:buClr>
                <a:srgbClr val="000000"/>
              </a:buClr>
              <a:buSzPts val="2400"/>
              <a:buFontTx/>
              <a:buNone/>
              <a:tabLst/>
              <a:defRPr/>
            </a:pPr>
            <a:r>
              <a:rPr kumimoji="0" lang="fr-FR" sz="4800" b="0" i="0" u="none" strike="noStrike" kern="1200" cap="none" spc="0" normalizeH="0" baseline="0" noProof="0" dirty="0">
                <a:ln>
                  <a:noFill/>
                </a:ln>
                <a:solidFill>
                  <a:srgbClr val="3F3F3F"/>
                </a:solidFill>
                <a:effectLst/>
                <a:uLnTx/>
                <a:uFillTx/>
                <a:latin typeface="Maitree" panose="00000500000000000000" pitchFamily="2" charset="-34"/>
                <a:ea typeface="+mn-ea"/>
                <a:cs typeface="Maitree" panose="00000500000000000000" pitchFamily="2" charset="-34"/>
              </a:rPr>
              <a:t>L’Œuvre d’Orient </a:t>
            </a:r>
            <a:r>
              <a:rPr kumimoji="0" lang="en-US" sz="4800" b="0" i="0" u="none" strike="noStrike" kern="1200" cap="none" spc="0" normalizeH="0" baseline="0" noProof="0" dirty="0">
                <a:ln>
                  <a:noFill/>
                </a:ln>
                <a:solidFill>
                  <a:srgbClr val="3F3F3F"/>
                </a:solidFill>
                <a:effectLst/>
                <a:uLnTx/>
                <a:uFillTx/>
                <a:latin typeface="Maitree" panose="00000500000000000000" pitchFamily="2" charset="-34"/>
                <a:ea typeface="Calibri"/>
                <a:cs typeface="Maitree" panose="00000500000000000000" pitchFamily="2" charset="-34"/>
                <a:sym typeface="Calibri"/>
              </a:rPr>
              <a:t>aide les chrétiens qui le </a:t>
            </a:r>
            <a:r>
              <a:rPr kumimoji="0" lang="en-US" sz="4800" b="0" i="0" u="none" strike="noStrike" kern="1200" cap="none" spc="0" normalizeH="0" baseline="0" noProof="0" dirty="0" err="1">
                <a:ln>
                  <a:noFill/>
                </a:ln>
                <a:solidFill>
                  <a:srgbClr val="3F3F3F"/>
                </a:solidFill>
                <a:effectLst/>
                <a:uLnTx/>
                <a:uFillTx/>
                <a:latin typeface="Maitree" panose="00000500000000000000" pitchFamily="2" charset="-34"/>
                <a:ea typeface="Calibri"/>
                <a:cs typeface="Maitree" panose="00000500000000000000" pitchFamily="2" charset="-34"/>
                <a:sym typeface="Calibri"/>
              </a:rPr>
              <a:t>souhaitent</a:t>
            </a:r>
            <a:r>
              <a:rPr kumimoji="0" lang="en-US" sz="4800" b="0" i="0" u="none" strike="noStrike" kern="1200" cap="none" spc="0" normalizeH="0" baseline="0" noProof="0" dirty="0">
                <a:ln>
                  <a:noFill/>
                </a:ln>
                <a:solidFill>
                  <a:srgbClr val="3F3F3F"/>
                </a:solidFill>
                <a:effectLst/>
                <a:uLnTx/>
                <a:uFillTx/>
                <a:latin typeface="Maitree" panose="00000500000000000000" pitchFamily="2" charset="-34"/>
                <a:ea typeface="Calibri"/>
                <a:cs typeface="Maitree" panose="00000500000000000000" pitchFamily="2" charset="-34"/>
                <a:sym typeface="Calibri"/>
              </a:rPr>
              <a:t> à </a:t>
            </a:r>
            <a:r>
              <a:rPr kumimoji="0" lang="en-US" sz="4800" b="0" i="0" u="none" strike="noStrike" kern="1200" cap="none" spc="0" normalizeH="0" baseline="0" noProof="0" dirty="0" err="1">
                <a:ln>
                  <a:noFill/>
                </a:ln>
                <a:solidFill>
                  <a:srgbClr val="3F3F3F"/>
                </a:solidFill>
                <a:effectLst/>
                <a:uLnTx/>
                <a:uFillTx/>
                <a:latin typeface="Maitree" panose="00000500000000000000" pitchFamily="2" charset="-34"/>
                <a:ea typeface="Calibri"/>
                <a:cs typeface="Maitree" panose="00000500000000000000" pitchFamily="2" charset="-34"/>
                <a:sym typeface="Calibri"/>
              </a:rPr>
              <a:t>rester</a:t>
            </a:r>
            <a:r>
              <a:rPr kumimoji="0" lang="en-US" sz="4800" b="0" i="0" u="none" strike="noStrike" kern="1200" cap="none" spc="0" normalizeH="0" baseline="0" noProof="0" dirty="0">
                <a:ln>
                  <a:noFill/>
                </a:ln>
                <a:solidFill>
                  <a:srgbClr val="3F3F3F"/>
                </a:solidFill>
                <a:effectLst/>
                <a:uLnTx/>
                <a:uFillTx/>
                <a:latin typeface="Maitree" panose="00000500000000000000" pitchFamily="2" charset="-34"/>
                <a:ea typeface="Calibri"/>
                <a:cs typeface="Maitree" panose="00000500000000000000" pitchFamily="2" charset="-34"/>
                <a:sym typeface="Calibri"/>
              </a:rPr>
              <a:t> sur </a:t>
            </a:r>
            <a:r>
              <a:rPr kumimoji="0" lang="en-US" sz="4800" b="0" i="0" u="none" strike="noStrike" kern="1200" cap="none" spc="0" normalizeH="0" baseline="0" noProof="0" dirty="0" err="1">
                <a:ln>
                  <a:noFill/>
                </a:ln>
                <a:solidFill>
                  <a:srgbClr val="3F3F3F"/>
                </a:solidFill>
                <a:effectLst/>
                <a:uLnTx/>
                <a:uFillTx/>
                <a:latin typeface="Maitree" panose="00000500000000000000" pitchFamily="2" charset="-34"/>
                <a:ea typeface="Calibri"/>
                <a:cs typeface="Maitree" panose="00000500000000000000" pitchFamily="2" charset="-34"/>
                <a:sym typeface="Calibri"/>
              </a:rPr>
              <a:t>leurs</a:t>
            </a:r>
            <a:r>
              <a:rPr kumimoji="0" lang="en-US" sz="4800" b="0" i="0" u="none" strike="noStrike" kern="1200" cap="none" spc="0" normalizeH="0" baseline="0" noProof="0" dirty="0">
                <a:ln>
                  <a:noFill/>
                </a:ln>
                <a:solidFill>
                  <a:srgbClr val="3F3F3F"/>
                </a:solidFill>
                <a:effectLst/>
                <a:uLnTx/>
                <a:uFillTx/>
                <a:latin typeface="Maitree" panose="00000500000000000000" pitchFamily="2" charset="-34"/>
                <a:ea typeface="Calibri"/>
                <a:cs typeface="Maitree" panose="00000500000000000000" pitchFamily="2" charset="-34"/>
                <a:sym typeface="Calibri"/>
              </a:rPr>
              <a:t> </a:t>
            </a:r>
            <a:r>
              <a:rPr kumimoji="0" lang="en-US" sz="4800" b="0" i="0" u="none" strike="noStrike" kern="1200" cap="none" spc="0" normalizeH="0" baseline="0" noProof="0" dirty="0" err="1">
                <a:ln>
                  <a:noFill/>
                </a:ln>
                <a:solidFill>
                  <a:srgbClr val="3F3F3F"/>
                </a:solidFill>
                <a:effectLst/>
                <a:uLnTx/>
                <a:uFillTx/>
                <a:latin typeface="Maitree" panose="00000500000000000000" pitchFamily="2" charset="-34"/>
                <a:ea typeface="Calibri"/>
                <a:cs typeface="Maitree" panose="00000500000000000000" pitchFamily="2" charset="-34"/>
                <a:sym typeface="Calibri"/>
              </a:rPr>
              <a:t>terres</a:t>
            </a:r>
            <a:r>
              <a:rPr kumimoji="0" lang="en-US" sz="4800" b="0" i="0" u="none" strike="noStrike" kern="1200" cap="none" spc="0" normalizeH="0" baseline="0" noProof="0" dirty="0">
                <a:ln>
                  <a:noFill/>
                </a:ln>
                <a:solidFill>
                  <a:srgbClr val="3F3F3F"/>
                </a:solidFill>
                <a:effectLst/>
                <a:uLnTx/>
                <a:uFillTx/>
                <a:latin typeface="Maitree" panose="00000500000000000000" pitchFamily="2" charset="-34"/>
                <a:ea typeface="Calibri"/>
                <a:cs typeface="Maitree" panose="00000500000000000000" pitchFamily="2" charset="-34"/>
                <a:sym typeface="Calibri"/>
              </a:rPr>
              <a:t> : </a:t>
            </a:r>
            <a:endParaRPr kumimoji="0" sz="4800" b="0" i="0" u="none" strike="noStrike" kern="1200" cap="none" spc="0" normalizeH="0" baseline="0" noProof="0" dirty="0">
              <a:ln>
                <a:noFill/>
              </a:ln>
              <a:solidFill>
                <a:srgbClr val="3F3F3F"/>
              </a:solidFill>
              <a:effectLst/>
              <a:uLnTx/>
              <a:uFillTx/>
              <a:latin typeface="Maitree" panose="00000500000000000000" pitchFamily="2" charset="-34"/>
              <a:ea typeface="Calibri"/>
              <a:cs typeface="Maitree" panose="00000500000000000000" pitchFamily="2" charset="-34"/>
              <a:sym typeface="Calibri"/>
            </a:endParaRPr>
          </a:p>
        </p:txBody>
      </p:sp>
      <p:cxnSp>
        <p:nvCxnSpPr>
          <p:cNvPr id="14" name="Connecteur droit 13">
            <a:extLst>
              <a:ext uri="{FF2B5EF4-FFF2-40B4-BE49-F238E27FC236}">
                <a16:creationId xmlns:a16="http://schemas.microsoft.com/office/drawing/2014/main" id="{41BDD608-ABB0-A93E-4CD4-A2616442443C}"/>
              </a:ext>
            </a:extLst>
          </p:cNvPr>
          <p:cNvCxnSpPr>
            <a:cxnSpLocks/>
          </p:cNvCxnSpPr>
          <p:nvPr/>
        </p:nvCxnSpPr>
        <p:spPr>
          <a:xfrm>
            <a:off x="368284" y="816577"/>
            <a:ext cx="10194287" cy="0"/>
          </a:xfrm>
          <a:prstGeom prst="line">
            <a:avLst/>
          </a:prstGeom>
          <a:ln w="57150">
            <a:solidFill>
              <a:srgbClr val="D7BA62"/>
            </a:solidFill>
          </a:ln>
        </p:spPr>
        <p:style>
          <a:lnRef idx="1">
            <a:schemeClr val="accent1"/>
          </a:lnRef>
          <a:fillRef idx="0">
            <a:schemeClr val="accent1"/>
          </a:fillRef>
          <a:effectRef idx="0">
            <a:schemeClr val="accent1"/>
          </a:effectRef>
          <a:fontRef idx="minor">
            <a:schemeClr val="tx1"/>
          </a:fontRef>
        </p:style>
      </p:cxnSp>
      <p:pic>
        <p:nvPicPr>
          <p:cNvPr id="15" name="Picture 9">
            <a:extLst>
              <a:ext uri="{FF2B5EF4-FFF2-40B4-BE49-F238E27FC236}">
                <a16:creationId xmlns:a16="http://schemas.microsoft.com/office/drawing/2014/main" id="{6DA5D0B1-07AC-0D9C-896F-A857B295CF03}"/>
              </a:ext>
            </a:extLst>
          </p:cNvPr>
          <p:cNvPicPr>
            <a:picLocks noChangeAspect="1"/>
          </p:cNvPicPr>
          <p:nvPr/>
        </p:nvPicPr>
        <p:blipFill>
          <a:blip r:embed="rId3"/>
          <a:srcRect/>
          <a:stretch>
            <a:fillRect/>
          </a:stretch>
        </p:blipFill>
        <p:spPr>
          <a:xfrm flipV="1">
            <a:off x="13878535" y="1925820"/>
            <a:ext cx="650679" cy="650679"/>
          </a:xfrm>
          <a:prstGeom prst="rect">
            <a:avLst/>
          </a:prstGeom>
        </p:spPr>
      </p:pic>
      <p:pic>
        <p:nvPicPr>
          <p:cNvPr id="16" name="Picture 9">
            <a:extLst>
              <a:ext uri="{FF2B5EF4-FFF2-40B4-BE49-F238E27FC236}">
                <a16:creationId xmlns:a16="http://schemas.microsoft.com/office/drawing/2014/main" id="{45D78D55-ABBE-DDB5-0D8D-BA1E74E96AD4}"/>
              </a:ext>
            </a:extLst>
          </p:cNvPr>
          <p:cNvPicPr>
            <a:picLocks noChangeAspect="1"/>
          </p:cNvPicPr>
          <p:nvPr/>
        </p:nvPicPr>
        <p:blipFill>
          <a:blip r:embed="rId3"/>
          <a:srcRect/>
          <a:stretch>
            <a:fillRect/>
          </a:stretch>
        </p:blipFill>
        <p:spPr>
          <a:xfrm flipV="1">
            <a:off x="3559078" y="2082905"/>
            <a:ext cx="650679" cy="650679"/>
          </a:xfrm>
          <a:prstGeom prst="rect">
            <a:avLst/>
          </a:prstGeom>
        </p:spPr>
      </p:pic>
      <p:pic>
        <p:nvPicPr>
          <p:cNvPr id="17" name="Image 16" descr="Une image contenant table&#10;&#10;Description générée automatiquement">
            <a:extLst>
              <a:ext uri="{FF2B5EF4-FFF2-40B4-BE49-F238E27FC236}">
                <a16:creationId xmlns:a16="http://schemas.microsoft.com/office/drawing/2014/main" id="{C50F5FB3-F83D-E763-5801-5623A303EF6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581722" y="13062857"/>
            <a:ext cx="2488565" cy="653143"/>
          </a:xfrm>
          <a:prstGeom prst="rect">
            <a:avLst/>
          </a:prstGeom>
        </p:spPr>
      </p:pic>
      <p:sp>
        <p:nvSpPr>
          <p:cNvPr id="3" name="ZoneTexte 2">
            <a:extLst>
              <a:ext uri="{FF2B5EF4-FFF2-40B4-BE49-F238E27FC236}">
                <a16:creationId xmlns:a16="http://schemas.microsoft.com/office/drawing/2014/main" id="{405C2533-E18F-7003-0EF9-875AC5F4B225}"/>
              </a:ext>
            </a:extLst>
          </p:cNvPr>
          <p:cNvSpPr txBox="1"/>
          <p:nvPr/>
        </p:nvSpPr>
        <p:spPr>
          <a:xfrm>
            <a:off x="1612776" y="3330501"/>
            <a:ext cx="4992130" cy="2862322"/>
          </a:xfrm>
          <a:prstGeom prst="rect">
            <a:avLst/>
          </a:prstGeom>
          <a:noFill/>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rPr>
              <a:t>Jésus est mort à Jérusalem</a:t>
            </a:r>
          </a:p>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endParaRPr>
          </a:p>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rPr>
              <a:t>Les chrétiens  sont sur leurs terres </a:t>
            </a:r>
          </a:p>
        </p:txBody>
      </p:sp>
      <p:sp>
        <p:nvSpPr>
          <p:cNvPr id="5" name="ZoneTexte 4">
            <a:extLst>
              <a:ext uri="{FF2B5EF4-FFF2-40B4-BE49-F238E27FC236}">
                <a16:creationId xmlns:a16="http://schemas.microsoft.com/office/drawing/2014/main" id="{1F35C183-AC65-BB5D-9699-46C7F79DE32B}"/>
              </a:ext>
            </a:extLst>
          </p:cNvPr>
          <p:cNvSpPr txBox="1"/>
          <p:nvPr/>
        </p:nvSpPr>
        <p:spPr>
          <a:xfrm>
            <a:off x="11683095" y="4504044"/>
            <a:ext cx="5041557" cy="2308324"/>
          </a:xfrm>
          <a:prstGeom prst="rect">
            <a:avLst/>
          </a:prstGeom>
          <a:noFill/>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rPr>
              <a:t>Ils sont </a:t>
            </a:r>
          </a:p>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rPr>
              <a:t>au service de tous</a:t>
            </a:r>
          </a:p>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rPr>
              <a:t> </a:t>
            </a:r>
          </a:p>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endParaRPr>
          </a:p>
        </p:txBody>
      </p:sp>
      <p:pic>
        <p:nvPicPr>
          <p:cNvPr id="2050" name="Picture 2" descr="Jérusalem, au carrefour des trois religions monothéistes">
            <a:extLst>
              <a:ext uri="{FF2B5EF4-FFF2-40B4-BE49-F238E27FC236}">
                <a16:creationId xmlns:a16="http://schemas.microsoft.com/office/drawing/2014/main" id="{5A8D8862-487D-493A-8943-2F01112628F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28645"/>
          <a:stretch/>
        </p:blipFill>
        <p:spPr bwMode="auto">
          <a:xfrm>
            <a:off x="955027" y="6605385"/>
            <a:ext cx="6770403" cy="586978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LIBAN crèche st Vincent de Paul">
            <a:extLst>
              <a:ext uri="{FF2B5EF4-FFF2-40B4-BE49-F238E27FC236}">
                <a16:creationId xmlns:a16="http://schemas.microsoft.com/office/drawing/2014/main" id="{9BFB5DE3-0D2F-DF1C-FEFF-8B6E839A180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4720" t="15624" b="-2694"/>
          <a:stretch/>
        </p:blipFill>
        <p:spPr>
          <a:xfrm>
            <a:off x="10562571" y="6605385"/>
            <a:ext cx="6770402" cy="5784383"/>
          </a:xfrm>
          <a:prstGeom prst="rect">
            <a:avLst/>
          </a:prstGeom>
        </p:spPr>
      </p:pic>
      <p:sp>
        <p:nvSpPr>
          <p:cNvPr id="2" name="ZoneTexte 1">
            <a:extLst>
              <a:ext uri="{FF2B5EF4-FFF2-40B4-BE49-F238E27FC236}">
                <a16:creationId xmlns:a16="http://schemas.microsoft.com/office/drawing/2014/main" id="{0120FE2D-4093-CA1A-CAB5-C1D7F3B8BCDF}"/>
              </a:ext>
            </a:extLst>
          </p:cNvPr>
          <p:cNvSpPr txBox="1"/>
          <p:nvPr/>
        </p:nvSpPr>
        <p:spPr>
          <a:xfrm>
            <a:off x="1122105" y="12495113"/>
            <a:ext cx="6382190" cy="653143"/>
          </a:xfrm>
          <a:prstGeom prst="rect">
            <a:avLst/>
          </a:prstGeom>
          <a:noFill/>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rPr>
              <a:t>Jérusalem</a:t>
            </a:r>
          </a:p>
        </p:txBody>
      </p:sp>
      <p:sp>
        <p:nvSpPr>
          <p:cNvPr id="4" name="ZoneTexte 3">
            <a:extLst>
              <a:ext uri="{FF2B5EF4-FFF2-40B4-BE49-F238E27FC236}">
                <a16:creationId xmlns:a16="http://schemas.microsoft.com/office/drawing/2014/main" id="{58C0A1A3-7661-93BB-EE0B-973BD6211294}"/>
              </a:ext>
            </a:extLst>
          </p:cNvPr>
          <p:cNvSpPr txBox="1"/>
          <p:nvPr/>
        </p:nvSpPr>
        <p:spPr>
          <a:xfrm>
            <a:off x="10783706" y="12229271"/>
            <a:ext cx="7045518" cy="646331"/>
          </a:xfrm>
          <a:prstGeom prst="rect">
            <a:avLst/>
          </a:prstGeom>
          <a:noFill/>
        </p:spPr>
        <p:txBody>
          <a:bodyPr wrap="non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rPr>
              <a:t>Religieuse dans une maternelle </a:t>
            </a:r>
          </a:p>
        </p:txBody>
      </p:sp>
    </p:spTree>
    <p:extLst>
      <p:ext uri="{BB962C8B-B14F-4D97-AF65-F5344CB8AC3E}">
        <p14:creationId xmlns:p14="http://schemas.microsoft.com/office/powerpoint/2010/main" val="16425177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28">
          <a:extLst>
            <a:ext uri="{FF2B5EF4-FFF2-40B4-BE49-F238E27FC236}">
              <a16:creationId xmlns:a16="http://schemas.microsoft.com/office/drawing/2014/main" id="{CBB2071A-31C3-E13B-4651-4683942D7A46}"/>
            </a:ext>
          </a:extLst>
        </p:cNvPr>
        <p:cNvGrpSpPr/>
        <p:nvPr/>
      </p:nvGrpSpPr>
      <p:grpSpPr>
        <a:xfrm>
          <a:off x="0" y="0"/>
          <a:ext cx="0" cy="0"/>
          <a:chOff x="0" y="0"/>
          <a:chExt cx="0" cy="0"/>
        </a:xfrm>
      </p:grpSpPr>
      <p:sp>
        <p:nvSpPr>
          <p:cNvPr id="432" name="Google Shape;432;p31" descr="Espace réservé du numéro de diapositive 2">
            <a:extLst>
              <a:ext uri="{FF2B5EF4-FFF2-40B4-BE49-F238E27FC236}">
                <a16:creationId xmlns:a16="http://schemas.microsoft.com/office/drawing/2014/main" id="{BBE8BE8A-81ED-6F3A-D612-0F820C3D9268}"/>
              </a:ext>
            </a:extLst>
          </p:cNvPr>
          <p:cNvSpPr txBox="1"/>
          <p:nvPr/>
        </p:nvSpPr>
        <p:spPr>
          <a:xfrm>
            <a:off x="16633031" y="11320463"/>
            <a:ext cx="395288" cy="402431"/>
          </a:xfrm>
          <a:prstGeom prst="rect">
            <a:avLst/>
          </a:prstGeom>
          <a:noFill/>
          <a:ln>
            <a:noFill/>
          </a:ln>
        </p:spPr>
        <p:txBody>
          <a:bodyPr spcFirstLastPara="1" wrap="square" lIns="68550" tIns="68550" rIns="68550" bIns="68550" anchor="ctr" anchorCtr="0">
            <a:noAutofit/>
          </a:bodyPr>
          <a:lstStyle/>
          <a:p>
            <a:pPr marL="0" marR="0" lvl="0" indent="0" algn="r" defTabSz="1828800" rtl="0" eaLnBrk="1" fontAlgn="auto" latinLnBrk="0" hangingPunct="1">
              <a:lnSpc>
                <a:spcPct val="100000"/>
              </a:lnSpc>
              <a:spcBef>
                <a:spcPts val="0"/>
              </a:spcBef>
              <a:spcAft>
                <a:spcPts val="0"/>
              </a:spcAft>
              <a:buClr>
                <a:srgbClr val="888888"/>
              </a:buClr>
              <a:buSzPts val="1200"/>
              <a:buFontTx/>
              <a:buNone/>
              <a:tabLst/>
              <a:defRPr/>
            </a:pPr>
            <a:endParaRPr kumimoji="0" sz="5400" b="0" i="0" u="none" strike="noStrike" kern="1200" cap="none" spc="0" normalizeH="0" baseline="0" noProof="0" dirty="0">
              <a:ln>
                <a:noFill/>
              </a:ln>
              <a:solidFill>
                <a:srgbClr val="7E7E7E"/>
              </a:solidFill>
              <a:effectLst/>
              <a:uLnTx/>
              <a:uFillTx/>
              <a:latin typeface="roboto"/>
              <a:ea typeface="+mn-ea"/>
              <a:cs typeface="+mn-cs"/>
            </a:endParaRPr>
          </a:p>
        </p:txBody>
      </p:sp>
      <p:sp>
        <p:nvSpPr>
          <p:cNvPr id="436" name="Google Shape;436;p31">
            <a:extLst>
              <a:ext uri="{FF2B5EF4-FFF2-40B4-BE49-F238E27FC236}">
                <a16:creationId xmlns:a16="http://schemas.microsoft.com/office/drawing/2014/main" id="{203FE1DA-BCE0-C138-249C-DD50069B44AC}"/>
              </a:ext>
            </a:extLst>
          </p:cNvPr>
          <p:cNvSpPr txBox="1"/>
          <p:nvPr/>
        </p:nvSpPr>
        <p:spPr>
          <a:xfrm>
            <a:off x="12536905" y="5351025"/>
            <a:ext cx="4860758" cy="1434786"/>
          </a:xfrm>
          <a:prstGeom prst="rect">
            <a:avLst/>
          </a:prstGeom>
          <a:noFill/>
          <a:ln>
            <a:noFill/>
          </a:ln>
        </p:spPr>
        <p:txBody>
          <a:bodyPr spcFirstLastPara="1" wrap="square" lIns="68550" tIns="68550" rIns="68550" bIns="68550" anchor="t" anchorCtr="0">
            <a:noAutofit/>
          </a:bodyPr>
          <a:lstStyle/>
          <a:p>
            <a:pPr marL="0" marR="0" lvl="0" indent="0" algn="l" defTabSz="1828800" rtl="0" eaLnBrk="1" fontAlgn="auto" latinLnBrk="0" hangingPunct="1">
              <a:lnSpc>
                <a:spcPct val="100000"/>
              </a:lnSpc>
              <a:spcBef>
                <a:spcPts val="0"/>
              </a:spcBef>
              <a:spcAft>
                <a:spcPts val="0"/>
              </a:spcAft>
              <a:buClr>
                <a:srgbClr val="000000"/>
              </a:buClr>
              <a:buSzPts val="1600"/>
              <a:buFontTx/>
              <a:buNone/>
              <a:tabLst/>
              <a:defRPr/>
            </a:pPr>
            <a:endParaRPr kumimoji="0" sz="5400" b="0" i="0" u="none" strike="noStrike" kern="1200" cap="none" spc="0" normalizeH="0" baseline="0" noProof="0">
              <a:ln>
                <a:noFill/>
              </a:ln>
              <a:solidFill>
                <a:srgbClr val="7E7E7E"/>
              </a:solidFill>
              <a:effectLst/>
              <a:uLnTx/>
              <a:uFillTx/>
              <a:latin typeface="roboto"/>
              <a:ea typeface="+mn-ea"/>
              <a:cs typeface="+mn-cs"/>
            </a:endParaRPr>
          </a:p>
        </p:txBody>
      </p:sp>
      <p:cxnSp>
        <p:nvCxnSpPr>
          <p:cNvPr id="14" name="Connecteur droit 13">
            <a:extLst>
              <a:ext uri="{FF2B5EF4-FFF2-40B4-BE49-F238E27FC236}">
                <a16:creationId xmlns:a16="http://schemas.microsoft.com/office/drawing/2014/main" id="{04B27BEB-14A4-EC29-31B6-DBD109C3D3AF}"/>
              </a:ext>
            </a:extLst>
          </p:cNvPr>
          <p:cNvCxnSpPr>
            <a:cxnSpLocks/>
          </p:cNvCxnSpPr>
          <p:nvPr/>
        </p:nvCxnSpPr>
        <p:spPr>
          <a:xfrm flipV="1">
            <a:off x="185404" y="1291233"/>
            <a:ext cx="14465316" cy="16890"/>
          </a:xfrm>
          <a:prstGeom prst="line">
            <a:avLst/>
          </a:prstGeom>
          <a:ln w="57150">
            <a:solidFill>
              <a:srgbClr val="D7BA62"/>
            </a:solidFill>
          </a:ln>
        </p:spPr>
        <p:style>
          <a:lnRef idx="1">
            <a:schemeClr val="accent1"/>
          </a:lnRef>
          <a:fillRef idx="0">
            <a:schemeClr val="accent1"/>
          </a:fillRef>
          <a:effectRef idx="0">
            <a:schemeClr val="accent1"/>
          </a:effectRef>
          <a:fontRef idx="minor">
            <a:schemeClr val="tx1"/>
          </a:fontRef>
        </p:style>
      </p:cxnSp>
      <p:pic>
        <p:nvPicPr>
          <p:cNvPr id="15" name="Picture 9">
            <a:extLst>
              <a:ext uri="{FF2B5EF4-FFF2-40B4-BE49-F238E27FC236}">
                <a16:creationId xmlns:a16="http://schemas.microsoft.com/office/drawing/2014/main" id="{BCF7F39C-D432-E80F-5BCE-959009547F49}"/>
              </a:ext>
            </a:extLst>
          </p:cNvPr>
          <p:cNvPicPr>
            <a:picLocks noChangeAspect="1"/>
          </p:cNvPicPr>
          <p:nvPr/>
        </p:nvPicPr>
        <p:blipFill>
          <a:blip r:embed="rId3"/>
          <a:srcRect/>
          <a:stretch>
            <a:fillRect/>
          </a:stretch>
        </p:blipFill>
        <p:spPr>
          <a:xfrm flipV="1">
            <a:off x="12988424" y="2780720"/>
            <a:ext cx="650679" cy="650679"/>
          </a:xfrm>
          <a:prstGeom prst="rect">
            <a:avLst/>
          </a:prstGeom>
        </p:spPr>
      </p:pic>
      <p:pic>
        <p:nvPicPr>
          <p:cNvPr id="16" name="Picture 9">
            <a:extLst>
              <a:ext uri="{FF2B5EF4-FFF2-40B4-BE49-F238E27FC236}">
                <a16:creationId xmlns:a16="http://schemas.microsoft.com/office/drawing/2014/main" id="{C1168485-4F9A-3A0C-2E78-AE1C5E52F709}"/>
              </a:ext>
            </a:extLst>
          </p:cNvPr>
          <p:cNvPicPr>
            <a:picLocks noChangeAspect="1"/>
          </p:cNvPicPr>
          <p:nvPr/>
        </p:nvPicPr>
        <p:blipFill>
          <a:blip r:embed="rId3"/>
          <a:srcRect/>
          <a:stretch>
            <a:fillRect/>
          </a:stretch>
        </p:blipFill>
        <p:spPr>
          <a:xfrm flipV="1">
            <a:off x="4226304" y="2837006"/>
            <a:ext cx="650679" cy="650679"/>
          </a:xfrm>
          <a:prstGeom prst="rect">
            <a:avLst/>
          </a:prstGeom>
        </p:spPr>
      </p:pic>
      <p:pic>
        <p:nvPicPr>
          <p:cNvPr id="17" name="Image 16" descr="Une image contenant table&#10;&#10;Description générée automatiquement">
            <a:extLst>
              <a:ext uri="{FF2B5EF4-FFF2-40B4-BE49-F238E27FC236}">
                <a16:creationId xmlns:a16="http://schemas.microsoft.com/office/drawing/2014/main" id="{EB99DBA4-5AEE-6C47-1BA1-0FD3BFBDDDE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581722" y="13062857"/>
            <a:ext cx="2488565" cy="653143"/>
          </a:xfrm>
          <a:prstGeom prst="rect">
            <a:avLst/>
          </a:prstGeom>
        </p:spPr>
      </p:pic>
      <p:sp>
        <p:nvSpPr>
          <p:cNvPr id="3" name="ZoneTexte 2">
            <a:extLst>
              <a:ext uri="{FF2B5EF4-FFF2-40B4-BE49-F238E27FC236}">
                <a16:creationId xmlns:a16="http://schemas.microsoft.com/office/drawing/2014/main" id="{3532EA76-B585-6F5C-D4C1-827ED1173902}"/>
              </a:ext>
            </a:extLst>
          </p:cNvPr>
          <p:cNvSpPr txBox="1"/>
          <p:nvPr/>
        </p:nvSpPr>
        <p:spPr>
          <a:xfrm>
            <a:off x="574766" y="3591107"/>
            <a:ext cx="7953757" cy="1754326"/>
          </a:xfrm>
          <a:prstGeom prst="rect">
            <a:avLst/>
          </a:prstGeom>
          <a:noFill/>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rPr>
              <a:t>Malgré les épreuves,</a:t>
            </a:r>
          </a:p>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endParaRPr>
          </a:p>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rPr>
              <a:t>leur foi est intense </a:t>
            </a:r>
          </a:p>
        </p:txBody>
      </p:sp>
      <p:sp>
        <p:nvSpPr>
          <p:cNvPr id="2" name="ZoneTexte 1">
            <a:extLst>
              <a:ext uri="{FF2B5EF4-FFF2-40B4-BE49-F238E27FC236}">
                <a16:creationId xmlns:a16="http://schemas.microsoft.com/office/drawing/2014/main" id="{29AC6EE3-69D6-4DB6-A4CA-4AF807C5EBEC}"/>
              </a:ext>
            </a:extLst>
          </p:cNvPr>
          <p:cNvSpPr txBox="1"/>
          <p:nvPr/>
        </p:nvSpPr>
        <p:spPr>
          <a:xfrm>
            <a:off x="9186933" y="3465412"/>
            <a:ext cx="8253663" cy="1754326"/>
          </a:xfrm>
          <a:prstGeom prst="rect">
            <a:avLst/>
          </a:prstGeom>
          <a:noFill/>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rPr>
              <a:t>Malgré les épreuves,</a:t>
            </a:r>
          </a:p>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endParaRPr>
          </a:p>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rPr>
              <a:t>ils sont porteurs d’espérance</a:t>
            </a:r>
          </a:p>
        </p:txBody>
      </p:sp>
      <p:sp>
        <p:nvSpPr>
          <p:cNvPr id="4" name="Google Shape;397;p28">
            <a:extLst>
              <a:ext uri="{FF2B5EF4-FFF2-40B4-BE49-F238E27FC236}">
                <a16:creationId xmlns:a16="http://schemas.microsoft.com/office/drawing/2014/main" id="{291C5A26-365A-32F2-3103-F1093565E362}"/>
              </a:ext>
            </a:extLst>
          </p:cNvPr>
          <p:cNvSpPr txBox="1"/>
          <p:nvPr/>
        </p:nvSpPr>
        <p:spPr>
          <a:xfrm>
            <a:off x="42933" y="486899"/>
            <a:ext cx="18288000" cy="1731200"/>
          </a:xfrm>
          <a:prstGeom prst="rect">
            <a:avLst/>
          </a:prstGeom>
          <a:noFill/>
          <a:ln>
            <a:noFill/>
          </a:ln>
        </p:spPr>
        <p:txBody>
          <a:bodyPr spcFirstLastPara="1" wrap="square" lIns="68550" tIns="68550" rIns="68550" bIns="68550" anchor="t" anchorCtr="0">
            <a:noAutofit/>
          </a:bodyPr>
          <a:lstStyle/>
          <a:p>
            <a:pPr marL="0" marR="0" lvl="0" indent="0" algn="l" defTabSz="1828800" rtl="0" eaLnBrk="1" fontAlgn="auto" latinLnBrk="0" hangingPunct="1">
              <a:lnSpc>
                <a:spcPct val="100000"/>
              </a:lnSpc>
              <a:spcBef>
                <a:spcPts val="0"/>
              </a:spcBef>
              <a:spcAft>
                <a:spcPts val="0"/>
              </a:spcAft>
              <a:buClr>
                <a:srgbClr val="000000"/>
              </a:buClr>
              <a:buSzPts val="2400"/>
              <a:buFontTx/>
              <a:buNone/>
              <a:tabLst/>
              <a:defRPr/>
            </a:pPr>
            <a:r>
              <a:rPr kumimoji="0" lang="fr-FR" sz="4800" b="0" i="0" u="none" strike="noStrike" kern="1200" cap="none" spc="0" normalizeH="0" baseline="0" noProof="0" dirty="0">
                <a:ln>
                  <a:noFill/>
                </a:ln>
                <a:solidFill>
                  <a:srgbClr val="3F3F3F"/>
                </a:solidFill>
                <a:effectLst/>
                <a:uLnTx/>
                <a:uFillTx/>
                <a:latin typeface="Maitree" panose="00000500000000000000" pitchFamily="2" charset="-34"/>
                <a:ea typeface="+mn-ea"/>
                <a:cs typeface="Maitree" panose="00000500000000000000" pitchFamily="2" charset="-34"/>
              </a:rPr>
              <a:t>L’Œuvre d’Orient </a:t>
            </a:r>
            <a:r>
              <a:rPr kumimoji="0" lang="en-US" sz="4800" b="0" i="0" u="none" strike="noStrike" kern="1200" cap="none" spc="0" normalizeH="0" baseline="0" noProof="0" dirty="0">
                <a:ln>
                  <a:noFill/>
                </a:ln>
                <a:solidFill>
                  <a:srgbClr val="3F3F3F"/>
                </a:solidFill>
                <a:effectLst/>
                <a:uLnTx/>
                <a:uFillTx/>
                <a:latin typeface="Maitree" panose="00000500000000000000" pitchFamily="2" charset="-34"/>
                <a:ea typeface="Calibri"/>
                <a:cs typeface="Maitree" panose="00000500000000000000" pitchFamily="2" charset="-34"/>
                <a:sym typeface="Calibri"/>
              </a:rPr>
              <a:t>aide les chrétiens qui le </a:t>
            </a:r>
            <a:r>
              <a:rPr kumimoji="0" lang="en-US" sz="4800" b="0" i="0" u="none" strike="noStrike" kern="1200" cap="none" spc="0" normalizeH="0" baseline="0" noProof="0" dirty="0" err="1">
                <a:ln>
                  <a:noFill/>
                </a:ln>
                <a:solidFill>
                  <a:srgbClr val="3F3F3F"/>
                </a:solidFill>
                <a:effectLst/>
                <a:uLnTx/>
                <a:uFillTx/>
                <a:latin typeface="Maitree" panose="00000500000000000000" pitchFamily="2" charset="-34"/>
                <a:ea typeface="Calibri"/>
                <a:cs typeface="Maitree" panose="00000500000000000000" pitchFamily="2" charset="-34"/>
                <a:sym typeface="Calibri"/>
              </a:rPr>
              <a:t>souhaitent</a:t>
            </a:r>
            <a:r>
              <a:rPr kumimoji="0" lang="en-US" sz="4800" b="0" i="0" u="none" strike="noStrike" kern="1200" cap="none" spc="0" normalizeH="0" baseline="0" noProof="0" dirty="0">
                <a:ln>
                  <a:noFill/>
                </a:ln>
                <a:solidFill>
                  <a:srgbClr val="3F3F3F"/>
                </a:solidFill>
                <a:effectLst/>
                <a:uLnTx/>
                <a:uFillTx/>
                <a:latin typeface="Maitree" panose="00000500000000000000" pitchFamily="2" charset="-34"/>
                <a:ea typeface="Calibri"/>
                <a:cs typeface="Maitree" panose="00000500000000000000" pitchFamily="2" charset="-34"/>
                <a:sym typeface="Calibri"/>
              </a:rPr>
              <a:t> à </a:t>
            </a:r>
            <a:r>
              <a:rPr kumimoji="0" lang="en-US" sz="4800" b="0" i="0" u="none" strike="noStrike" kern="1200" cap="none" spc="0" normalizeH="0" baseline="0" noProof="0" dirty="0" err="1">
                <a:ln>
                  <a:noFill/>
                </a:ln>
                <a:solidFill>
                  <a:srgbClr val="3F3F3F"/>
                </a:solidFill>
                <a:effectLst/>
                <a:uLnTx/>
                <a:uFillTx/>
                <a:latin typeface="Maitree" panose="00000500000000000000" pitchFamily="2" charset="-34"/>
                <a:ea typeface="Calibri"/>
                <a:cs typeface="Maitree" panose="00000500000000000000" pitchFamily="2" charset="-34"/>
                <a:sym typeface="Calibri"/>
              </a:rPr>
              <a:t>rester</a:t>
            </a:r>
            <a:r>
              <a:rPr kumimoji="0" lang="en-US" sz="4800" b="0" i="0" u="none" strike="noStrike" kern="1200" cap="none" spc="0" normalizeH="0" baseline="0" noProof="0" dirty="0">
                <a:ln>
                  <a:noFill/>
                </a:ln>
                <a:solidFill>
                  <a:srgbClr val="3F3F3F"/>
                </a:solidFill>
                <a:effectLst/>
                <a:uLnTx/>
                <a:uFillTx/>
                <a:latin typeface="Maitree" panose="00000500000000000000" pitchFamily="2" charset="-34"/>
                <a:ea typeface="Calibri"/>
                <a:cs typeface="Maitree" panose="00000500000000000000" pitchFamily="2" charset="-34"/>
                <a:sym typeface="Calibri"/>
              </a:rPr>
              <a:t> sur </a:t>
            </a:r>
            <a:r>
              <a:rPr kumimoji="0" lang="en-US" sz="4800" b="0" i="0" u="none" strike="noStrike" kern="1200" cap="none" spc="0" normalizeH="0" baseline="0" noProof="0" dirty="0" err="1">
                <a:ln>
                  <a:noFill/>
                </a:ln>
                <a:solidFill>
                  <a:srgbClr val="3F3F3F"/>
                </a:solidFill>
                <a:effectLst/>
                <a:uLnTx/>
                <a:uFillTx/>
                <a:latin typeface="Maitree" panose="00000500000000000000" pitchFamily="2" charset="-34"/>
                <a:ea typeface="Calibri"/>
                <a:cs typeface="Maitree" panose="00000500000000000000" pitchFamily="2" charset="-34"/>
                <a:sym typeface="Calibri"/>
              </a:rPr>
              <a:t>leurs</a:t>
            </a:r>
            <a:r>
              <a:rPr kumimoji="0" lang="en-US" sz="4800" b="0" i="0" u="none" strike="noStrike" kern="1200" cap="none" spc="0" normalizeH="0" baseline="0" noProof="0" dirty="0">
                <a:ln>
                  <a:noFill/>
                </a:ln>
                <a:solidFill>
                  <a:srgbClr val="3F3F3F"/>
                </a:solidFill>
                <a:effectLst/>
                <a:uLnTx/>
                <a:uFillTx/>
                <a:latin typeface="Maitree" panose="00000500000000000000" pitchFamily="2" charset="-34"/>
                <a:ea typeface="Calibri"/>
                <a:cs typeface="Maitree" panose="00000500000000000000" pitchFamily="2" charset="-34"/>
                <a:sym typeface="Calibri"/>
              </a:rPr>
              <a:t> </a:t>
            </a:r>
            <a:r>
              <a:rPr kumimoji="0" lang="en-US" sz="4800" b="0" i="0" u="none" strike="noStrike" kern="1200" cap="none" spc="0" normalizeH="0" baseline="0" noProof="0" dirty="0" err="1">
                <a:ln>
                  <a:noFill/>
                </a:ln>
                <a:solidFill>
                  <a:srgbClr val="3F3F3F"/>
                </a:solidFill>
                <a:effectLst/>
                <a:uLnTx/>
                <a:uFillTx/>
                <a:latin typeface="Maitree" panose="00000500000000000000" pitchFamily="2" charset="-34"/>
                <a:ea typeface="Calibri"/>
                <a:cs typeface="Maitree" panose="00000500000000000000" pitchFamily="2" charset="-34"/>
                <a:sym typeface="Calibri"/>
              </a:rPr>
              <a:t>terres</a:t>
            </a:r>
            <a:r>
              <a:rPr kumimoji="0" lang="en-US" sz="4800" b="0" i="0" u="none" strike="noStrike" kern="1200" cap="none" spc="0" normalizeH="0" baseline="0" noProof="0" dirty="0">
                <a:ln>
                  <a:noFill/>
                </a:ln>
                <a:solidFill>
                  <a:srgbClr val="3F3F3F"/>
                </a:solidFill>
                <a:effectLst/>
                <a:uLnTx/>
                <a:uFillTx/>
                <a:latin typeface="Maitree" panose="00000500000000000000" pitchFamily="2" charset="-34"/>
                <a:ea typeface="Calibri"/>
                <a:cs typeface="Maitree" panose="00000500000000000000" pitchFamily="2" charset="-34"/>
                <a:sym typeface="Calibri"/>
              </a:rPr>
              <a:t> : </a:t>
            </a:r>
            <a:endParaRPr kumimoji="0" sz="4800" b="0" i="0" u="none" strike="noStrike" kern="1200" cap="none" spc="0" normalizeH="0" baseline="0" noProof="0" dirty="0">
              <a:ln>
                <a:noFill/>
              </a:ln>
              <a:solidFill>
                <a:srgbClr val="3F3F3F"/>
              </a:solidFill>
              <a:effectLst/>
              <a:uLnTx/>
              <a:uFillTx/>
              <a:latin typeface="Maitree" panose="00000500000000000000" pitchFamily="2" charset="-34"/>
              <a:ea typeface="Calibri"/>
              <a:cs typeface="Maitree" panose="00000500000000000000" pitchFamily="2" charset="-34"/>
              <a:sym typeface="Calibri"/>
            </a:endParaRPr>
          </a:p>
        </p:txBody>
      </p:sp>
      <p:pic>
        <p:nvPicPr>
          <p:cNvPr id="5" name="Image 4" descr="Une image contenant habits, personne, Visage humain, sourire&#10;&#10;Le contenu généré par l’IA peut être incorrect.">
            <a:extLst>
              <a:ext uri="{FF2B5EF4-FFF2-40B4-BE49-F238E27FC236}">
                <a16:creationId xmlns:a16="http://schemas.microsoft.com/office/drawing/2014/main" id="{546920E7-620C-D615-36F5-F38202088007}"/>
              </a:ext>
            </a:extLst>
          </p:cNvPr>
          <p:cNvPicPr>
            <a:picLocks noChangeAspect="1"/>
          </p:cNvPicPr>
          <p:nvPr/>
        </p:nvPicPr>
        <p:blipFill>
          <a:blip r:embed="rId5">
            <a:extLst>
              <a:ext uri="{28A0092B-C50C-407E-A947-70E740481C1C}">
                <a14:useLocalDpi xmlns:a14="http://schemas.microsoft.com/office/drawing/2010/main" val="0"/>
              </a:ext>
            </a:extLst>
          </a:blip>
          <a:srcRect t="34638" r="3565" b="18972"/>
          <a:stretch>
            <a:fillRect/>
          </a:stretch>
        </p:blipFill>
        <p:spPr>
          <a:xfrm>
            <a:off x="9186933" y="5739950"/>
            <a:ext cx="8570510" cy="6181025"/>
          </a:xfrm>
          <a:prstGeom prst="rect">
            <a:avLst/>
          </a:prstGeom>
        </p:spPr>
      </p:pic>
      <p:sp>
        <p:nvSpPr>
          <p:cNvPr id="6" name="ZoneTexte 5">
            <a:extLst>
              <a:ext uri="{FF2B5EF4-FFF2-40B4-BE49-F238E27FC236}">
                <a16:creationId xmlns:a16="http://schemas.microsoft.com/office/drawing/2014/main" id="{4AC1DF9C-06C7-10C1-B9B1-F67658D96B48}"/>
              </a:ext>
            </a:extLst>
          </p:cNvPr>
          <p:cNvSpPr txBox="1"/>
          <p:nvPr/>
        </p:nvSpPr>
        <p:spPr>
          <a:xfrm>
            <a:off x="9144000" y="12152881"/>
            <a:ext cx="8570510" cy="1200329"/>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rPr>
              <a:t>Elèves de l’école de la Sainte Famille à Gaza</a:t>
            </a:r>
          </a:p>
        </p:txBody>
      </p:sp>
      <p:pic>
        <p:nvPicPr>
          <p:cNvPr id="9" name="Image 8" descr="Une image contenant personne, bâtiment, vêtement sacerdotal, rituel&#10;&#10;Le contenu généré par l’IA peut être incorrect.">
            <a:extLst>
              <a:ext uri="{FF2B5EF4-FFF2-40B4-BE49-F238E27FC236}">
                <a16:creationId xmlns:a16="http://schemas.microsoft.com/office/drawing/2014/main" id="{EE63375F-9DE9-D4C0-E3DC-320986080B3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4767" y="5739950"/>
            <a:ext cx="8252386" cy="6101866"/>
          </a:xfrm>
          <a:prstGeom prst="rect">
            <a:avLst/>
          </a:prstGeom>
        </p:spPr>
      </p:pic>
      <p:sp>
        <p:nvSpPr>
          <p:cNvPr id="11" name="ZoneTexte 10">
            <a:extLst>
              <a:ext uri="{FF2B5EF4-FFF2-40B4-BE49-F238E27FC236}">
                <a16:creationId xmlns:a16="http://schemas.microsoft.com/office/drawing/2014/main" id="{66738EE8-98E3-2110-2B95-212B54946B0F}"/>
              </a:ext>
            </a:extLst>
          </p:cNvPr>
          <p:cNvSpPr txBox="1"/>
          <p:nvPr/>
        </p:nvSpPr>
        <p:spPr>
          <a:xfrm>
            <a:off x="890337" y="12100668"/>
            <a:ext cx="8570510" cy="1200329"/>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rPr>
              <a:t>Messe de Noel syriaque catholique, Jérusalem, décembre 2023</a:t>
            </a:r>
          </a:p>
        </p:txBody>
      </p:sp>
    </p:spTree>
    <p:extLst>
      <p:ext uri="{BB962C8B-B14F-4D97-AF65-F5344CB8AC3E}">
        <p14:creationId xmlns:p14="http://schemas.microsoft.com/office/powerpoint/2010/main" val="39449870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CD1094-4422-AEDF-DEFA-E3268D50BA51}"/>
              </a:ext>
            </a:extLst>
          </p:cNvPr>
          <p:cNvSpPr txBox="1">
            <a:spLocks/>
          </p:cNvSpPr>
          <p:nvPr/>
        </p:nvSpPr>
        <p:spPr>
          <a:xfrm>
            <a:off x="1830303" y="2636192"/>
            <a:ext cx="9913017" cy="1800493"/>
          </a:xfrm>
          <a:prstGeom prst="rect">
            <a:avLst/>
          </a:prstGeom>
        </p:spPr>
        <p:txBody>
          <a:bodyPr vert="horz" wrap="square" lIns="91440" tIns="45720" rIns="91440" bIns="45720" rtlCol="0" anchor="ctr">
            <a:spAutoFit/>
          </a:bodyPr>
          <a:lstStyle>
            <a:lvl1pPr algn="l" defTabSz="685800" rtl="0" eaLnBrk="1" latinLnBrk="0" hangingPunct="1">
              <a:lnSpc>
                <a:spcPct val="90000"/>
              </a:lnSpc>
              <a:spcBef>
                <a:spcPct val="0"/>
              </a:spcBef>
              <a:buNone/>
              <a:defRPr sz="12000" kern="1200">
                <a:solidFill>
                  <a:schemeClr val="bg1"/>
                </a:solidFill>
                <a:latin typeface="Maitree" charset="0"/>
                <a:ea typeface="Maitree" charset="0"/>
                <a:cs typeface="Maitree" charset="0"/>
              </a:defRPr>
            </a:lvl1pPr>
          </a:lstStyle>
          <a:p>
            <a:r>
              <a:rPr lang="fr-FR" dirty="0">
                <a:latin typeface="Maitree" panose="00000800000000000000"/>
              </a:rPr>
              <a:t>Annexes</a:t>
            </a:r>
          </a:p>
        </p:txBody>
      </p:sp>
    </p:spTree>
    <p:extLst>
      <p:ext uri="{BB962C8B-B14F-4D97-AF65-F5344CB8AC3E}">
        <p14:creationId xmlns:p14="http://schemas.microsoft.com/office/powerpoint/2010/main" val="2316426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Guerre des Six-Jours. 1967, l'année qui allait changer Israël et sa société  à tout jamais">
            <a:extLst>
              <a:ext uri="{FF2B5EF4-FFF2-40B4-BE49-F238E27FC236}">
                <a16:creationId xmlns:a16="http://schemas.microsoft.com/office/drawing/2014/main" id="{0BC8E37C-2E59-5FC8-339A-CA747F5BC0B5}"/>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1191" b="2599"/>
          <a:stretch/>
        </p:blipFill>
        <p:spPr bwMode="auto">
          <a:xfrm>
            <a:off x="467428" y="3391988"/>
            <a:ext cx="11410397" cy="8107363"/>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6D921699-53EB-5BE6-3BC9-E11061F0AF15}"/>
              </a:ext>
            </a:extLst>
          </p:cNvPr>
          <p:cNvSpPr txBox="1"/>
          <p:nvPr/>
        </p:nvSpPr>
        <p:spPr>
          <a:xfrm>
            <a:off x="176742" y="481263"/>
            <a:ext cx="17942815" cy="914400"/>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5400" b="0" i="0" u="none" strike="noStrike" kern="1200" cap="none" spc="0" normalizeH="0" baseline="0" noProof="0" dirty="0">
                <a:ln>
                  <a:noFill/>
                </a:ln>
                <a:solidFill>
                  <a:srgbClr val="3F3F3F"/>
                </a:solidFill>
                <a:effectLst/>
                <a:uLnTx/>
                <a:uFillTx/>
                <a:latin typeface="Maitree" panose="00000500000000000000" pitchFamily="2" charset="-34"/>
                <a:ea typeface="+mn-ea"/>
                <a:cs typeface="Maitree" panose="00000500000000000000" pitchFamily="2" charset="-34"/>
              </a:rPr>
              <a:t>Israël et Territoires palestiniens entre 1947 et nos jours </a:t>
            </a:r>
          </a:p>
        </p:txBody>
      </p:sp>
      <p:pic>
        <p:nvPicPr>
          <p:cNvPr id="9" name="Picture 2">
            <a:extLst>
              <a:ext uri="{FF2B5EF4-FFF2-40B4-BE49-F238E27FC236}">
                <a16:creationId xmlns:a16="http://schemas.microsoft.com/office/drawing/2014/main" id="{1399D95F-82D3-5263-4DA0-DF6E650006A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922" r="6973" b="13153"/>
          <a:stretch/>
        </p:blipFill>
        <p:spPr bwMode="auto">
          <a:xfrm>
            <a:off x="11877825" y="2057400"/>
            <a:ext cx="6044415" cy="11155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64455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intérieur, carrelé, évier, étoile&#10;&#10;Description générée automatiquement">
            <a:extLst>
              <a:ext uri="{FF2B5EF4-FFF2-40B4-BE49-F238E27FC236}">
                <a16:creationId xmlns:a16="http://schemas.microsoft.com/office/drawing/2014/main" id="{181EC5EE-586A-970D-018A-37510CE7BF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2851188" cy="13716000"/>
          </a:xfrm>
          <a:prstGeom prst="rect">
            <a:avLst/>
          </a:prstGeom>
        </p:spPr>
      </p:pic>
      <p:pic>
        <p:nvPicPr>
          <p:cNvPr id="4" name="Picture 2">
            <a:extLst>
              <a:ext uri="{FF2B5EF4-FFF2-40B4-BE49-F238E27FC236}">
                <a16:creationId xmlns:a16="http://schemas.microsoft.com/office/drawing/2014/main" id="{109B1A88-F8BC-1436-34E4-9EF9D25F10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80916" y="2558959"/>
            <a:ext cx="14315167" cy="9621993"/>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A7BDE0F6-CA3D-9DCE-90DD-C6279E0DF207}"/>
              </a:ext>
            </a:extLst>
          </p:cNvPr>
          <p:cNvSpPr txBox="1"/>
          <p:nvPr/>
        </p:nvSpPr>
        <p:spPr>
          <a:xfrm>
            <a:off x="2887580" y="1588168"/>
            <a:ext cx="15400420" cy="832344"/>
          </a:xfrm>
          <a:prstGeom prst="rect">
            <a:avLst/>
          </a:prstGeom>
          <a:noFill/>
        </p:spPr>
        <p:txBody>
          <a:bodyPr wrap="square">
            <a:spAutoFit/>
          </a:bodyPr>
          <a:lstStyle/>
          <a:p>
            <a:pPr marL="0" marR="0" lvl="0" indent="0" algn="ctr" defTabSz="1828800" rtl="0" eaLnBrk="1" fontAlgn="auto" latinLnBrk="0" hangingPunct="1">
              <a:lnSpc>
                <a:spcPct val="107000"/>
              </a:lnSpc>
              <a:spcBef>
                <a:spcPts val="0"/>
              </a:spcBef>
              <a:spcAft>
                <a:spcPts val="800"/>
              </a:spcAft>
              <a:buClrTx/>
              <a:buSzTx/>
              <a:buFontTx/>
              <a:buNone/>
              <a:tabLst/>
              <a:defRPr/>
            </a:pPr>
            <a:r>
              <a:rPr kumimoji="0" lang="fr-FR" sz="4800" b="0" i="0" u="none" strike="noStrike" kern="100" cap="none" spc="0" normalizeH="0" baseline="0" noProof="0" dirty="0">
                <a:ln>
                  <a:noFill/>
                </a:ln>
                <a:solidFill>
                  <a:srgbClr val="333738"/>
                </a:solidFill>
                <a:effectLst/>
                <a:uLnTx/>
                <a:uFillTx/>
                <a:latin typeface="Raleway" pitchFamily="2" charset="0"/>
                <a:ea typeface="Calibri" panose="020F0502020204030204" pitchFamily="34" charset="0"/>
                <a:cs typeface="Times New Roman" panose="02020603050405020304" pitchFamily="18" charset="0"/>
              </a:rPr>
              <a:t>58 camps de réfugiés palestiniens  </a:t>
            </a:r>
            <a:endParaRPr kumimoji="0" lang="fr-FR" sz="4800" b="1" i="0" u="none" strike="noStrike" kern="100" cap="none" spc="0" normalizeH="0" baseline="0" noProof="0" dirty="0">
              <a:ln>
                <a:noFill/>
              </a:ln>
              <a:solidFill>
                <a:srgbClr val="333738"/>
              </a:solidFill>
              <a:effectLst/>
              <a:uLnTx/>
              <a:uFillTx/>
              <a:latin typeface="Raleway" pitchFamily="2" charset="0"/>
              <a:ea typeface="Calibri" panose="020F0502020204030204" pitchFamily="34" charset="0"/>
              <a:cs typeface="Times New Roman" panose="02020603050405020304" pitchFamily="18" charset="0"/>
            </a:endParaRPr>
          </a:p>
        </p:txBody>
      </p:sp>
      <p:sp>
        <p:nvSpPr>
          <p:cNvPr id="2" name="ZoneTexte 1">
            <a:extLst>
              <a:ext uri="{FF2B5EF4-FFF2-40B4-BE49-F238E27FC236}">
                <a16:creationId xmlns:a16="http://schemas.microsoft.com/office/drawing/2014/main" id="{8488115E-62CE-4083-8A32-11F60804393D}"/>
              </a:ext>
            </a:extLst>
          </p:cNvPr>
          <p:cNvSpPr txBox="1"/>
          <p:nvPr/>
        </p:nvSpPr>
        <p:spPr>
          <a:xfrm>
            <a:off x="446711" y="252941"/>
            <a:ext cx="17841289" cy="923330"/>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5400" b="0" i="0" u="none" strike="noStrike" kern="1200" cap="none" spc="0" normalizeH="0" baseline="0" noProof="0" dirty="0">
                <a:ln>
                  <a:noFill/>
                </a:ln>
                <a:solidFill>
                  <a:srgbClr val="333738"/>
                </a:solidFill>
                <a:effectLst/>
                <a:uLnTx/>
                <a:uFillTx/>
                <a:latin typeface="Maitree" panose="00000500000000000000" pitchFamily="2" charset="-34"/>
                <a:ea typeface="+mn-ea"/>
                <a:cs typeface="Maitree" panose="00000500000000000000" pitchFamily="2" charset="-34"/>
              </a:rPr>
              <a:t>5 millions de réfugiés palestiniens au Moyen-Orient</a:t>
            </a:r>
          </a:p>
        </p:txBody>
      </p:sp>
      <p:cxnSp>
        <p:nvCxnSpPr>
          <p:cNvPr id="8" name="Connecteur droit 7">
            <a:extLst>
              <a:ext uri="{FF2B5EF4-FFF2-40B4-BE49-F238E27FC236}">
                <a16:creationId xmlns:a16="http://schemas.microsoft.com/office/drawing/2014/main" id="{845D26FC-22D3-E23A-3974-811E67A7AA83}"/>
              </a:ext>
            </a:extLst>
          </p:cNvPr>
          <p:cNvCxnSpPr>
            <a:cxnSpLocks/>
          </p:cNvCxnSpPr>
          <p:nvPr/>
        </p:nvCxnSpPr>
        <p:spPr>
          <a:xfrm>
            <a:off x="518900" y="1344713"/>
            <a:ext cx="14067692" cy="0"/>
          </a:xfrm>
          <a:prstGeom prst="line">
            <a:avLst/>
          </a:prstGeom>
          <a:ln w="73025"/>
        </p:spPr>
        <p:style>
          <a:lnRef idx="1">
            <a:schemeClr val="accent1"/>
          </a:lnRef>
          <a:fillRef idx="0">
            <a:schemeClr val="accent1"/>
          </a:fillRef>
          <a:effectRef idx="0">
            <a:schemeClr val="accent1"/>
          </a:effectRef>
          <a:fontRef idx="minor">
            <a:schemeClr val="tx1"/>
          </a:fontRef>
        </p:style>
      </p:cxnSp>
      <p:sp>
        <p:nvSpPr>
          <p:cNvPr id="10" name="ZoneTexte 9">
            <a:extLst>
              <a:ext uri="{FF2B5EF4-FFF2-40B4-BE49-F238E27FC236}">
                <a16:creationId xmlns:a16="http://schemas.microsoft.com/office/drawing/2014/main" id="{4EE9CFD5-1F3D-564B-458A-15E890303761}"/>
              </a:ext>
            </a:extLst>
          </p:cNvPr>
          <p:cNvSpPr txBox="1"/>
          <p:nvPr/>
        </p:nvSpPr>
        <p:spPr>
          <a:xfrm>
            <a:off x="336883" y="12512842"/>
            <a:ext cx="16723895" cy="769441"/>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4400" b="0" i="0" u="none" strike="noStrike" kern="1200" cap="none" spc="0" normalizeH="0" baseline="0" noProof="0" dirty="0">
                <a:ln>
                  <a:noFill/>
                </a:ln>
                <a:solidFill>
                  <a:srgbClr val="333738"/>
                </a:solidFill>
                <a:effectLst/>
                <a:uLnTx/>
                <a:uFillTx/>
                <a:latin typeface="Raleway" pitchFamily="2" charset="0"/>
                <a:ea typeface="+mn-ea"/>
                <a:cs typeface="+mn-cs"/>
              </a:rPr>
              <a:t>(UNWRA : organisme onusien pour les réfugiés palestiniens)</a:t>
            </a:r>
          </a:p>
        </p:txBody>
      </p:sp>
      <p:pic>
        <p:nvPicPr>
          <p:cNvPr id="7" name="Image 6" descr="Une image contenant table&#10;&#10;Description générée automatiquement">
            <a:extLst>
              <a:ext uri="{FF2B5EF4-FFF2-40B4-BE49-F238E27FC236}">
                <a16:creationId xmlns:a16="http://schemas.microsoft.com/office/drawing/2014/main" id="{F4A927FB-B50B-CA8E-EF61-AF1D29A7E34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945013" y="13101065"/>
            <a:ext cx="2342987" cy="614935"/>
          </a:xfrm>
          <a:prstGeom prst="rect">
            <a:avLst/>
          </a:prstGeom>
        </p:spPr>
      </p:pic>
    </p:spTree>
    <p:extLst>
      <p:ext uri="{BB962C8B-B14F-4D97-AF65-F5344CB8AC3E}">
        <p14:creationId xmlns:p14="http://schemas.microsoft.com/office/powerpoint/2010/main" val="2533126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CC8188-285C-7ED4-8D7D-429F3CFD7631}"/>
              </a:ext>
            </a:extLst>
          </p:cNvPr>
          <p:cNvSpPr>
            <a:spLocks noGrp="1"/>
          </p:cNvSpPr>
          <p:nvPr>
            <p:ph type="title"/>
          </p:nvPr>
        </p:nvSpPr>
        <p:spPr>
          <a:xfrm>
            <a:off x="525532" y="236497"/>
            <a:ext cx="16459200" cy="1117229"/>
          </a:xfrm>
        </p:spPr>
        <p:txBody>
          <a:bodyPr/>
          <a:lstStyle/>
          <a:p>
            <a:r>
              <a:rPr lang="fr-FR" dirty="0"/>
              <a:t>Le Mur et la barrière de séparation</a:t>
            </a:r>
          </a:p>
        </p:txBody>
      </p:sp>
      <p:cxnSp>
        <p:nvCxnSpPr>
          <p:cNvPr id="6" name="Connecteur droit 5">
            <a:extLst>
              <a:ext uri="{FF2B5EF4-FFF2-40B4-BE49-F238E27FC236}">
                <a16:creationId xmlns:a16="http://schemas.microsoft.com/office/drawing/2014/main" id="{20C934D4-C93C-E8BC-48BA-EF00C1F720EC}"/>
              </a:ext>
            </a:extLst>
          </p:cNvPr>
          <p:cNvCxnSpPr>
            <a:cxnSpLocks/>
          </p:cNvCxnSpPr>
          <p:nvPr/>
        </p:nvCxnSpPr>
        <p:spPr>
          <a:xfrm>
            <a:off x="942975" y="1552508"/>
            <a:ext cx="6371456" cy="0"/>
          </a:xfrm>
          <a:prstGeom prst="line">
            <a:avLst/>
          </a:prstGeom>
          <a:ln w="76200">
            <a:solidFill>
              <a:srgbClr val="D7BA62"/>
            </a:solidFill>
          </a:ln>
        </p:spPr>
        <p:style>
          <a:lnRef idx="1">
            <a:schemeClr val="accent1"/>
          </a:lnRef>
          <a:fillRef idx="0">
            <a:schemeClr val="accent1"/>
          </a:fillRef>
          <a:effectRef idx="0">
            <a:schemeClr val="accent1"/>
          </a:effectRef>
          <a:fontRef idx="minor">
            <a:schemeClr val="tx1"/>
          </a:fontRef>
        </p:style>
      </p:cxnSp>
      <p:pic>
        <p:nvPicPr>
          <p:cNvPr id="1026" name="Picture 2" descr="Emmurés : ces Palestiniens coupés du monde par le mur de séparation ...">
            <a:extLst>
              <a:ext uri="{FF2B5EF4-FFF2-40B4-BE49-F238E27FC236}">
                <a16:creationId xmlns:a16="http://schemas.microsoft.com/office/drawing/2014/main" id="{52F7771B-7882-2962-F1B4-BA85BAD9C4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1758" y="2425147"/>
            <a:ext cx="6869181" cy="846813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Gaza : plus de 1.000 morts et 6.000 blessés en 19 jours">
            <a:extLst>
              <a:ext uri="{FF2B5EF4-FFF2-40B4-BE49-F238E27FC236}">
                <a16:creationId xmlns:a16="http://schemas.microsoft.com/office/drawing/2014/main" id="{223A66AB-264E-B08B-556C-4C6D72E53EB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432"/>
          <a:stretch/>
        </p:blipFill>
        <p:spPr bwMode="auto">
          <a:xfrm>
            <a:off x="10258177" y="2039139"/>
            <a:ext cx="6371457" cy="9007991"/>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62F42D14-8F18-B140-CBD7-BAD807F26752}"/>
              </a:ext>
            </a:extLst>
          </p:cNvPr>
          <p:cNvSpPr txBox="1"/>
          <p:nvPr/>
        </p:nvSpPr>
        <p:spPr>
          <a:xfrm>
            <a:off x="9373174" y="1476162"/>
            <a:ext cx="7982433" cy="523220"/>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333738"/>
                </a:solidFill>
                <a:effectLst/>
                <a:uLnTx/>
                <a:uFillTx/>
                <a:latin typeface="roboto"/>
                <a:ea typeface="+mn-ea"/>
                <a:cs typeface="+mn-cs"/>
              </a:rPr>
              <a:t>La barrière de séparation dans la bande de Gaza</a:t>
            </a:r>
          </a:p>
        </p:txBody>
      </p:sp>
      <p:sp>
        <p:nvSpPr>
          <p:cNvPr id="4" name="ZoneTexte 3">
            <a:extLst>
              <a:ext uri="{FF2B5EF4-FFF2-40B4-BE49-F238E27FC236}">
                <a16:creationId xmlns:a16="http://schemas.microsoft.com/office/drawing/2014/main" id="{9F5B703C-7479-0145-7432-931C9B6B37C2}"/>
              </a:ext>
            </a:extLst>
          </p:cNvPr>
          <p:cNvSpPr txBox="1"/>
          <p:nvPr/>
        </p:nvSpPr>
        <p:spPr>
          <a:xfrm>
            <a:off x="0" y="11210239"/>
            <a:ext cx="8741664" cy="1384995"/>
          </a:xfrm>
          <a:prstGeom prst="rect">
            <a:avLst/>
          </a:prstGeom>
          <a:noFill/>
        </p:spPr>
        <p:txBody>
          <a:bodyPr wrap="square" rtlCol="0">
            <a:spAutoFit/>
          </a:bodyPr>
          <a:lstStyle/>
          <a:p>
            <a:pPr marL="457200" marR="0" lvl="0" indent="-457200" algn="l" defTabSz="18288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2800" b="0" i="0" u="none" strike="noStrike" kern="1200" cap="none" spc="0" normalizeH="0" baseline="0" noProof="0" dirty="0">
              <a:ln>
                <a:noFill/>
              </a:ln>
              <a:solidFill>
                <a:srgbClr val="3B3738"/>
              </a:solidFill>
              <a:effectLst/>
              <a:uLnTx/>
              <a:uFillTx/>
              <a:latin typeface="Raleway" pitchFamily="2" charset="0"/>
              <a:ea typeface="+mn-ea"/>
              <a:cs typeface="+mn-cs"/>
            </a:endParaRPr>
          </a:p>
          <a:p>
            <a:pPr marL="914400" marR="0" lvl="1" indent="0" algn="l" defTabSz="18288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3B3738"/>
                </a:solidFill>
                <a:effectLst/>
                <a:uLnTx/>
                <a:uFillTx/>
                <a:latin typeface="Raleway" pitchFamily="2" charset="0"/>
                <a:ea typeface="+mn-ea"/>
                <a:cs typeface="+mn-cs"/>
              </a:rPr>
              <a:t>- plaques de bétons de 7 à 9 mètres de haut</a:t>
            </a:r>
          </a:p>
          <a:p>
            <a:pPr marL="914400" marR="0" lvl="1" indent="0" algn="l" defTabSz="18288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3B3738"/>
                </a:solidFill>
                <a:effectLst/>
                <a:uLnTx/>
                <a:uFillTx/>
                <a:latin typeface="Raleway" pitchFamily="2" charset="0"/>
                <a:ea typeface="+mn-ea"/>
                <a:cs typeface="+mn-cs"/>
              </a:rPr>
              <a:t>- </a:t>
            </a:r>
            <a:r>
              <a:rPr kumimoji="0" lang="fr-FR" sz="2800" b="0" i="0" u="none" strike="noStrike" kern="1200" cap="none" spc="0" normalizeH="0" baseline="0" noProof="0" dirty="0">
                <a:ln>
                  <a:noFill/>
                </a:ln>
                <a:solidFill>
                  <a:srgbClr val="3B3738"/>
                </a:solidFill>
                <a:effectLst/>
                <a:uLnTx/>
                <a:uFillTx/>
                <a:latin typeface="Raleway" pitchFamily="2" charset="0"/>
                <a:ea typeface="+mn-ea"/>
                <a:cs typeface="Times New Roman" panose="02020603050405020304" pitchFamily="18" charset="0"/>
              </a:rPr>
              <a:t> 712km de long</a:t>
            </a:r>
          </a:p>
        </p:txBody>
      </p:sp>
      <p:sp>
        <p:nvSpPr>
          <p:cNvPr id="5" name="ZoneTexte 4">
            <a:extLst>
              <a:ext uri="{FF2B5EF4-FFF2-40B4-BE49-F238E27FC236}">
                <a16:creationId xmlns:a16="http://schemas.microsoft.com/office/drawing/2014/main" id="{14F04A57-D535-F401-59B2-53B2DB0F24B9}"/>
              </a:ext>
            </a:extLst>
          </p:cNvPr>
          <p:cNvSpPr txBox="1"/>
          <p:nvPr/>
        </p:nvSpPr>
        <p:spPr>
          <a:xfrm>
            <a:off x="10686884" y="11623048"/>
            <a:ext cx="6229517" cy="1384995"/>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3B3738"/>
                </a:solidFill>
                <a:effectLst/>
                <a:uLnTx/>
                <a:uFillTx/>
                <a:latin typeface="Raleway" pitchFamily="2" charset="0"/>
                <a:ea typeface="+mn-ea"/>
                <a:cs typeface="Times New Roman" panose="02020603050405020304" pitchFamily="18" charset="0"/>
              </a:rPr>
              <a:t>- 65km de long</a:t>
            </a:r>
          </a:p>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srgbClr val="3B3738"/>
                </a:solidFill>
                <a:effectLst/>
                <a:uLnTx/>
                <a:uFillTx/>
                <a:latin typeface="Raleway" pitchFamily="2" charset="0"/>
                <a:ea typeface="+mn-ea"/>
                <a:cs typeface="Times New Roman" panose="02020603050405020304" pitchFamily="18" charset="0"/>
              </a:rPr>
              <a:t>- 140 tonnes de fer et d’acier</a:t>
            </a:r>
          </a:p>
          <a:p>
            <a:pPr marL="0" marR="0" lvl="0" indent="0" algn="l" defTabSz="1828800" rtl="0" eaLnBrk="1" fontAlgn="auto" latinLnBrk="0" hangingPunct="1">
              <a:lnSpc>
                <a:spcPct val="100000"/>
              </a:lnSpc>
              <a:spcBef>
                <a:spcPts val="0"/>
              </a:spcBef>
              <a:spcAft>
                <a:spcPts val="0"/>
              </a:spcAft>
              <a:buClrTx/>
              <a:buSzTx/>
              <a:buFontTx/>
              <a:buNone/>
              <a:tabLst/>
              <a:defRPr/>
            </a:pPr>
            <a:endParaRPr kumimoji="0" lang="fr-FR" sz="2800" b="0" i="0" u="none" strike="noStrike" kern="1200" cap="none" spc="0" normalizeH="0" baseline="0" noProof="0" dirty="0">
              <a:ln>
                <a:noFill/>
              </a:ln>
              <a:solidFill>
                <a:srgbClr val="3B3738"/>
              </a:solidFill>
              <a:effectLst/>
              <a:uLnTx/>
              <a:uFillTx/>
              <a:latin typeface="Raleway" pitchFamily="2" charset="0"/>
              <a:ea typeface="+mn-ea"/>
              <a:cs typeface="Times New Roman" panose="02020603050405020304" pitchFamily="18" charset="0"/>
            </a:endParaRPr>
          </a:p>
        </p:txBody>
      </p:sp>
      <p:pic>
        <p:nvPicPr>
          <p:cNvPr id="7" name="Image 6" descr="Une image contenant table&#10;&#10;Description générée automatiquement">
            <a:extLst>
              <a:ext uri="{FF2B5EF4-FFF2-40B4-BE49-F238E27FC236}">
                <a16:creationId xmlns:a16="http://schemas.microsoft.com/office/drawing/2014/main" id="{DF568E34-5B20-3708-D621-D80FE59CF9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603935" y="13101065"/>
            <a:ext cx="2342987" cy="614935"/>
          </a:xfrm>
          <a:prstGeom prst="rect">
            <a:avLst/>
          </a:prstGeom>
        </p:spPr>
      </p:pic>
    </p:spTree>
    <p:extLst>
      <p:ext uri="{BB962C8B-B14F-4D97-AF65-F5344CB8AC3E}">
        <p14:creationId xmlns:p14="http://schemas.microsoft.com/office/powerpoint/2010/main" val="648327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fade">
                                      <p:cBhvr>
                                        <p:cTn id="12" dur="500"/>
                                        <p:tgtEl>
                                          <p:spTgt spid="102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CDD9996-1DAD-A8A0-2701-D877E4785390}"/>
              </a:ext>
            </a:extLst>
          </p:cNvPr>
          <p:cNvSpPr>
            <a:spLocks noGrp="1"/>
          </p:cNvSpPr>
          <p:nvPr>
            <p:ph idx="1"/>
          </p:nvPr>
        </p:nvSpPr>
        <p:spPr>
          <a:xfrm>
            <a:off x="277586" y="2174762"/>
            <a:ext cx="10586358" cy="9366477"/>
          </a:xfrm>
        </p:spPr>
        <p:txBody>
          <a:bodyPr>
            <a:normAutofit fontScale="92500" lnSpcReduction="20000"/>
          </a:bodyPr>
          <a:lstStyle/>
          <a:p>
            <a:pPr marL="514350" indent="-514350">
              <a:lnSpc>
                <a:spcPct val="107000"/>
              </a:lnSpc>
              <a:buFont typeface="Wingdings" panose="05000000000000000000" pitchFamily="2" charset="2"/>
              <a:buChar char=""/>
            </a:pPr>
            <a:r>
              <a:rPr lang="fr-FR" sz="4200" b="1" kern="100" spc="38" dirty="0">
                <a:solidFill>
                  <a:schemeClr val="tx2"/>
                </a:solidFill>
                <a:latin typeface="Raleway" pitchFamily="2" charset="0"/>
                <a:cs typeface="Times New Roman" panose="02020603050405020304" pitchFamily="18" charset="0"/>
              </a:rPr>
              <a:t>Avant 1917, l'</a:t>
            </a:r>
            <a:r>
              <a:rPr lang="fr-FR" sz="4200" b="1" u="sng" kern="100" spc="38" dirty="0">
                <a:solidFill>
                  <a:schemeClr val="tx2"/>
                </a:solidFill>
                <a:latin typeface="Raleway" pitchFamily="2" charset="0"/>
                <a:cs typeface="Times New Roman" panose="02020603050405020304" pitchFamily="18" charset="0"/>
                <a:hlinkClick r:id="rId3" tooltip="Empire ottoman">
                  <a:extLst>
                    <a:ext uri="{A12FA001-AC4F-418D-AE19-62706E023703}">
                      <ahyp:hlinkClr xmlns:ahyp="http://schemas.microsoft.com/office/drawing/2018/hyperlinkcolor" val="tx"/>
                    </a:ext>
                  </a:extLst>
                </a:hlinkClick>
              </a:rPr>
              <a:t>Empire ottoman</a:t>
            </a:r>
            <a:r>
              <a:rPr lang="fr-FR" sz="4200" b="1" u="sng" kern="100" spc="38" dirty="0">
                <a:solidFill>
                  <a:schemeClr val="tx2"/>
                </a:solidFill>
                <a:latin typeface="Raleway" pitchFamily="2" charset="0"/>
                <a:cs typeface="Times New Roman" panose="02020603050405020304" pitchFamily="18" charset="0"/>
              </a:rPr>
              <a:t>.</a:t>
            </a:r>
          </a:p>
          <a:p>
            <a:pPr>
              <a:lnSpc>
                <a:spcPct val="107000"/>
              </a:lnSpc>
            </a:pPr>
            <a:endParaRPr lang="fr-FR" sz="4200" b="1" u="sng" kern="100" spc="38" dirty="0">
              <a:solidFill>
                <a:schemeClr val="tx2"/>
              </a:solidFill>
              <a:latin typeface="Raleway" pitchFamily="2" charset="0"/>
              <a:cs typeface="Times New Roman" panose="02020603050405020304" pitchFamily="18" charset="0"/>
            </a:endParaRPr>
          </a:p>
          <a:p>
            <a:pPr marL="514350" indent="-514350" fontAlgn="base">
              <a:lnSpc>
                <a:spcPct val="107000"/>
              </a:lnSpc>
              <a:buFont typeface="Wingdings" panose="05000000000000000000" pitchFamily="2" charset="2"/>
              <a:buChar char=""/>
            </a:pPr>
            <a:r>
              <a:rPr lang="fr-FR" sz="4200" b="1" kern="100" spc="38" dirty="0">
                <a:solidFill>
                  <a:schemeClr val="tx2"/>
                </a:solidFill>
                <a:latin typeface="Raleway" pitchFamily="2" charset="0"/>
                <a:ea typeface="Calibri" panose="020F0502020204030204" pitchFamily="34" charset="0"/>
                <a:cs typeface="Times New Roman" panose="02020603050405020304" pitchFamily="18" charset="0"/>
              </a:rPr>
              <a:t>Novembre 1917, déclaration Balfour.</a:t>
            </a:r>
          </a:p>
          <a:p>
            <a:pPr fontAlgn="base">
              <a:lnSpc>
                <a:spcPct val="107000"/>
              </a:lnSpc>
            </a:pPr>
            <a:endParaRPr lang="fr-FR" sz="4200" b="1" kern="100" spc="38" dirty="0">
              <a:solidFill>
                <a:schemeClr val="tx2"/>
              </a:solidFill>
              <a:latin typeface="Raleway" pitchFamily="2" charset="0"/>
              <a:ea typeface="Calibri" panose="020F0502020204030204" pitchFamily="34" charset="0"/>
              <a:cs typeface="Times New Roman" panose="02020603050405020304" pitchFamily="18" charset="0"/>
            </a:endParaRPr>
          </a:p>
          <a:p>
            <a:pPr marL="514350" indent="-514350" fontAlgn="base">
              <a:lnSpc>
                <a:spcPct val="107000"/>
              </a:lnSpc>
              <a:buFont typeface="Wingdings" panose="05000000000000000000" pitchFamily="2" charset="2"/>
              <a:buChar char=""/>
            </a:pPr>
            <a:r>
              <a:rPr lang="fr-FR" sz="4200" b="1" kern="100" spc="38" dirty="0">
                <a:solidFill>
                  <a:schemeClr val="tx2"/>
                </a:solidFill>
                <a:latin typeface="Raleway" pitchFamily="2" charset="0"/>
                <a:ea typeface="Calibri" panose="020F0502020204030204" pitchFamily="34" charset="0"/>
                <a:cs typeface="Times New Roman" panose="02020603050405020304" pitchFamily="18" charset="0"/>
              </a:rPr>
              <a:t>Mandat  d’administration à : </a:t>
            </a:r>
          </a:p>
          <a:p>
            <a:pPr fontAlgn="base">
              <a:lnSpc>
                <a:spcPct val="107000"/>
              </a:lnSpc>
            </a:pPr>
            <a:r>
              <a:rPr lang="fr-FR" sz="4200" b="1" kern="100" spc="38" dirty="0">
                <a:solidFill>
                  <a:schemeClr val="tx2"/>
                </a:solidFill>
                <a:latin typeface="Raleway" pitchFamily="2" charset="0"/>
                <a:ea typeface="Calibri" panose="020F0502020204030204" pitchFamily="34" charset="0"/>
                <a:cs typeface="Times New Roman" panose="02020603050405020304" pitchFamily="18" charset="0"/>
              </a:rPr>
              <a:t>	- </a:t>
            </a:r>
            <a:r>
              <a:rPr lang="fr-FR" sz="4200" b="1" i="1" kern="100" spc="38" dirty="0">
                <a:solidFill>
                  <a:schemeClr val="tx2"/>
                </a:solidFill>
                <a:latin typeface="Raleway" pitchFamily="2" charset="0"/>
                <a:ea typeface="Calibri" panose="020F0502020204030204" pitchFamily="34" charset="0"/>
                <a:cs typeface="Times New Roman" panose="02020603050405020304" pitchFamily="18" charset="0"/>
              </a:rPr>
              <a:t>Grande Bretagne : Irak, Palestine, 		Jordanie </a:t>
            </a:r>
          </a:p>
          <a:p>
            <a:pPr fontAlgn="base">
              <a:lnSpc>
                <a:spcPct val="107000"/>
              </a:lnSpc>
            </a:pPr>
            <a:r>
              <a:rPr lang="fr-FR" sz="3600" i="1" kern="100" dirty="0">
                <a:solidFill>
                  <a:schemeClr val="tx2"/>
                </a:solidFill>
                <a:latin typeface="Raleway" pitchFamily="2" charset="0"/>
                <a:ea typeface="Calibri" panose="020F0502020204030204" pitchFamily="34" charset="0"/>
                <a:cs typeface="Times New Roman" panose="02020603050405020304" pitchFamily="18" charset="0"/>
              </a:rPr>
              <a:t>	</a:t>
            </a:r>
            <a:r>
              <a:rPr lang="fr-FR" sz="4200" b="1" i="1" kern="100" spc="38" dirty="0">
                <a:solidFill>
                  <a:schemeClr val="tx2"/>
                </a:solidFill>
                <a:latin typeface="Raleway" pitchFamily="2" charset="0"/>
                <a:cs typeface="Times New Roman" panose="02020603050405020304" pitchFamily="18" charset="0"/>
              </a:rPr>
              <a:t>- France pour Liban et Syrie</a:t>
            </a:r>
            <a:endParaRPr lang="fr-FR" sz="4200" kern="100" dirty="0">
              <a:solidFill>
                <a:schemeClr val="tx2"/>
              </a:solidFill>
              <a:latin typeface="Raleway" pitchFamily="2" charset="0"/>
              <a:ea typeface="Calibri" panose="020F0502020204030204" pitchFamily="34" charset="0"/>
              <a:cs typeface="Times New Roman" panose="02020603050405020304" pitchFamily="18" charset="0"/>
            </a:endParaRPr>
          </a:p>
          <a:p>
            <a:pPr fontAlgn="base">
              <a:lnSpc>
                <a:spcPct val="107000"/>
              </a:lnSpc>
            </a:pPr>
            <a:endParaRPr lang="fr-FR" sz="3600" kern="100" dirty="0">
              <a:solidFill>
                <a:schemeClr val="tx2"/>
              </a:solidFill>
              <a:latin typeface="Raleway" pitchFamily="2" charset="0"/>
              <a:ea typeface="Calibri" panose="020F0502020204030204" pitchFamily="34" charset="0"/>
              <a:cs typeface="Times New Roman" panose="02020603050405020304" pitchFamily="18" charset="0"/>
            </a:endParaRPr>
          </a:p>
          <a:p>
            <a:pPr marL="514350" indent="-514350" fontAlgn="base">
              <a:lnSpc>
                <a:spcPct val="107000"/>
              </a:lnSpc>
              <a:buFont typeface="Wingdings" panose="05000000000000000000" pitchFamily="2" charset="2"/>
              <a:buChar char=""/>
            </a:pPr>
            <a:r>
              <a:rPr lang="fr-FR" sz="4200" b="1" kern="0" spc="38" dirty="0">
                <a:solidFill>
                  <a:schemeClr val="tx2"/>
                </a:solidFill>
                <a:latin typeface="Raleway" pitchFamily="2" charset="0"/>
                <a:ea typeface="Times New Roman" panose="02020603050405020304" pitchFamily="18" charset="0"/>
                <a:cs typeface="Times New Roman" panose="02020603050405020304" pitchFamily="18" charset="0"/>
              </a:rPr>
              <a:t>29 novembre 1947, création Israël : premier plan de partage de l’ONU, résolution 181</a:t>
            </a:r>
          </a:p>
          <a:p>
            <a:pPr fontAlgn="base">
              <a:lnSpc>
                <a:spcPct val="107000"/>
              </a:lnSpc>
            </a:pPr>
            <a:endParaRPr lang="fr-FR" sz="4200" b="1" kern="0" spc="38" dirty="0">
              <a:solidFill>
                <a:schemeClr val="tx2"/>
              </a:solidFill>
              <a:latin typeface="Raleway" pitchFamily="2" charset="0"/>
              <a:ea typeface="Times New Roman" panose="02020603050405020304" pitchFamily="18" charset="0"/>
              <a:cs typeface="Times New Roman" panose="02020603050405020304" pitchFamily="18" charset="0"/>
            </a:endParaRPr>
          </a:p>
          <a:p>
            <a:pPr marL="514350" indent="-514350" fontAlgn="base">
              <a:lnSpc>
                <a:spcPct val="107000"/>
              </a:lnSpc>
              <a:buFont typeface="Wingdings" panose="05000000000000000000" pitchFamily="2" charset="2"/>
              <a:buChar char=""/>
            </a:pPr>
            <a:r>
              <a:rPr lang="fr-FR" sz="4200" b="1" kern="100" spc="38" dirty="0">
                <a:solidFill>
                  <a:schemeClr val="tx2"/>
                </a:solidFill>
                <a:latin typeface="Raleway" pitchFamily="2" charset="0"/>
                <a:cs typeface="Times New Roman" panose="02020603050405020304" pitchFamily="18" charset="0"/>
              </a:rPr>
              <a:t>Une guerre civile est déclarée le lendemain</a:t>
            </a:r>
          </a:p>
        </p:txBody>
      </p:sp>
      <p:pic>
        <p:nvPicPr>
          <p:cNvPr id="5" name="Image 4">
            <a:extLst>
              <a:ext uri="{FF2B5EF4-FFF2-40B4-BE49-F238E27FC236}">
                <a16:creationId xmlns:a16="http://schemas.microsoft.com/office/drawing/2014/main" id="{5FAB0C33-DAA9-BC24-8180-E0DF925AC344}"/>
              </a:ext>
            </a:extLst>
          </p:cNvPr>
          <p:cNvPicPr>
            <a:picLocks noChangeAspect="1"/>
          </p:cNvPicPr>
          <p:nvPr/>
        </p:nvPicPr>
        <p:blipFill>
          <a:blip r:embed="rId4"/>
          <a:stretch>
            <a:fillRect/>
          </a:stretch>
        </p:blipFill>
        <p:spPr>
          <a:xfrm>
            <a:off x="11208774" y="1528688"/>
            <a:ext cx="6109211" cy="10658623"/>
          </a:xfrm>
          <a:prstGeom prst="rect">
            <a:avLst/>
          </a:prstGeom>
        </p:spPr>
      </p:pic>
      <p:pic>
        <p:nvPicPr>
          <p:cNvPr id="2" name="Image 1" descr="Une image contenant table&#10;&#10;Description générée automatiquement">
            <a:extLst>
              <a:ext uri="{FF2B5EF4-FFF2-40B4-BE49-F238E27FC236}">
                <a16:creationId xmlns:a16="http://schemas.microsoft.com/office/drawing/2014/main" id="{39B2F679-C966-C370-C668-3EDD7FED9AF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65396" y="12906632"/>
            <a:ext cx="2342987" cy="614935"/>
          </a:xfrm>
          <a:prstGeom prst="rect">
            <a:avLst/>
          </a:prstGeom>
        </p:spPr>
      </p:pic>
    </p:spTree>
    <p:extLst>
      <p:ext uri="{BB962C8B-B14F-4D97-AF65-F5344CB8AC3E}">
        <p14:creationId xmlns:p14="http://schemas.microsoft.com/office/powerpoint/2010/main" val="34415017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9125394-F840-75CD-9DC8-7B66FEE56E39}"/>
              </a:ext>
            </a:extLst>
          </p:cNvPr>
          <p:cNvSpPr>
            <a:spLocks noGrp="1"/>
          </p:cNvSpPr>
          <p:nvPr>
            <p:ph idx="1"/>
          </p:nvPr>
        </p:nvSpPr>
        <p:spPr>
          <a:xfrm>
            <a:off x="153083" y="0"/>
            <a:ext cx="7728768" cy="13983142"/>
          </a:xfrm>
        </p:spPr>
        <p:txBody>
          <a:bodyPr>
            <a:noAutofit/>
          </a:bodyPr>
          <a:lstStyle/>
          <a:p>
            <a:pPr fontAlgn="base">
              <a:lnSpc>
                <a:spcPct val="107000"/>
              </a:lnSpc>
            </a:pPr>
            <a:endParaRPr lang="fr-FR" sz="3100" b="1" kern="0" spc="38" dirty="0">
              <a:solidFill>
                <a:schemeClr val="accent1"/>
              </a:solidFill>
              <a:latin typeface="Raleway" pitchFamily="2" charset="0"/>
              <a:cs typeface="Times New Roman" panose="02020603050405020304" pitchFamily="18" charset="0"/>
            </a:endParaRPr>
          </a:p>
          <a:p>
            <a:pPr marL="514350" indent="-514350" fontAlgn="base">
              <a:lnSpc>
                <a:spcPct val="107000"/>
              </a:lnSpc>
              <a:buFont typeface="Symbol" panose="05050102010706020507" pitchFamily="18" charset="2"/>
              <a:buChar char=""/>
            </a:pPr>
            <a:r>
              <a:rPr lang="fr-FR" sz="3100" b="1" kern="0" spc="38" dirty="0">
                <a:solidFill>
                  <a:schemeClr val="tx2"/>
                </a:solidFill>
                <a:latin typeface="Raleway" pitchFamily="2" charset="0"/>
                <a:cs typeface="Times New Roman" panose="02020603050405020304" pitchFamily="18" charset="0"/>
              </a:rPr>
              <a:t>Victoire des Israéliens et Proclamation de l’Etat d’Israël</a:t>
            </a:r>
          </a:p>
          <a:p>
            <a:pPr marL="514350" indent="-514350" fontAlgn="base">
              <a:lnSpc>
                <a:spcPct val="107000"/>
              </a:lnSpc>
              <a:buFont typeface="Symbol" panose="05050102010706020507" pitchFamily="18" charset="2"/>
              <a:buChar char=""/>
            </a:pPr>
            <a:r>
              <a:rPr lang="fr-FR" sz="3100" b="1" kern="0" spc="38" dirty="0">
                <a:solidFill>
                  <a:schemeClr val="tx2"/>
                </a:solidFill>
                <a:latin typeface="Raleway" pitchFamily="2" charset="0"/>
                <a:cs typeface="Times New Roman" panose="02020603050405020304" pitchFamily="18" charset="0"/>
              </a:rPr>
              <a:t>Attaque des états arabes en réponse</a:t>
            </a:r>
          </a:p>
          <a:p>
            <a:pPr marL="514350" indent="-514350" fontAlgn="base">
              <a:lnSpc>
                <a:spcPct val="107000"/>
              </a:lnSpc>
              <a:buFont typeface="Symbol" panose="05050102010706020507" pitchFamily="18" charset="2"/>
              <a:buChar char=""/>
            </a:pPr>
            <a:r>
              <a:rPr lang="fr-FR" sz="3100" b="1" kern="0" spc="38" dirty="0">
                <a:solidFill>
                  <a:schemeClr val="tx2"/>
                </a:solidFill>
                <a:latin typeface="Raleway" pitchFamily="2" charset="0"/>
                <a:cs typeface="Times New Roman" panose="02020603050405020304" pitchFamily="18" charset="0"/>
              </a:rPr>
              <a:t>Nakba : exode des Palestiniens</a:t>
            </a:r>
          </a:p>
          <a:p>
            <a:pPr fontAlgn="base">
              <a:lnSpc>
                <a:spcPct val="107000"/>
              </a:lnSpc>
            </a:pPr>
            <a:endParaRPr lang="fr-FR" sz="3100" b="1" kern="0" spc="38" dirty="0">
              <a:solidFill>
                <a:schemeClr val="tx2"/>
              </a:solidFill>
              <a:latin typeface="Raleway" pitchFamily="2" charset="0"/>
              <a:cs typeface="Times New Roman" panose="02020603050405020304" pitchFamily="18" charset="0"/>
            </a:endParaRPr>
          </a:p>
          <a:p>
            <a:pPr fontAlgn="base">
              <a:lnSpc>
                <a:spcPct val="107000"/>
              </a:lnSpc>
            </a:pPr>
            <a:endParaRPr lang="fr-FR" sz="3100" b="1" kern="0" spc="38" dirty="0">
              <a:solidFill>
                <a:schemeClr val="tx2"/>
              </a:solidFill>
              <a:latin typeface="Raleway" pitchFamily="2" charset="0"/>
              <a:cs typeface="Times New Roman" panose="02020603050405020304" pitchFamily="18" charset="0"/>
            </a:endParaRPr>
          </a:p>
          <a:p>
            <a:pPr fontAlgn="base">
              <a:lnSpc>
                <a:spcPct val="107000"/>
              </a:lnSpc>
            </a:pPr>
            <a:endParaRPr lang="fr-FR" sz="3100" b="1" kern="0" spc="38" dirty="0">
              <a:solidFill>
                <a:schemeClr val="tx2"/>
              </a:solidFill>
              <a:latin typeface="Raleway" pitchFamily="2" charset="0"/>
              <a:cs typeface="Times New Roman" panose="02020603050405020304" pitchFamily="18" charset="0"/>
            </a:endParaRPr>
          </a:p>
          <a:p>
            <a:pPr fontAlgn="base">
              <a:lnSpc>
                <a:spcPct val="107000"/>
              </a:lnSpc>
            </a:pPr>
            <a:endParaRPr lang="fr-FR" sz="3100" b="1" kern="0" spc="38" dirty="0">
              <a:solidFill>
                <a:schemeClr val="tx2"/>
              </a:solidFill>
              <a:latin typeface="Raleway" pitchFamily="2" charset="0"/>
              <a:cs typeface="Times New Roman" panose="02020603050405020304" pitchFamily="18" charset="0"/>
            </a:endParaRPr>
          </a:p>
          <a:p>
            <a:pPr fontAlgn="base">
              <a:lnSpc>
                <a:spcPct val="107000"/>
              </a:lnSpc>
            </a:pPr>
            <a:endParaRPr lang="fr-FR" sz="3100" b="1" kern="0" spc="38" dirty="0">
              <a:solidFill>
                <a:schemeClr val="tx2"/>
              </a:solidFill>
              <a:latin typeface="Raleway" pitchFamily="2" charset="0"/>
              <a:cs typeface="Times New Roman" panose="02020603050405020304" pitchFamily="18" charset="0"/>
            </a:endParaRPr>
          </a:p>
          <a:p>
            <a:pPr fontAlgn="base">
              <a:lnSpc>
                <a:spcPct val="107000"/>
              </a:lnSpc>
            </a:pPr>
            <a:endParaRPr lang="fr-FR" sz="3100" b="1" kern="0" spc="38" dirty="0">
              <a:solidFill>
                <a:schemeClr val="tx2"/>
              </a:solidFill>
              <a:latin typeface="Raleway" pitchFamily="2" charset="0"/>
              <a:cs typeface="Times New Roman" panose="02020603050405020304" pitchFamily="18" charset="0"/>
            </a:endParaRPr>
          </a:p>
          <a:p>
            <a:pPr marL="514350" indent="-514350" fontAlgn="base">
              <a:lnSpc>
                <a:spcPct val="107000"/>
              </a:lnSpc>
              <a:buFont typeface="Symbol" panose="05050102010706020507" pitchFamily="18" charset="2"/>
              <a:buChar char=""/>
            </a:pPr>
            <a:r>
              <a:rPr lang="fr-FR" sz="3100" b="1" kern="0" spc="38" dirty="0">
                <a:solidFill>
                  <a:schemeClr val="tx2"/>
                </a:solidFill>
                <a:latin typeface="Raleway" pitchFamily="2" charset="0"/>
                <a:cs typeface="Times New Roman" panose="02020603050405020304" pitchFamily="18" charset="0"/>
              </a:rPr>
              <a:t> 1967, guerre des 6 jours. </a:t>
            </a:r>
          </a:p>
          <a:p>
            <a:pPr marL="514350" indent="-514350" fontAlgn="base">
              <a:lnSpc>
                <a:spcPct val="107000"/>
              </a:lnSpc>
              <a:buFont typeface="Symbol" panose="05050102010706020507" pitchFamily="18" charset="2"/>
              <a:buChar char=""/>
            </a:pPr>
            <a:r>
              <a:rPr lang="fr-FR" sz="3100" b="1" kern="0" spc="38" dirty="0">
                <a:solidFill>
                  <a:schemeClr val="tx2"/>
                </a:solidFill>
                <a:latin typeface="Raleway" pitchFamily="2" charset="0"/>
                <a:cs typeface="Times New Roman" panose="02020603050405020304" pitchFamily="18" charset="0"/>
              </a:rPr>
              <a:t>Création de l’OLP</a:t>
            </a:r>
          </a:p>
          <a:p>
            <a:pPr marL="514350" indent="-514350" fontAlgn="base">
              <a:lnSpc>
                <a:spcPct val="107000"/>
              </a:lnSpc>
              <a:buFont typeface="Symbol" panose="05050102010706020507" pitchFamily="18" charset="2"/>
              <a:buChar char=""/>
            </a:pPr>
            <a:r>
              <a:rPr lang="fr-FR" sz="3100" b="1" kern="0" spc="38" dirty="0">
                <a:solidFill>
                  <a:schemeClr val="tx2"/>
                </a:solidFill>
                <a:latin typeface="Raleway" pitchFamily="2" charset="0"/>
                <a:cs typeface="Times New Roman" panose="02020603050405020304" pitchFamily="18" charset="0"/>
              </a:rPr>
              <a:t>1972, 11 athlètes israéliens assassinés par des terroristes </a:t>
            </a:r>
            <a:r>
              <a:rPr lang="fr-FR" sz="3100" b="1" kern="0" spc="38" dirty="0" err="1">
                <a:solidFill>
                  <a:schemeClr val="tx2"/>
                </a:solidFill>
                <a:latin typeface="Raleway" pitchFamily="2" charset="0"/>
                <a:cs typeface="Times New Roman" panose="02020603050405020304" pitchFamily="18" charset="0"/>
              </a:rPr>
              <a:t>Palestiens</a:t>
            </a:r>
            <a:r>
              <a:rPr lang="fr-FR" sz="3100" b="1" kern="0" spc="38" dirty="0">
                <a:solidFill>
                  <a:schemeClr val="tx2"/>
                </a:solidFill>
                <a:latin typeface="Raleway" pitchFamily="2" charset="0"/>
                <a:cs typeface="Times New Roman" panose="02020603050405020304" pitchFamily="18" charset="0"/>
              </a:rPr>
              <a:t> aux Jeux Olympiques</a:t>
            </a:r>
          </a:p>
          <a:p>
            <a:pPr fontAlgn="base">
              <a:lnSpc>
                <a:spcPct val="107000"/>
              </a:lnSpc>
            </a:pPr>
            <a:endParaRPr lang="fr-FR" sz="3100" b="1" kern="0" spc="38" dirty="0">
              <a:solidFill>
                <a:schemeClr val="tx2"/>
              </a:solidFill>
              <a:latin typeface="Raleway" pitchFamily="2" charset="0"/>
              <a:ea typeface="Times New Roman" panose="02020603050405020304" pitchFamily="18" charset="0"/>
              <a:cs typeface="Times New Roman" panose="02020603050405020304" pitchFamily="18" charset="0"/>
            </a:endParaRPr>
          </a:p>
          <a:p>
            <a:pPr marL="514350" indent="-514350" fontAlgn="base">
              <a:lnSpc>
                <a:spcPct val="107000"/>
              </a:lnSpc>
              <a:buFont typeface="Symbol" panose="05050102010706020507" pitchFamily="18" charset="2"/>
              <a:buChar char=""/>
            </a:pPr>
            <a:r>
              <a:rPr lang="fr-FR" sz="3100" b="1" kern="0" spc="38" dirty="0">
                <a:solidFill>
                  <a:schemeClr val="tx2"/>
                </a:solidFill>
                <a:latin typeface="Raleway" pitchFamily="2" charset="0"/>
                <a:ea typeface="Times New Roman" panose="02020603050405020304" pitchFamily="18" charset="0"/>
                <a:cs typeface="Times New Roman" panose="02020603050405020304" pitchFamily="18" charset="0"/>
              </a:rPr>
              <a:t> </a:t>
            </a:r>
            <a:r>
              <a:rPr lang="fr-FR" sz="3100" b="1" kern="0" spc="38" dirty="0">
                <a:solidFill>
                  <a:schemeClr val="tx2"/>
                </a:solidFill>
                <a:latin typeface="Raleway" pitchFamily="2" charset="0"/>
                <a:cs typeface="Times New Roman" panose="02020603050405020304" pitchFamily="18" charset="0"/>
              </a:rPr>
              <a:t>1973, guerre de Kippour : </a:t>
            </a:r>
            <a:r>
              <a:rPr lang="fr-FR" sz="3100" b="1" kern="0" spc="38" dirty="0">
                <a:solidFill>
                  <a:schemeClr val="tx2"/>
                </a:solidFill>
                <a:latin typeface="Raleway" pitchFamily="2" charset="0"/>
                <a:ea typeface="Times New Roman" panose="02020603050405020304" pitchFamily="18" charset="0"/>
                <a:cs typeface="Times New Roman" panose="02020603050405020304" pitchFamily="18" charset="0"/>
              </a:rPr>
              <a:t>l’Égypte et la Syrie lancent une offensive coordonnée dans le Sinaï et le Golan</a:t>
            </a:r>
            <a:r>
              <a:rPr lang="fr-FR" sz="3100" b="1" kern="0" spc="38" dirty="0">
                <a:solidFill>
                  <a:schemeClr val="tx2"/>
                </a:solidFill>
                <a:latin typeface="Raleway" pitchFamily="2" charset="0"/>
                <a:cs typeface="Times New Roman" panose="02020603050405020304" pitchFamily="18" charset="0"/>
              </a:rPr>
              <a:t> </a:t>
            </a:r>
            <a:endParaRPr lang="fr-FR" sz="3100" kern="0" spc="38" dirty="0">
              <a:solidFill>
                <a:schemeClr val="tx2"/>
              </a:solidFill>
              <a:latin typeface="Raleway" pitchFamily="2" charset="0"/>
              <a:ea typeface="Times New Roman" panose="02020603050405020304" pitchFamily="18" charset="0"/>
              <a:cs typeface="Times New Roman" panose="02020603050405020304" pitchFamily="18" charset="0"/>
            </a:endParaRPr>
          </a:p>
          <a:p>
            <a:pPr marL="514350" indent="-514350" fontAlgn="base">
              <a:lnSpc>
                <a:spcPct val="107000"/>
              </a:lnSpc>
              <a:buFont typeface="Symbol" panose="05050102010706020507" pitchFamily="18" charset="2"/>
              <a:buChar char=""/>
            </a:pPr>
            <a:r>
              <a:rPr lang="fr-FR" sz="3100" b="1" kern="0" spc="38" dirty="0">
                <a:solidFill>
                  <a:schemeClr val="tx2"/>
                </a:solidFill>
                <a:latin typeface="Raleway" pitchFamily="2" charset="0"/>
                <a:ea typeface="Times New Roman" panose="02020603050405020304" pitchFamily="18" charset="0"/>
                <a:cs typeface="Times New Roman" panose="02020603050405020304" pitchFamily="18" charset="0"/>
              </a:rPr>
              <a:t>1979, accords de Camp David</a:t>
            </a:r>
          </a:p>
          <a:p>
            <a:pPr fontAlgn="base">
              <a:lnSpc>
                <a:spcPct val="107000"/>
              </a:lnSpc>
            </a:pPr>
            <a:endParaRPr lang="fr-FR" sz="3100" kern="100" dirty="0">
              <a:solidFill>
                <a:schemeClr val="accent1"/>
              </a:solidFill>
              <a:latin typeface="Raleway" pitchFamily="2" charset="0"/>
              <a:ea typeface="Calibri" panose="020F0502020204030204" pitchFamily="34" charset="0"/>
              <a:cs typeface="Times New Roman" panose="02020603050405020304" pitchFamily="18" charset="0"/>
            </a:endParaRPr>
          </a:p>
        </p:txBody>
      </p:sp>
      <p:pic>
        <p:nvPicPr>
          <p:cNvPr id="4" name="Image 3">
            <a:extLst>
              <a:ext uri="{FF2B5EF4-FFF2-40B4-BE49-F238E27FC236}">
                <a16:creationId xmlns:a16="http://schemas.microsoft.com/office/drawing/2014/main" id="{C31F1E02-9CBF-3CB6-F939-D30D8E039B74}"/>
              </a:ext>
            </a:extLst>
          </p:cNvPr>
          <p:cNvPicPr>
            <a:picLocks noChangeAspect="1"/>
          </p:cNvPicPr>
          <p:nvPr/>
        </p:nvPicPr>
        <p:blipFill>
          <a:blip r:embed="rId3"/>
          <a:stretch>
            <a:fillRect/>
          </a:stretch>
        </p:blipFill>
        <p:spPr>
          <a:xfrm>
            <a:off x="9515975" y="285750"/>
            <a:ext cx="8000871" cy="8356970"/>
          </a:xfrm>
          <a:prstGeom prst="rect">
            <a:avLst/>
          </a:prstGeom>
        </p:spPr>
      </p:pic>
      <p:pic>
        <p:nvPicPr>
          <p:cNvPr id="7174" name="Picture 6" descr="Il y a 40 ans, les accords de Camp David - Capital.fr">
            <a:extLst>
              <a:ext uri="{FF2B5EF4-FFF2-40B4-BE49-F238E27FC236}">
                <a16:creationId xmlns:a16="http://schemas.microsoft.com/office/drawing/2014/main" id="{95A59F87-BF03-266E-D26D-B681684A46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25648" y="8783053"/>
            <a:ext cx="8581526" cy="4505301"/>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80A16D42-0FE1-9797-5161-1C6FFCE939F4}"/>
              </a:ext>
            </a:extLst>
          </p:cNvPr>
          <p:cNvPicPr>
            <a:picLocks noChangeAspect="1"/>
          </p:cNvPicPr>
          <p:nvPr/>
        </p:nvPicPr>
        <p:blipFill>
          <a:blip r:embed="rId5"/>
          <a:stretch>
            <a:fillRect/>
          </a:stretch>
        </p:blipFill>
        <p:spPr>
          <a:xfrm>
            <a:off x="771154" y="3657821"/>
            <a:ext cx="5715000" cy="3333750"/>
          </a:xfrm>
          <a:prstGeom prst="rect">
            <a:avLst/>
          </a:prstGeom>
        </p:spPr>
      </p:pic>
      <p:pic>
        <p:nvPicPr>
          <p:cNvPr id="2" name="Image 1" descr="Une image contenant table&#10;&#10;Description générée automatiquement">
            <a:extLst>
              <a:ext uri="{FF2B5EF4-FFF2-40B4-BE49-F238E27FC236}">
                <a16:creationId xmlns:a16="http://schemas.microsoft.com/office/drawing/2014/main" id="{93C6B0F8-6DF7-B1BA-6F62-3188E7D8A0F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363778" y="13101065"/>
            <a:ext cx="2342987" cy="614935"/>
          </a:xfrm>
          <a:prstGeom prst="rect">
            <a:avLst/>
          </a:prstGeom>
        </p:spPr>
      </p:pic>
    </p:spTree>
    <p:extLst>
      <p:ext uri="{BB962C8B-B14F-4D97-AF65-F5344CB8AC3E}">
        <p14:creationId xmlns:p14="http://schemas.microsoft.com/office/powerpoint/2010/main" val="28088222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5BE182BE-3A61-8F0B-B25F-B03D002959E9}"/>
              </a:ext>
            </a:extLst>
          </p:cNvPr>
          <p:cNvSpPr txBox="1"/>
          <p:nvPr/>
        </p:nvSpPr>
        <p:spPr>
          <a:xfrm>
            <a:off x="517673" y="1487619"/>
            <a:ext cx="9144000" cy="11377858"/>
          </a:xfrm>
          <a:prstGeom prst="rect">
            <a:avLst/>
          </a:prstGeom>
          <a:noFill/>
        </p:spPr>
        <p:txBody>
          <a:bodyPr wrap="square">
            <a:spAutoFit/>
          </a:bodyPr>
          <a:lstStyle/>
          <a:p>
            <a:pPr marL="514350" indent="-514350">
              <a:lnSpc>
                <a:spcPct val="115000"/>
              </a:lnSpc>
              <a:spcBef>
                <a:spcPts val="2250"/>
              </a:spcBef>
              <a:spcAft>
                <a:spcPts val="1125"/>
              </a:spcAft>
              <a:buFont typeface="Symbol" panose="05050102010706020507" pitchFamily="18" charset="2"/>
              <a:buChar char=""/>
            </a:pPr>
            <a:r>
              <a:rPr lang="fr-FR" sz="3600" b="1" kern="0" spc="38" dirty="0">
                <a:solidFill>
                  <a:schemeClr val="tx2"/>
                </a:solidFill>
                <a:latin typeface="Raleway" pitchFamily="2" charset="0"/>
                <a:cs typeface="Times New Roman" panose="02020603050405020304" pitchFamily="18" charset="0"/>
              </a:rPr>
              <a:t>En 1987,</a:t>
            </a:r>
            <a:r>
              <a:rPr lang="fr-FR" b="1" kern="0" spc="38" dirty="0">
                <a:solidFill>
                  <a:schemeClr val="tx2"/>
                </a:solidFill>
                <a:latin typeface="Raleway" pitchFamily="2" charset="0"/>
                <a:cs typeface="Times New Roman" panose="02020603050405020304" pitchFamily="18" charset="0"/>
              </a:rPr>
              <a:t> </a:t>
            </a:r>
            <a:r>
              <a:rPr lang="fr-FR" sz="3600" b="1" kern="0" spc="38" dirty="0">
                <a:solidFill>
                  <a:schemeClr val="tx2"/>
                </a:solidFill>
                <a:latin typeface="Raleway" pitchFamily="2" charset="0"/>
                <a:cs typeface="Times New Roman" panose="02020603050405020304" pitchFamily="18" charset="0"/>
              </a:rPr>
              <a:t>début de la </a:t>
            </a:r>
            <a:r>
              <a:rPr lang="fr-FR" sz="3600" b="1" kern="0" spc="38" dirty="0">
                <a:solidFill>
                  <a:schemeClr val="tx2"/>
                </a:solidFill>
                <a:latin typeface="Raleway" pitchFamily="2" charset="0"/>
                <a:ea typeface="Times New Roman" panose="02020603050405020304" pitchFamily="18" charset="0"/>
                <a:cs typeface="Times New Roman" panose="02020603050405020304" pitchFamily="18" charset="0"/>
              </a:rPr>
              <a:t>première Intifada. Naissance du Hamas</a:t>
            </a:r>
            <a:r>
              <a:rPr lang="fr-FR" b="1" kern="0" spc="38" dirty="0">
                <a:solidFill>
                  <a:schemeClr val="tx2"/>
                </a:solidFill>
                <a:latin typeface="Raleway" pitchFamily="2" charset="0"/>
                <a:ea typeface="Times New Roman" panose="02020603050405020304" pitchFamily="18" charset="0"/>
                <a:cs typeface="Times New Roman" panose="02020603050405020304" pitchFamily="18" charset="0"/>
              </a:rPr>
              <a:t>.</a:t>
            </a:r>
            <a:endParaRPr lang="fr-FR" sz="3600" b="1" kern="100" dirty="0">
              <a:solidFill>
                <a:schemeClr val="tx2"/>
              </a:solidFill>
              <a:latin typeface="Raleway" pitchFamily="2" charset="0"/>
              <a:ea typeface="Calibri" panose="020F0502020204030204" pitchFamily="34" charset="0"/>
              <a:cs typeface="Times New Roman" panose="02020603050405020304" pitchFamily="18" charset="0"/>
            </a:endParaRPr>
          </a:p>
          <a:p>
            <a:pPr marL="514350" indent="-514350">
              <a:lnSpc>
                <a:spcPct val="115000"/>
              </a:lnSpc>
              <a:spcBef>
                <a:spcPts val="2250"/>
              </a:spcBef>
              <a:spcAft>
                <a:spcPts val="1125"/>
              </a:spcAft>
              <a:buFont typeface="Symbol" panose="05050102010706020507" pitchFamily="18" charset="2"/>
              <a:buChar char=""/>
            </a:pPr>
            <a:r>
              <a:rPr lang="fr-FR" sz="3600" b="1" kern="0" spc="38" dirty="0">
                <a:solidFill>
                  <a:schemeClr val="tx2"/>
                </a:solidFill>
                <a:latin typeface="Raleway" pitchFamily="2" charset="0"/>
                <a:ea typeface="Times New Roman" panose="02020603050405020304" pitchFamily="18" charset="0"/>
                <a:cs typeface="Times New Roman" panose="02020603050405020304" pitchFamily="18" charset="0"/>
              </a:rPr>
              <a:t>1993, les accords d’Oslo.</a:t>
            </a:r>
            <a:r>
              <a:rPr lang="fr-FR" sz="3600" kern="0" spc="38" dirty="0">
                <a:solidFill>
                  <a:schemeClr val="tx2"/>
                </a:solidFill>
                <a:latin typeface="Raleway" pitchFamily="2" charset="0"/>
                <a:ea typeface="Times New Roman" panose="02020603050405020304" pitchFamily="18" charset="0"/>
                <a:cs typeface="Times New Roman" panose="02020603050405020304" pitchFamily="18" charset="0"/>
              </a:rPr>
              <a:t> </a:t>
            </a:r>
            <a:endParaRPr lang="fr-FR" sz="3600" b="1" kern="0" spc="38" dirty="0">
              <a:solidFill>
                <a:schemeClr val="tx2"/>
              </a:solidFill>
              <a:latin typeface="Raleway" pitchFamily="2" charset="0"/>
              <a:cs typeface="Times New Roman" panose="02020603050405020304" pitchFamily="18" charset="0"/>
            </a:endParaRPr>
          </a:p>
          <a:p>
            <a:pPr marL="514350" indent="-514350">
              <a:lnSpc>
                <a:spcPct val="115000"/>
              </a:lnSpc>
              <a:spcBef>
                <a:spcPts val="2250"/>
              </a:spcBef>
              <a:spcAft>
                <a:spcPts val="1125"/>
              </a:spcAft>
              <a:buFont typeface="Symbol" panose="05050102010706020507" pitchFamily="18" charset="2"/>
              <a:buChar char=""/>
            </a:pPr>
            <a:r>
              <a:rPr lang="fr-FR" b="1" kern="0" spc="38" dirty="0">
                <a:solidFill>
                  <a:schemeClr val="tx2"/>
                </a:solidFill>
                <a:latin typeface="Raleway" pitchFamily="2" charset="0"/>
                <a:cs typeface="Times New Roman" panose="02020603050405020304" pitchFamily="18" charset="0"/>
              </a:rPr>
              <a:t>À</a:t>
            </a:r>
            <a:r>
              <a:rPr lang="fr-FR" sz="3600" b="1" kern="0" spc="38" dirty="0">
                <a:solidFill>
                  <a:schemeClr val="tx2"/>
                </a:solidFill>
                <a:latin typeface="Raleway" pitchFamily="2" charset="0"/>
                <a:cs typeface="Times New Roman" panose="02020603050405020304" pitchFamily="18" charset="0"/>
              </a:rPr>
              <a:t> partir de 2000, une seconde intifada éclate.</a:t>
            </a:r>
            <a:endParaRPr lang="fr-FR" sz="3600" kern="0" spc="38" dirty="0">
              <a:solidFill>
                <a:schemeClr val="tx2"/>
              </a:solidFill>
              <a:latin typeface="Raleway" pitchFamily="2" charset="0"/>
              <a:cs typeface="Times New Roman" panose="02020603050405020304" pitchFamily="18" charset="0"/>
            </a:endParaRPr>
          </a:p>
          <a:p>
            <a:pPr marL="514350" indent="-514350">
              <a:lnSpc>
                <a:spcPct val="115000"/>
              </a:lnSpc>
              <a:spcBef>
                <a:spcPts val="2250"/>
              </a:spcBef>
              <a:spcAft>
                <a:spcPts val="1125"/>
              </a:spcAft>
              <a:buFont typeface="Symbol" panose="05050102010706020507" pitchFamily="18" charset="2"/>
              <a:buChar char=""/>
            </a:pPr>
            <a:r>
              <a:rPr lang="fr-FR" b="1" kern="0" spc="38" dirty="0">
                <a:solidFill>
                  <a:schemeClr val="tx2"/>
                </a:solidFill>
                <a:latin typeface="Raleway" pitchFamily="2" charset="0"/>
                <a:ea typeface="Calibri" panose="020F0502020204030204" pitchFamily="34" charset="0"/>
                <a:cs typeface="Times New Roman" panose="02020603050405020304" pitchFamily="18" charset="0"/>
              </a:rPr>
              <a:t>2002, construction du mur</a:t>
            </a:r>
          </a:p>
          <a:p>
            <a:pPr marL="514350" indent="-514350">
              <a:lnSpc>
                <a:spcPct val="115000"/>
              </a:lnSpc>
              <a:spcBef>
                <a:spcPts val="2250"/>
              </a:spcBef>
              <a:spcAft>
                <a:spcPts val="1125"/>
              </a:spcAft>
              <a:buFont typeface="Symbol" panose="05050102010706020507" pitchFamily="18" charset="2"/>
              <a:buChar char=""/>
            </a:pPr>
            <a:r>
              <a:rPr lang="fr-FR" sz="3600" b="1" kern="0" spc="38" dirty="0">
                <a:solidFill>
                  <a:schemeClr val="tx2"/>
                </a:solidFill>
                <a:latin typeface="Raleway" pitchFamily="2" charset="0"/>
                <a:ea typeface="Calibri" panose="020F0502020204030204" pitchFamily="34" charset="0"/>
                <a:cs typeface="Times New Roman" panose="02020603050405020304" pitchFamily="18" charset="0"/>
              </a:rPr>
              <a:t>2007, le Hamas prend le pouvoir à gaza</a:t>
            </a:r>
            <a:r>
              <a:rPr lang="fr-FR" b="1" kern="100" spc="38" dirty="0">
                <a:solidFill>
                  <a:schemeClr val="tx2"/>
                </a:solidFill>
                <a:latin typeface="Raleway" pitchFamily="2" charset="0"/>
                <a:ea typeface="Calibri" panose="020F0502020204030204" pitchFamily="34" charset="0"/>
                <a:cs typeface="Times New Roman" panose="02020603050405020304" pitchFamily="18" charset="0"/>
              </a:rPr>
              <a:t> </a:t>
            </a:r>
            <a:r>
              <a:rPr lang="fr-FR" sz="3600" b="1" kern="100" spc="38" dirty="0">
                <a:solidFill>
                  <a:schemeClr val="tx2"/>
                </a:solidFill>
                <a:latin typeface="Raleway" pitchFamily="2" charset="0"/>
                <a:ea typeface="Calibri" panose="020F0502020204030204" pitchFamily="34" charset="0"/>
                <a:cs typeface="Times New Roman" panose="02020603050405020304" pitchFamily="18" charset="0"/>
              </a:rPr>
              <a:t>Bl</a:t>
            </a:r>
            <a:r>
              <a:rPr lang="fr-FR" b="1" kern="100" spc="38" dirty="0">
                <a:solidFill>
                  <a:schemeClr val="tx2"/>
                </a:solidFill>
                <a:latin typeface="Raleway" pitchFamily="2" charset="0"/>
                <a:ea typeface="Calibri" panose="020F0502020204030204" pitchFamily="34" charset="0"/>
                <a:cs typeface="Times New Roman" panose="02020603050405020304" pitchFamily="18" charset="0"/>
              </a:rPr>
              <a:t>ocus imposé par Israël</a:t>
            </a:r>
          </a:p>
          <a:p>
            <a:pPr marL="514350" indent="-514350">
              <a:lnSpc>
                <a:spcPct val="115000"/>
              </a:lnSpc>
              <a:spcBef>
                <a:spcPts val="2250"/>
              </a:spcBef>
              <a:spcAft>
                <a:spcPts val="1125"/>
              </a:spcAft>
              <a:buFont typeface="Symbol" panose="05050102010706020507" pitchFamily="18" charset="2"/>
              <a:buChar char=""/>
            </a:pPr>
            <a:r>
              <a:rPr lang="fr-FR" sz="3600" b="1" kern="100" spc="38" dirty="0">
                <a:solidFill>
                  <a:schemeClr val="tx2"/>
                </a:solidFill>
                <a:latin typeface="Raleway" pitchFamily="2" charset="0"/>
                <a:ea typeface="Calibri" panose="020F0502020204030204" pitchFamily="34" charset="0"/>
                <a:cs typeface="Times New Roman" panose="02020603050405020304" pitchFamily="18" charset="0"/>
              </a:rPr>
              <a:t>2</a:t>
            </a:r>
            <a:r>
              <a:rPr lang="fr-FR" b="1" kern="100" spc="38" dirty="0">
                <a:solidFill>
                  <a:schemeClr val="tx2"/>
                </a:solidFill>
                <a:latin typeface="Raleway" pitchFamily="2" charset="0"/>
                <a:ea typeface="Calibri" panose="020F0502020204030204" pitchFamily="34" charset="0"/>
                <a:cs typeface="Times New Roman" panose="02020603050405020304" pitchFamily="18" charset="0"/>
              </a:rPr>
              <a:t>011, dôme de fer</a:t>
            </a:r>
          </a:p>
          <a:p>
            <a:pPr marL="514350" indent="-514350">
              <a:lnSpc>
                <a:spcPct val="115000"/>
              </a:lnSpc>
              <a:spcBef>
                <a:spcPts val="2250"/>
              </a:spcBef>
              <a:spcAft>
                <a:spcPts val="1125"/>
              </a:spcAft>
              <a:buFont typeface="Symbol" panose="05050102010706020507" pitchFamily="18" charset="2"/>
              <a:buChar char=""/>
            </a:pPr>
            <a:r>
              <a:rPr lang="fr-FR" sz="3600" b="1" kern="100" spc="38" dirty="0">
                <a:solidFill>
                  <a:schemeClr val="tx2"/>
                </a:solidFill>
                <a:latin typeface="Raleway" pitchFamily="2" charset="0"/>
                <a:ea typeface="Calibri" panose="020F0502020204030204" pitchFamily="34" charset="0"/>
                <a:cs typeface="Times New Roman" panose="02020603050405020304" pitchFamily="18" charset="0"/>
              </a:rPr>
              <a:t>20</a:t>
            </a:r>
            <a:r>
              <a:rPr lang="fr-FR" b="1" kern="100" spc="38" dirty="0">
                <a:solidFill>
                  <a:schemeClr val="tx2"/>
                </a:solidFill>
                <a:latin typeface="Raleway" pitchFamily="2" charset="0"/>
                <a:ea typeface="Calibri" panose="020F0502020204030204" pitchFamily="34" charset="0"/>
                <a:cs typeface="Times New Roman" panose="02020603050405020304" pitchFamily="18" charset="0"/>
              </a:rPr>
              <a:t>12 la Palestine est État observateur à l’ONU</a:t>
            </a:r>
          </a:p>
          <a:p>
            <a:pPr marL="514350" indent="-514350">
              <a:lnSpc>
                <a:spcPct val="115000"/>
              </a:lnSpc>
              <a:spcBef>
                <a:spcPts val="2250"/>
              </a:spcBef>
              <a:spcAft>
                <a:spcPts val="1125"/>
              </a:spcAft>
              <a:buFont typeface="Symbol" panose="05050102010706020507" pitchFamily="18" charset="2"/>
              <a:buChar char=""/>
            </a:pPr>
            <a:r>
              <a:rPr lang="fr-FR" b="1" kern="100" spc="38" dirty="0">
                <a:solidFill>
                  <a:schemeClr val="tx2"/>
                </a:solidFill>
                <a:latin typeface="Raleway" pitchFamily="2" charset="0"/>
                <a:ea typeface="Calibri" panose="020F0502020204030204" pitchFamily="34" charset="0"/>
                <a:cs typeface="Times New Roman" panose="02020603050405020304" pitchFamily="18" charset="0"/>
              </a:rPr>
              <a:t>2018, loi de « l’État nation du peuple juif »</a:t>
            </a:r>
            <a:endParaRPr lang="fr-FR" sz="3600" b="1" kern="0" spc="38" dirty="0">
              <a:solidFill>
                <a:schemeClr val="tx2"/>
              </a:solidFill>
              <a:latin typeface="Raleway" pitchFamily="2" charset="0"/>
              <a:ea typeface="Calibri" panose="020F0502020204030204" pitchFamily="34" charset="0"/>
              <a:cs typeface="Times New Roman" panose="02020603050405020304" pitchFamily="18" charset="0"/>
            </a:endParaRPr>
          </a:p>
        </p:txBody>
      </p:sp>
      <p:pic>
        <p:nvPicPr>
          <p:cNvPr id="3" name="Picture 2" descr="Documentaire] Accords d'Oslo en 1993, coulisses d'un traité de paix entre  Israël et la Palestine">
            <a:extLst>
              <a:ext uri="{FF2B5EF4-FFF2-40B4-BE49-F238E27FC236}">
                <a16:creationId xmlns:a16="http://schemas.microsoft.com/office/drawing/2014/main" id="{F632E8F7-4E08-6A25-1CEE-0474730B22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4305" y="1725576"/>
            <a:ext cx="7010400" cy="39433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Conflit israélo-palestinien : la position cruciale des États-Unis">
            <a:extLst>
              <a:ext uri="{FF2B5EF4-FFF2-40B4-BE49-F238E27FC236}">
                <a16:creationId xmlns:a16="http://schemas.microsoft.com/office/drawing/2014/main" id="{59AAB2B0-5A0D-79EC-AB7E-1F518C1628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93370" y="6881198"/>
            <a:ext cx="7051335" cy="4697837"/>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descr="Une image contenant table&#10;&#10;Description générée automatiquement">
            <a:extLst>
              <a:ext uri="{FF2B5EF4-FFF2-40B4-BE49-F238E27FC236}">
                <a16:creationId xmlns:a16="http://schemas.microsoft.com/office/drawing/2014/main" id="{966DA7D5-2269-F2C0-B44F-9695E52BA83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945013" y="12827118"/>
            <a:ext cx="2342987" cy="614935"/>
          </a:xfrm>
          <a:prstGeom prst="rect">
            <a:avLst/>
          </a:prstGeom>
        </p:spPr>
      </p:pic>
    </p:spTree>
    <p:extLst>
      <p:ext uri="{BB962C8B-B14F-4D97-AF65-F5344CB8AC3E}">
        <p14:creationId xmlns:p14="http://schemas.microsoft.com/office/powerpoint/2010/main" val="17094902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Une image contenant intérieur, carrelé, évier, étoile&#10;&#10;Description générée automatiquement">
            <a:extLst>
              <a:ext uri="{FF2B5EF4-FFF2-40B4-BE49-F238E27FC236}">
                <a16:creationId xmlns:a16="http://schemas.microsoft.com/office/drawing/2014/main" id="{DFE0E150-0D32-90C2-D468-CA03234787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304" y="0"/>
            <a:ext cx="2992628" cy="13795191"/>
          </a:xfrm>
          <a:prstGeom prst="rect">
            <a:avLst/>
          </a:prstGeom>
        </p:spPr>
      </p:pic>
      <p:pic>
        <p:nvPicPr>
          <p:cNvPr id="3" name="Picture 2" descr="16 mai 1916 Accord secret Sykes-Picot . Sykes-picot">
            <a:extLst>
              <a:ext uri="{FF2B5EF4-FFF2-40B4-BE49-F238E27FC236}">
                <a16:creationId xmlns:a16="http://schemas.microsoft.com/office/drawing/2014/main" id="{F03014ED-F989-F287-F797-ADFB708CCA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512" y="1979613"/>
            <a:ext cx="5715000" cy="38385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70 Years after UN Resolution 181: An Assessment">
            <a:extLst>
              <a:ext uri="{FF2B5EF4-FFF2-40B4-BE49-F238E27FC236}">
                <a16:creationId xmlns:a16="http://schemas.microsoft.com/office/drawing/2014/main" id="{45C51038-FDB5-ACCA-FD64-AA2171850F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49420" y="1973890"/>
            <a:ext cx="6317987" cy="38214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Épinglé par Mojzesz Zand sur histoire d'israel | Photographie, Israël ...">
            <a:extLst>
              <a:ext uri="{FF2B5EF4-FFF2-40B4-BE49-F238E27FC236}">
                <a16:creationId xmlns:a16="http://schemas.microsoft.com/office/drawing/2014/main" id="{4629A44F-E877-65ED-0E2A-BEB4B052B47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6274"/>
          <a:stretch/>
        </p:blipFill>
        <p:spPr bwMode="auto">
          <a:xfrm>
            <a:off x="13392858" y="2011679"/>
            <a:ext cx="4597961" cy="389410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Il y a 40 ans, les accords de Camp David - Capital.fr">
            <a:extLst>
              <a:ext uri="{FF2B5EF4-FFF2-40B4-BE49-F238E27FC236}">
                <a16:creationId xmlns:a16="http://schemas.microsoft.com/office/drawing/2014/main" id="{D98A51EE-91BE-366B-7283-0A11CA9A64F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1668" r="10249"/>
          <a:stretch/>
        </p:blipFill>
        <p:spPr bwMode="auto">
          <a:xfrm>
            <a:off x="383457" y="7933812"/>
            <a:ext cx="4513007" cy="347996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Documentaire] Accords d'Oslo en 1993, coulisses d'un traité de paix entre  Israël et la Palestine">
            <a:extLst>
              <a:ext uri="{FF2B5EF4-FFF2-40B4-BE49-F238E27FC236}">
                <a16:creationId xmlns:a16="http://schemas.microsoft.com/office/drawing/2014/main" id="{D167B17C-129A-6A0B-8740-1CB07C8C27CD}"/>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4482" r="18401"/>
          <a:stretch/>
        </p:blipFill>
        <p:spPr bwMode="auto">
          <a:xfrm>
            <a:off x="5014451" y="7905137"/>
            <a:ext cx="3982064" cy="349887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Abraham Accords Signing">
            <a:extLst>
              <a:ext uri="{FF2B5EF4-FFF2-40B4-BE49-F238E27FC236}">
                <a16:creationId xmlns:a16="http://schemas.microsoft.com/office/drawing/2014/main" id="{88E89020-517A-7206-523D-3435E04AF98A}"/>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4195" t="14018" r="17970" b="12003"/>
          <a:stretch/>
        </p:blipFill>
        <p:spPr bwMode="auto">
          <a:xfrm>
            <a:off x="13450529" y="7863840"/>
            <a:ext cx="4630994" cy="3497396"/>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AC061794-0E37-CC18-5C55-849A0B6455C2}"/>
              </a:ext>
            </a:extLst>
          </p:cNvPr>
          <p:cNvSpPr txBox="1"/>
          <p:nvPr/>
        </p:nvSpPr>
        <p:spPr>
          <a:xfrm>
            <a:off x="4709951" y="1908601"/>
            <a:ext cx="1529586" cy="830997"/>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srgbClr val="FFFFFF"/>
                </a:solidFill>
                <a:effectLst/>
                <a:uLnTx/>
                <a:uFillTx/>
                <a:latin typeface="Raleway" pitchFamily="2" charset="0"/>
                <a:ea typeface="+mn-ea"/>
                <a:cs typeface="+mn-cs"/>
              </a:rPr>
              <a:t>1916</a:t>
            </a:r>
          </a:p>
        </p:txBody>
      </p:sp>
      <p:sp>
        <p:nvSpPr>
          <p:cNvPr id="11" name="ZoneTexte 10">
            <a:extLst>
              <a:ext uri="{FF2B5EF4-FFF2-40B4-BE49-F238E27FC236}">
                <a16:creationId xmlns:a16="http://schemas.microsoft.com/office/drawing/2014/main" id="{B293C8B9-3721-396E-992E-5F6E7BF4F539}"/>
              </a:ext>
            </a:extLst>
          </p:cNvPr>
          <p:cNvSpPr txBox="1"/>
          <p:nvPr/>
        </p:nvSpPr>
        <p:spPr>
          <a:xfrm>
            <a:off x="480060" y="251460"/>
            <a:ext cx="15520595" cy="1200329"/>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7200" b="0" i="0" u="none" strike="noStrike" kern="1200" cap="none" spc="0" normalizeH="0" baseline="0" noProof="0" dirty="0">
                <a:ln>
                  <a:noFill/>
                </a:ln>
                <a:solidFill>
                  <a:srgbClr val="3F3F3F"/>
                </a:solidFill>
                <a:effectLst/>
                <a:uLnTx/>
                <a:uFillTx/>
                <a:latin typeface="Maitree" panose="00000500000000000000" pitchFamily="2" charset="-34"/>
                <a:ea typeface="+mn-ea"/>
                <a:cs typeface="Maitree" panose="00000500000000000000" pitchFamily="2" charset="-34"/>
              </a:rPr>
              <a:t>Déclarations et poignées de mains ?</a:t>
            </a:r>
          </a:p>
        </p:txBody>
      </p:sp>
      <p:sp>
        <p:nvSpPr>
          <p:cNvPr id="12" name="ZoneTexte 11">
            <a:extLst>
              <a:ext uri="{FF2B5EF4-FFF2-40B4-BE49-F238E27FC236}">
                <a16:creationId xmlns:a16="http://schemas.microsoft.com/office/drawing/2014/main" id="{59EC7DC7-91E5-AC2E-7285-892377FE7F8D}"/>
              </a:ext>
            </a:extLst>
          </p:cNvPr>
          <p:cNvSpPr txBox="1"/>
          <p:nvPr/>
        </p:nvSpPr>
        <p:spPr>
          <a:xfrm>
            <a:off x="388620" y="6103620"/>
            <a:ext cx="5915883" cy="646331"/>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rPr>
              <a:t>Accords de Sykes-Picot</a:t>
            </a:r>
          </a:p>
        </p:txBody>
      </p:sp>
      <p:sp>
        <p:nvSpPr>
          <p:cNvPr id="13" name="ZoneTexte 12">
            <a:extLst>
              <a:ext uri="{FF2B5EF4-FFF2-40B4-BE49-F238E27FC236}">
                <a16:creationId xmlns:a16="http://schemas.microsoft.com/office/drawing/2014/main" id="{85B69342-EB0B-9F21-02E2-DBEA8CC7FE42}"/>
              </a:ext>
            </a:extLst>
          </p:cNvPr>
          <p:cNvSpPr txBox="1"/>
          <p:nvPr/>
        </p:nvSpPr>
        <p:spPr>
          <a:xfrm>
            <a:off x="11382532" y="1847193"/>
            <a:ext cx="1547218" cy="830997"/>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srgbClr val="FFFFFF"/>
                </a:solidFill>
                <a:effectLst/>
                <a:uLnTx/>
                <a:uFillTx/>
                <a:latin typeface="Raleway" pitchFamily="2" charset="0"/>
                <a:ea typeface="+mn-ea"/>
                <a:cs typeface="+mn-cs"/>
              </a:rPr>
              <a:t>1947</a:t>
            </a:r>
          </a:p>
        </p:txBody>
      </p:sp>
      <p:sp>
        <p:nvSpPr>
          <p:cNvPr id="14" name="ZoneTexte 13">
            <a:extLst>
              <a:ext uri="{FF2B5EF4-FFF2-40B4-BE49-F238E27FC236}">
                <a16:creationId xmlns:a16="http://schemas.microsoft.com/office/drawing/2014/main" id="{1899A1E6-D546-C9F0-6660-B8EF35D3FCE4}"/>
              </a:ext>
            </a:extLst>
          </p:cNvPr>
          <p:cNvSpPr txBox="1"/>
          <p:nvPr/>
        </p:nvSpPr>
        <p:spPr>
          <a:xfrm>
            <a:off x="16416349" y="1939265"/>
            <a:ext cx="1574470" cy="830997"/>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srgbClr val="3F3F3F"/>
                </a:solidFill>
                <a:effectLst/>
                <a:uLnTx/>
                <a:uFillTx/>
                <a:latin typeface="Raleway" pitchFamily="2" charset="0"/>
                <a:ea typeface="+mn-ea"/>
                <a:cs typeface="+mn-cs"/>
              </a:rPr>
              <a:t>1948</a:t>
            </a:r>
          </a:p>
        </p:txBody>
      </p:sp>
      <p:sp>
        <p:nvSpPr>
          <p:cNvPr id="15" name="ZoneTexte 14">
            <a:extLst>
              <a:ext uri="{FF2B5EF4-FFF2-40B4-BE49-F238E27FC236}">
                <a16:creationId xmlns:a16="http://schemas.microsoft.com/office/drawing/2014/main" id="{7BD43AEB-C96F-D259-1970-6BAA7A926650}"/>
              </a:ext>
            </a:extLst>
          </p:cNvPr>
          <p:cNvSpPr txBox="1"/>
          <p:nvPr/>
        </p:nvSpPr>
        <p:spPr>
          <a:xfrm>
            <a:off x="3129603" y="7842238"/>
            <a:ext cx="1568058" cy="830997"/>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srgbClr val="FFFFFF"/>
                </a:solidFill>
                <a:effectLst/>
                <a:uLnTx/>
                <a:uFillTx/>
                <a:latin typeface="Raleway" pitchFamily="2" charset="0"/>
                <a:ea typeface="+mn-ea"/>
                <a:cs typeface="+mn-cs"/>
              </a:rPr>
              <a:t>1978</a:t>
            </a:r>
          </a:p>
        </p:txBody>
      </p:sp>
      <p:sp>
        <p:nvSpPr>
          <p:cNvPr id="16" name="ZoneTexte 15">
            <a:extLst>
              <a:ext uri="{FF2B5EF4-FFF2-40B4-BE49-F238E27FC236}">
                <a16:creationId xmlns:a16="http://schemas.microsoft.com/office/drawing/2014/main" id="{57EDD0E2-FAE7-03B4-106D-D091226F4CA7}"/>
              </a:ext>
            </a:extLst>
          </p:cNvPr>
          <p:cNvSpPr txBox="1"/>
          <p:nvPr/>
        </p:nvSpPr>
        <p:spPr>
          <a:xfrm>
            <a:off x="9832389" y="7901231"/>
            <a:ext cx="1556836" cy="830997"/>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srgbClr val="FFFFFF"/>
                </a:solidFill>
                <a:effectLst/>
                <a:uLnTx/>
                <a:uFillTx/>
                <a:latin typeface="Raleway" pitchFamily="2" charset="0"/>
                <a:ea typeface="+mn-ea"/>
                <a:cs typeface="+mn-cs"/>
              </a:rPr>
              <a:t>1993</a:t>
            </a:r>
          </a:p>
        </p:txBody>
      </p:sp>
      <p:sp>
        <p:nvSpPr>
          <p:cNvPr id="17" name="ZoneTexte 16">
            <a:extLst>
              <a:ext uri="{FF2B5EF4-FFF2-40B4-BE49-F238E27FC236}">
                <a16:creationId xmlns:a16="http://schemas.microsoft.com/office/drawing/2014/main" id="{5632F045-4EE9-8AB6-C54E-F364F6889A6B}"/>
              </a:ext>
            </a:extLst>
          </p:cNvPr>
          <p:cNvSpPr txBox="1"/>
          <p:nvPr/>
        </p:nvSpPr>
        <p:spPr>
          <a:xfrm>
            <a:off x="16342972" y="7916252"/>
            <a:ext cx="1721224" cy="830997"/>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srgbClr val="3F3F3F"/>
                </a:solidFill>
                <a:effectLst/>
                <a:uLnTx/>
                <a:uFillTx/>
                <a:latin typeface="Raleway" pitchFamily="2" charset="0"/>
                <a:ea typeface="+mn-ea"/>
                <a:cs typeface="+mn-cs"/>
              </a:rPr>
              <a:t>2020</a:t>
            </a:r>
          </a:p>
        </p:txBody>
      </p:sp>
      <p:sp>
        <p:nvSpPr>
          <p:cNvPr id="18" name="ZoneTexte 17">
            <a:extLst>
              <a:ext uri="{FF2B5EF4-FFF2-40B4-BE49-F238E27FC236}">
                <a16:creationId xmlns:a16="http://schemas.microsoft.com/office/drawing/2014/main" id="{88512269-975C-8F47-C09B-E0B40030F04C}"/>
              </a:ext>
            </a:extLst>
          </p:cNvPr>
          <p:cNvSpPr txBox="1"/>
          <p:nvPr/>
        </p:nvSpPr>
        <p:spPr>
          <a:xfrm>
            <a:off x="6697980" y="5981700"/>
            <a:ext cx="6423660" cy="1200329"/>
          </a:xfrm>
          <a:prstGeom prst="rect">
            <a:avLst/>
          </a:prstGeom>
          <a:noFill/>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rPr>
              <a:t>Résolution 181 </a:t>
            </a:r>
          </a:p>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rPr>
              <a:t>des Nations Unies</a:t>
            </a:r>
          </a:p>
        </p:txBody>
      </p:sp>
      <p:sp>
        <p:nvSpPr>
          <p:cNvPr id="19" name="ZoneTexte 18">
            <a:extLst>
              <a:ext uri="{FF2B5EF4-FFF2-40B4-BE49-F238E27FC236}">
                <a16:creationId xmlns:a16="http://schemas.microsoft.com/office/drawing/2014/main" id="{F77BD2A7-DD5A-32AE-73E6-A353C65D327E}"/>
              </a:ext>
            </a:extLst>
          </p:cNvPr>
          <p:cNvSpPr txBox="1"/>
          <p:nvPr/>
        </p:nvSpPr>
        <p:spPr>
          <a:xfrm>
            <a:off x="13304520" y="6050280"/>
            <a:ext cx="4594860" cy="1200329"/>
          </a:xfrm>
          <a:prstGeom prst="rect">
            <a:avLst/>
          </a:prstGeom>
          <a:noFill/>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rPr>
              <a:t>Proclamation de </a:t>
            </a:r>
          </a:p>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rPr>
              <a:t>l’Etat d’Israël</a:t>
            </a:r>
          </a:p>
        </p:txBody>
      </p:sp>
      <p:sp>
        <p:nvSpPr>
          <p:cNvPr id="20" name="ZoneTexte 19">
            <a:extLst>
              <a:ext uri="{FF2B5EF4-FFF2-40B4-BE49-F238E27FC236}">
                <a16:creationId xmlns:a16="http://schemas.microsoft.com/office/drawing/2014/main" id="{556A349D-031E-1ECC-F0F9-6361C21F4292}"/>
              </a:ext>
            </a:extLst>
          </p:cNvPr>
          <p:cNvSpPr txBox="1"/>
          <p:nvPr/>
        </p:nvSpPr>
        <p:spPr>
          <a:xfrm>
            <a:off x="1195847" y="11490222"/>
            <a:ext cx="2797561" cy="1200329"/>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rPr>
              <a:t>Accords de </a:t>
            </a:r>
          </a:p>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rPr>
              <a:t>Camp David</a:t>
            </a:r>
          </a:p>
        </p:txBody>
      </p:sp>
      <p:sp>
        <p:nvSpPr>
          <p:cNvPr id="21" name="ZoneTexte 20">
            <a:extLst>
              <a:ext uri="{FF2B5EF4-FFF2-40B4-BE49-F238E27FC236}">
                <a16:creationId xmlns:a16="http://schemas.microsoft.com/office/drawing/2014/main" id="{1B13EE95-B177-6A31-C503-016BF82F50C1}"/>
              </a:ext>
            </a:extLst>
          </p:cNvPr>
          <p:cNvSpPr txBox="1"/>
          <p:nvPr/>
        </p:nvSpPr>
        <p:spPr>
          <a:xfrm>
            <a:off x="5161934" y="11497671"/>
            <a:ext cx="4041059" cy="1200329"/>
          </a:xfrm>
          <a:prstGeom prst="rect">
            <a:avLst/>
          </a:prstGeom>
          <a:noFill/>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rPr>
              <a:t>Accords </a:t>
            </a:r>
          </a:p>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rPr>
              <a:t>d’Oslo</a:t>
            </a:r>
          </a:p>
        </p:txBody>
      </p:sp>
      <p:sp>
        <p:nvSpPr>
          <p:cNvPr id="22" name="ZoneTexte 21">
            <a:extLst>
              <a:ext uri="{FF2B5EF4-FFF2-40B4-BE49-F238E27FC236}">
                <a16:creationId xmlns:a16="http://schemas.microsoft.com/office/drawing/2014/main" id="{152E2D56-AE7B-4E0E-C6C7-BF17D7C86EF9}"/>
              </a:ext>
            </a:extLst>
          </p:cNvPr>
          <p:cNvSpPr txBox="1"/>
          <p:nvPr/>
        </p:nvSpPr>
        <p:spPr>
          <a:xfrm>
            <a:off x="13833987" y="11406576"/>
            <a:ext cx="4454013" cy="1200329"/>
          </a:xfrm>
          <a:prstGeom prst="rect">
            <a:avLst/>
          </a:prstGeom>
          <a:noFill/>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rPr>
              <a:t>Accords </a:t>
            </a:r>
          </a:p>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rPr>
              <a:t>d’Abraham</a:t>
            </a:r>
          </a:p>
        </p:txBody>
      </p:sp>
      <p:pic>
        <p:nvPicPr>
          <p:cNvPr id="9" name="Picture 2">
            <a:extLst>
              <a:ext uri="{FF2B5EF4-FFF2-40B4-BE49-F238E27FC236}">
                <a16:creationId xmlns:a16="http://schemas.microsoft.com/office/drawing/2014/main" id="{741B038F-D662-78AF-D0CF-83A4C3F9C2E5}"/>
              </a:ext>
            </a:extLst>
          </p:cNvPr>
          <p:cNvPicPr>
            <a:picLocks noGrp="1" noChangeAspect="1" noChangeArrowheads="1"/>
          </p:cNvPicPr>
          <p:nvPr>
            <p:ph idx="1"/>
          </p:nvPr>
        </p:nvPicPr>
        <p:blipFill rotWithShape="1">
          <a:blip r:embed="rId10">
            <a:extLst>
              <a:ext uri="{28A0092B-C50C-407E-A947-70E740481C1C}">
                <a14:useLocalDpi xmlns:a14="http://schemas.microsoft.com/office/drawing/2010/main" val="0"/>
              </a:ext>
            </a:extLst>
          </a:blip>
          <a:srcRect l="5149" r="11818" b="17878"/>
          <a:stretch/>
        </p:blipFill>
        <p:spPr bwMode="auto">
          <a:xfrm>
            <a:off x="9202994" y="7905135"/>
            <a:ext cx="4188542" cy="3480620"/>
          </a:xfrm>
          <a:prstGeom prst="rect">
            <a:avLst/>
          </a:prstGeom>
          <a:noFill/>
          <a:extLst>
            <a:ext uri="{909E8E84-426E-40DD-AFC4-6F175D3DCCD1}">
              <a14:hiddenFill xmlns:a14="http://schemas.microsoft.com/office/drawing/2010/main">
                <a:solidFill>
                  <a:srgbClr val="FFFFFF"/>
                </a:solidFill>
              </a14:hiddenFill>
            </a:ext>
          </a:extLst>
        </p:spPr>
      </p:pic>
      <p:sp>
        <p:nvSpPr>
          <p:cNvPr id="23" name="ZoneTexte 22">
            <a:extLst>
              <a:ext uri="{FF2B5EF4-FFF2-40B4-BE49-F238E27FC236}">
                <a16:creationId xmlns:a16="http://schemas.microsoft.com/office/drawing/2014/main" id="{975E1724-5F78-3E04-8B44-FE0AC4B83483}"/>
              </a:ext>
            </a:extLst>
          </p:cNvPr>
          <p:cNvSpPr txBox="1"/>
          <p:nvPr/>
        </p:nvSpPr>
        <p:spPr>
          <a:xfrm>
            <a:off x="8853947" y="11414097"/>
            <a:ext cx="4041059" cy="1200329"/>
          </a:xfrm>
          <a:prstGeom prst="rect">
            <a:avLst/>
          </a:prstGeom>
          <a:noFill/>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rPr>
              <a:t>Accords </a:t>
            </a:r>
          </a:p>
          <a:p>
            <a:pPr marL="0" marR="0" lvl="0" indent="0" algn="ctr" defTabSz="18288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srgbClr val="3F3F3F"/>
                </a:solidFill>
                <a:effectLst/>
                <a:uLnTx/>
                <a:uFillTx/>
                <a:latin typeface="Raleway" pitchFamily="2" charset="0"/>
                <a:ea typeface="+mn-ea"/>
                <a:cs typeface="+mn-cs"/>
              </a:rPr>
              <a:t>De Wadi Araba</a:t>
            </a:r>
          </a:p>
        </p:txBody>
      </p:sp>
      <p:sp>
        <p:nvSpPr>
          <p:cNvPr id="24" name="ZoneTexte 23">
            <a:extLst>
              <a:ext uri="{FF2B5EF4-FFF2-40B4-BE49-F238E27FC236}">
                <a16:creationId xmlns:a16="http://schemas.microsoft.com/office/drawing/2014/main" id="{931DB66A-C3C3-77BA-2D0E-29286D2181D6}"/>
              </a:ext>
            </a:extLst>
          </p:cNvPr>
          <p:cNvSpPr txBox="1"/>
          <p:nvPr/>
        </p:nvSpPr>
        <p:spPr>
          <a:xfrm>
            <a:off x="11718080" y="7847154"/>
            <a:ext cx="1564852" cy="830997"/>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srgbClr val="FFFFFF"/>
                </a:solidFill>
                <a:effectLst/>
                <a:uLnTx/>
                <a:uFillTx/>
                <a:latin typeface="Raleway" pitchFamily="2" charset="0"/>
                <a:ea typeface="+mn-ea"/>
                <a:cs typeface="+mn-cs"/>
              </a:rPr>
              <a:t>1994</a:t>
            </a:r>
          </a:p>
        </p:txBody>
      </p:sp>
      <p:sp>
        <p:nvSpPr>
          <p:cNvPr id="25" name="ZoneTexte 24">
            <a:extLst>
              <a:ext uri="{FF2B5EF4-FFF2-40B4-BE49-F238E27FC236}">
                <a16:creationId xmlns:a16="http://schemas.microsoft.com/office/drawing/2014/main" id="{59FC02DF-B296-C087-3345-E4C0861A7AC7}"/>
              </a:ext>
            </a:extLst>
          </p:cNvPr>
          <p:cNvSpPr txBox="1"/>
          <p:nvPr/>
        </p:nvSpPr>
        <p:spPr>
          <a:xfrm>
            <a:off x="7441049" y="7788161"/>
            <a:ext cx="1556836" cy="830997"/>
          </a:xfrm>
          <a:prstGeom prst="rect">
            <a:avLst/>
          </a:prstGeom>
          <a:noFill/>
        </p:spPr>
        <p:txBody>
          <a:bodyPr wrap="non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srgbClr val="FFFFFF"/>
                </a:solidFill>
                <a:effectLst/>
                <a:uLnTx/>
                <a:uFillTx/>
                <a:latin typeface="Raleway" pitchFamily="2" charset="0"/>
                <a:ea typeface="+mn-ea"/>
                <a:cs typeface="+mn-cs"/>
              </a:rPr>
              <a:t>1993</a:t>
            </a:r>
          </a:p>
        </p:txBody>
      </p:sp>
    </p:spTree>
    <p:extLst>
      <p:ext uri="{BB962C8B-B14F-4D97-AF65-F5344CB8AC3E}">
        <p14:creationId xmlns:p14="http://schemas.microsoft.com/office/powerpoint/2010/main" val="1392394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P spid="14" grpId="0"/>
      <p:bldP spid="15" grpId="0"/>
      <p:bldP spid="17" grpId="0"/>
      <p:bldP spid="18" grpId="0"/>
      <p:bldP spid="19" grpId="0"/>
      <p:bldP spid="20" grpId="0"/>
      <p:bldP spid="21" grpId="0"/>
      <p:bldP spid="22" grpId="0"/>
      <p:bldP spid="23" grpId="0"/>
      <p:bldP spid="24" grpId="0"/>
      <p:bldP spid="2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033F6062-D522-0BD2-901A-4B79000D1F2E}"/>
              </a:ext>
            </a:extLst>
          </p:cNvPr>
          <p:cNvSpPr txBox="1">
            <a:spLocks/>
          </p:cNvSpPr>
          <p:nvPr/>
        </p:nvSpPr>
        <p:spPr>
          <a:xfrm>
            <a:off x="942975" y="435279"/>
            <a:ext cx="6499225" cy="1117229"/>
          </a:xfrm>
          <a:prstGeom prst="rect">
            <a:avLst/>
          </a:prstGeom>
        </p:spPr>
        <p:txBody>
          <a:bodyPr vert="horz" lIns="91440" tIns="45720" rIns="91440" bIns="45720" rtlCol="0" anchor="ctr">
            <a:spAutoFit/>
          </a:bodyPr>
          <a:lstStyle>
            <a:lvl1pPr algn="l" defTabSz="685800" rtl="0" eaLnBrk="1" latinLnBrk="0" hangingPunct="1">
              <a:lnSpc>
                <a:spcPct val="90000"/>
              </a:lnSpc>
              <a:spcBef>
                <a:spcPct val="0"/>
              </a:spcBef>
              <a:buNone/>
              <a:defRPr sz="7200" kern="1200">
                <a:solidFill>
                  <a:schemeClr val="tx2"/>
                </a:solidFill>
                <a:latin typeface="Maitree" charset="0"/>
                <a:ea typeface="Maitree" charset="0"/>
                <a:cs typeface="Maitree"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fr-FR" sz="7200" b="0" i="0" u="none" strike="noStrike" kern="1200" cap="none" spc="0" normalizeH="0" baseline="0" noProof="0" dirty="0">
                <a:ln>
                  <a:noFill/>
                </a:ln>
                <a:solidFill>
                  <a:prstClr val="black"/>
                </a:solidFill>
                <a:effectLst/>
                <a:uLnTx/>
                <a:uFillTx/>
                <a:latin typeface="Maitree" charset="0"/>
                <a:cs typeface="Maitree" charset="0"/>
              </a:rPr>
              <a:t>Israël </a:t>
            </a:r>
          </a:p>
        </p:txBody>
      </p:sp>
      <p:sp>
        <p:nvSpPr>
          <p:cNvPr id="4" name="Espace réservé du contenu 2">
            <a:extLst>
              <a:ext uri="{FF2B5EF4-FFF2-40B4-BE49-F238E27FC236}">
                <a16:creationId xmlns:a16="http://schemas.microsoft.com/office/drawing/2014/main" id="{16BFB223-98F6-32A9-878C-305474E24573}"/>
              </a:ext>
            </a:extLst>
          </p:cNvPr>
          <p:cNvSpPr>
            <a:spLocks noGrp="1"/>
          </p:cNvSpPr>
          <p:nvPr>
            <p:ph idx="1"/>
          </p:nvPr>
        </p:nvSpPr>
        <p:spPr>
          <a:xfrm>
            <a:off x="589678" y="2239060"/>
            <a:ext cx="8506196" cy="5421082"/>
          </a:xfrm>
        </p:spPr>
        <p:txBody>
          <a:bodyPr>
            <a:normAutofit fontScale="92500" lnSpcReduction="10000"/>
          </a:bodyPr>
          <a:lstStyle/>
          <a:p>
            <a:pPr>
              <a:spcAft>
                <a:spcPts val="0"/>
              </a:spcAft>
            </a:pPr>
            <a:r>
              <a:rPr lang="fr-FR" sz="4000" dirty="0">
                <a:solidFill>
                  <a:schemeClr val="tx1"/>
                </a:solidFill>
                <a:latin typeface="Raleway" pitchFamily="2" charset="0"/>
              </a:rPr>
              <a:t>Nom officiel</a:t>
            </a:r>
            <a:r>
              <a:rPr lang="fr-FR" sz="4000" kern="100" dirty="0">
                <a:solidFill>
                  <a:schemeClr val="tx1"/>
                </a:solidFill>
                <a:effectLst/>
                <a:latin typeface="Raleway" pitchFamily="2" charset="0"/>
                <a:ea typeface="Calibri" panose="020F0502020204030204" pitchFamily="34" charset="0"/>
                <a:cs typeface="Calibri" panose="020F0502020204030204" pitchFamily="34" charset="0"/>
              </a:rPr>
              <a:t> : État d’Israël</a:t>
            </a:r>
            <a:br>
              <a:rPr lang="fr-FR" sz="4000" kern="100" dirty="0">
                <a:solidFill>
                  <a:schemeClr val="tx1"/>
                </a:solidFill>
                <a:effectLst/>
                <a:latin typeface="Raleway" pitchFamily="2" charset="0"/>
                <a:ea typeface="Calibri" panose="020F0502020204030204" pitchFamily="34" charset="0"/>
                <a:cs typeface="Calibri" panose="020F0502020204030204" pitchFamily="34" charset="0"/>
              </a:rPr>
            </a:br>
            <a:r>
              <a:rPr lang="fr-FR" sz="4000" b="1" kern="100" dirty="0">
                <a:solidFill>
                  <a:schemeClr val="tx1"/>
                </a:solidFill>
                <a:effectLst/>
                <a:latin typeface="Raleway" pitchFamily="2" charset="0"/>
                <a:ea typeface="Calibri" panose="020F0502020204030204" pitchFamily="34" charset="0"/>
                <a:cs typeface="Calibri" panose="020F0502020204030204" pitchFamily="34" charset="0"/>
              </a:rPr>
              <a:t>Isaac Herzog </a:t>
            </a:r>
            <a:r>
              <a:rPr lang="fr-FR" sz="4000" kern="100" dirty="0">
                <a:solidFill>
                  <a:schemeClr val="tx1"/>
                </a:solidFill>
                <a:effectLst/>
                <a:latin typeface="Raleway" pitchFamily="2" charset="0"/>
                <a:ea typeface="Calibri" panose="020F0502020204030204" pitchFamily="34" charset="0"/>
                <a:cs typeface="Calibri" panose="020F0502020204030204" pitchFamily="34" charset="0"/>
              </a:rPr>
              <a:t>(Chef de l’Etat) </a:t>
            </a:r>
          </a:p>
          <a:p>
            <a:pPr>
              <a:spcAft>
                <a:spcPts val="0"/>
              </a:spcAft>
            </a:pPr>
            <a:r>
              <a:rPr lang="fr-FR" sz="4000" b="1" kern="100" dirty="0">
                <a:solidFill>
                  <a:schemeClr val="tx1"/>
                </a:solidFill>
                <a:effectLst/>
                <a:latin typeface="Raleway" pitchFamily="2" charset="0"/>
                <a:ea typeface="Calibri" panose="020F0502020204030204" pitchFamily="34" charset="0"/>
                <a:cs typeface="Calibri" panose="020F0502020204030204" pitchFamily="34" charset="0"/>
              </a:rPr>
              <a:t>Benyamin Netanyahou </a:t>
            </a:r>
            <a:r>
              <a:rPr lang="fr-FR" sz="4000" kern="100" dirty="0">
                <a:solidFill>
                  <a:schemeClr val="tx1"/>
                </a:solidFill>
                <a:effectLst/>
                <a:latin typeface="Raleway" pitchFamily="2" charset="0"/>
                <a:ea typeface="Calibri" panose="020F0502020204030204" pitchFamily="34" charset="0"/>
                <a:cs typeface="Calibri" panose="020F0502020204030204" pitchFamily="34" charset="0"/>
              </a:rPr>
              <a:t>(Premier ministre)</a:t>
            </a:r>
          </a:p>
          <a:p>
            <a:pPr>
              <a:spcAft>
                <a:spcPts val="0"/>
              </a:spcAft>
            </a:pPr>
            <a:endParaRPr lang="fr-FR" sz="4000" kern="100" dirty="0">
              <a:solidFill>
                <a:schemeClr val="tx1"/>
              </a:solidFill>
              <a:effectLst/>
              <a:latin typeface="Raleway" pitchFamily="2" charset="0"/>
              <a:ea typeface="Calibri" panose="020F0502020204030204" pitchFamily="34" charset="0"/>
              <a:cs typeface="Calibri" panose="020F0502020204030204" pitchFamily="34" charset="0"/>
            </a:endParaRPr>
          </a:p>
          <a:p>
            <a:pPr>
              <a:lnSpc>
                <a:spcPct val="107000"/>
              </a:lnSpc>
              <a:spcAft>
                <a:spcPts val="800"/>
              </a:spcAft>
            </a:pPr>
            <a:r>
              <a:rPr lang="fr-FR" sz="4000" kern="100" dirty="0">
                <a:solidFill>
                  <a:schemeClr val="tx1"/>
                </a:solidFill>
                <a:effectLst/>
                <a:latin typeface="Raleway" pitchFamily="2" charset="0"/>
                <a:ea typeface="Calibri" panose="020F0502020204030204" pitchFamily="34" charset="0"/>
                <a:cs typeface="Calibri" panose="020F0502020204030204" pitchFamily="34" charset="0"/>
              </a:rPr>
              <a:t>Capitale : Jérusalem (pour le gouvernement israélien, les USA et quelques pays) ou Tel Aviv</a:t>
            </a:r>
            <a:endParaRPr lang="fr-FR" sz="4000" kern="100" dirty="0">
              <a:solidFill>
                <a:schemeClr val="tx1"/>
              </a:solidFill>
              <a:effectLst/>
              <a:latin typeface="Raleway" pitchFamily="2" charset="0"/>
              <a:ea typeface="Calibri" panose="020F0502020204030204" pitchFamily="34" charset="0"/>
              <a:cs typeface="Times New Roman" panose="02020603050405020304" pitchFamily="18" charset="0"/>
            </a:endParaRPr>
          </a:p>
        </p:txBody>
      </p:sp>
      <p:pic>
        <p:nvPicPr>
          <p:cNvPr id="5" name="Picture 4" descr="RÃ©sultat de recherche d'images pour &quot;drapeau israel&quot;">
            <a:extLst>
              <a:ext uri="{FF2B5EF4-FFF2-40B4-BE49-F238E27FC236}">
                <a16:creationId xmlns:a16="http://schemas.microsoft.com/office/drawing/2014/main" id="{22380BC6-1B8B-0CCC-2EE8-376A9F0D89B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615351" y="203301"/>
            <a:ext cx="5260445" cy="382742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Espace réservé du contenu 2">
            <a:extLst>
              <a:ext uri="{FF2B5EF4-FFF2-40B4-BE49-F238E27FC236}">
                <a16:creationId xmlns:a16="http://schemas.microsoft.com/office/drawing/2014/main" id="{F4881E80-610F-CAE8-1C25-AE5D229A7A7A}"/>
              </a:ext>
            </a:extLst>
          </p:cNvPr>
          <p:cNvSpPr txBox="1">
            <a:spLocks/>
          </p:cNvSpPr>
          <p:nvPr/>
        </p:nvSpPr>
        <p:spPr>
          <a:xfrm>
            <a:off x="9144000" y="5789177"/>
            <a:ext cx="9144000" cy="6790001"/>
          </a:xfrm>
          <a:prstGeom prst="rect">
            <a:avLst/>
          </a:prstGeom>
        </p:spPr>
        <p:txBody>
          <a:bodyPr vert="horz" lIns="91440" tIns="45720" rIns="91440" bIns="45720" rtlCol="0">
            <a:noAutofit/>
          </a:bodyPr>
          <a:lstStyle>
            <a:lvl1pPr marL="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1pPr>
            <a:lvl2pPr marL="3429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2pPr>
            <a:lvl3pPr marL="6858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3pPr>
            <a:lvl4pPr marL="10287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4pPr>
            <a:lvl5pPr marL="1371600" indent="0" algn="l" defTabSz="685800" rtl="0" eaLnBrk="1" latinLnBrk="0" hangingPunct="1">
              <a:lnSpc>
                <a:spcPct val="130000"/>
              </a:lnSpc>
              <a:spcBef>
                <a:spcPts val="0"/>
              </a:spcBef>
              <a:spcAft>
                <a:spcPts val="900"/>
              </a:spcAft>
              <a:buFont typeface="Arial" panose="020B0604020202020204" pitchFamily="34" charset="0"/>
              <a:buNone/>
              <a:defRPr sz="2800" kern="1200">
                <a:solidFill>
                  <a:schemeClr val="tx1">
                    <a:lumMod val="50000"/>
                  </a:schemeClr>
                </a:solidFill>
                <a:latin typeface="Raleway" charset="0"/>
                <a:ea typeface="Raleway" charset="0"/>
                <a:cs typeface="Raleway"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fr-FR" sz="4000" b="0" i="0" u="none" strike="noStrike" kern="100" cap="none" spc="0" normalizeH="0" baseline="0" noProof="0" dirty="0">
                <a:ln>
                  <a:noFill/>
                </a:ln>
                <a:solidFill>
                  <a:prstClr val="black"/>
                </a:solidFill>
                <a:effectLst/>
                <a:uLnTx/>
                <a:uFillTx/>
                <a:latin typeface="Raleway" pitchFamily="2" charset="0"/>
                <a:ea typeface="Calibri" panose="020F0502020204030204" pitchFamily="34" charset="0"/>
                <a:cs typeface="Calibri" panose="020F0502020204030204" pitchFamily="34" charset="0"/>
              </a:rPr>
              <a:t>Population 9,5 millions d’habitants</a:t>
            </a:r>
          </a:p>
          <a:p>
            <a:pPr marL="0" marR="0" lvl="0" indent="0" algn="l" defTabSz="685800"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fr-FR" sz="4000" b="0" i="0" u="none" strike="noStrike" kern="100" cap="none" spc="0" normalizeH="0" baseline="0" noProof="0" dirty="0">
                <a:ln>
                  <a:noFill/>
                </a:ln>
                <a:solidFill>
                  <a:prstClr val="black"/>
                </a:solidFill>
                <a:effectLst/>
                <a:uLnTx/>
                <a:uFillTx/>
                <a:latin typeface="Raleway" pitchFamily="2" charset="0"/>
                <a:ea typeface="Calibri" panose="020F0502020204030204" pitchFamily="34" charset="0"/>
                <a:cs typeface="Calibri" panose="020F0502020204030204" pitchFamily="34" charset="0"/>
              </a:rPr>
              <a:t> </a:t>
            </a:r>
            <a:br>
              <a:rPr kumimoji="0" lang="fr-FR" sz="4000" b="0" i="0" u="none" strike="noStrike" kern="100" cap="none" spc="0" normalizeH="0" baseline="0" noProof="0" dirty="0">
                <a:ln>
                  <a:noFill/>
                </a:ln>
                <a:solidFill>
                  <a:prstClr val="black"/>
                </a:solidFill>
                <a:effectLst/>
                <a:uLnTx/>
                <a:uFillTx/>
                <a:latin typeface="Raleway" pitchFamily="2" charset="0"/>
                <a:ea typeface="Calibri" panose="020F0502020204030204" pitchFamily="34" charset="0"/>
                <a:cs typeface="Calibri" panose="020F0502020204030204" pitchFamily="34" charset="0"/>
              </a:rPr>
            </a:br>
            <a:r>
              <a:rPr kumimoji="0" lang="fr-FR" sz="4000" b="0" i="0" u="none" strike="noStrike" kern="100" cap="none" spc="0" normalizeH="0" baseline="0" noProof="0" dirty="0">
                <a:ln>
                  <a:noFill/>
                </a:ln>
                <a:solidFill>
                  <a:prstClr val="black"/>
                </a:solidFill>
                <a:effectLst/>
                <a:uLnTx/>
                <a:uFillTx/>
                <a:latin typeface="Raleway" pitchFamily="2" charset="0"/>
                <a:ea typeface="Calibri" panose="020F0502020204030204" pitchFamily="34" charset="0"/>
                <a:cs typeface="Calibri" panose="020F0502020204030204" pitchFamily="34" charset="0"/>
              </a:rPr>
              <a:t>Densité  : 464 habitants/km²</a:t>
            </a:r>
          </a:p>
          <a:p>
            <a:pPr marL="0" marR="0" lvl="0" indent="0" algn="l" defTabSz="685800" rtl="0" eaLnBrk="1" fontAlgn="auto" latinLnBrk="0" hangingPunct="1">
              <a:lnSpc>
                <a:spcPct val="107000"/>
              </a:lnSpc>
              <a:spcBef>
                <a:spcPts val="0"/>
              </a:spcBef>
              <a:spcAft>
                <a:spcPts val="800"/>
              </a:spcAft>
              <a:buClrTx/>
              <a:buSzTx/>
              <a:buFont typeface="Arial" panose="020B0604020202020204" pitchFamily="34" charset="0"/>
              <a:buNone/>
              <a:tabLst/>
              <a:defRPr/>
            </a:pPr>
            <a:br>
              <a:rPr kumimoji="0" lang="fr-FR" sz="4000" b="0" i="0" u="none" strike="noStrike" kern="100" cap="none" spc="0" normalizeH="0" baseline="0" noProof="0" dirty="0">
                <a:ln>
                  <a:noFill/>
                </a:ln>
                <a:solidFill>
                  <a:prstClr val="black"/>
                </a:solidFill>
                <a:effectLst/>
                <a:uLnTx/>
                <a:uFillTx/>
                <a:latin typeface="Raleway" pitchFamily="2" charset="0"/>
                <a:ea typeface="Calibri" panose="020F0502020204030204" pitchFamily="34" charset="0"/>
                <a:cs typeface="Calibri" panose="020F0502020204030204" pitchFamily="34" charset="0"/>
              </a:rPr>
            </a:br>
            <a:r>
              <a:rPr kumimoji="0" lang="fr-FR" sz="4000" b="0" i="0" u="none" strike="noStrike" kern="100" cap="none" spc="0" normalizeH="0" baseline="0" noProof="0" dirty="0">
                <a:ln>
                  <a:noFill/>
                </a:ln>
                <a:solidFill>
                  <a:prstClr val="black"/>
                </a:solidFill>
                <a:effectLst/>
                <a:uLnTx/>
                <a:uFillTx/>
                <a:latin typeface="Raleway" pitchFamily="2" charset="0"/>
                <a:ea typeface="Calibri" panose="020F0502020204030204" pitchFamily="34" charset="0"/>
                <a:cs typeface="Calibri" panose="020F0502020204030204" pitchFamily="34" charset="0"/>
              </a:rPr>
              <a:t>Croissance démographique :+1,6 %</a:t>
            </a:r>
          </a:p>
          <a:p>
            <a:pPr marL="0" marR="0" lvl="0" indent="0" algn="l" defTabSz="685800" rtl="0" eaLnBrk="1" fontAlgn="auto" latinLnBrk="0" hangingPunct="1">
              <a:lnSpc>
                <a:spcPct val="107000"/>
              </a:lnSpc>
              <a:spcBef>
                <a:spcPts val="0"/>
              </a:spcBef>
              <a:spcAft>
                <a:spcPts val="800"/>
              </a:spcAft>
              <a:buClrTx/>
              <a:buSzTx/>
              <a:buFont typeface="Arial" panose="020B0604020202020204" pitchFamily="34" charset="0"/>
              <a:buNone/>
              <a:tabLst/>
              <a:defRPr/>
            </a:pPr>
            <a:endParaRPr kumimoji="0" lang="fr-FR" sz="4000" b="0" i="0" u="none" strike="noStrike" kern="100" cap="none" spc="0" normalizeH="0" baseline="0" noProof="0" dirty="0">
              <a:ln>
                <a:noFill/>
              </a:ln>
              <a:solidFill>
                <a:prstClr val="black"/>
              </a:solidFill>
              <a:effectLst/>
              <a:uLnTx/>
              <a:uFillTx/>
              <a:latin typeface="Raleway" pitchFamily="2" charset="0"/>
              <a:ea typeface="Calibri" panose="020F0502020204030204" pitchFamily="34" charset="0"/>
              <a:cs typeface="Calibri" panose="020F0502020204030204" pitchFamily="34" charset="0"/>
            </a:endParaRPr>
          </a:p>
          <a:p>
            <a:pPr marL="0" marR="0" lvl="0" indent="0" algn="l" defTabSz="685800"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fr-FR" sz="4000" b="0" i="0" u="none" strike="noStrike" kern="100" cap="none" spc="0" normalizeH="0" baseline="0" noProof="0" dirty="0">
                <a:ln>
                  <a:noFill/>
                </a:ln>
                <a:solidFill>
                  <a:prstClr val="black"/>
                </a:solidFill>
                <a:effectLst/>
                <a:uLnTx/>
                <a:uFillTx/>
                <a:latin typeface="Raleway" pitchFamily="2" charset="0"/>
                <a:ea typeface="Calibri" panose="020F0502020204030204" pitchFamily="34" charset="0"/>
                <a:cs typeface="Times New Roman" panose="02020603050405020304" pitchFamily="18" charset="0"/>
              </a:rPr>
              <a:t>Forte croissance économique en 2022 avec un taux de chômage de 3%</a:t>
            </a:r>
          </a:p>
          <a:p>
            <a:pPr marL="0" marR="0" lvl="0" indent="0" algn="l" defTabSz="685800" rtl="0" eaLnBrk="1" fontAlgn="auto" latinLnBrk="0" hangingPunct="1">
              <a:lnSpc>
                <a:spcPct val="130000"/>
              </a:lnSpc>
              <a:spcBef>
                <a:spcPts val="0"/>
              </a:spcBef>
              <a:spcAft>
                <a:spcPts val="0"/>
              </a:spcAft>
              <a:buClrTx/>
              <a:buSzTx/>
              <a:buFont typeface="Arial" panose="020B0604020202020204" pitchFamily="34" charset="0"/>
              <a:buNone/>
              <a:tabLst/>
              <a:defRPr/>
            </a:pPr>
            <a:endParaRPr kumimoji="0" lang="fr-FR" sz="4000" b="0" i="0" u="none" strike="noStrike" kern="100" cap="none" spc="0" normalizeH="0" baseline="0" noProof="0" dirty="0">
              <a:ln>
                <a:noFill/>
              </a:ln>
              <a:solidFill>
                <a:prstClr val="black"/>
              </a:solidFill>
              <a:effectLst/>
              <a:uLnTx/>
              <a:uFillTx/>
              <a:latin typeface="Raleway" pitchFamily="2" charset="0"/>
              <a:ea typeface="Calibri" panose="020F0502020204030204" pitchFamily="34" charset="0"/>
              <a:cs typeface="Times New Roman" panose="02020603050405020304" pitchFamily="18" charset="0"/>
            </a:endParaRPr>
          </a:p>
          <a:p>
            <a:pPr marL="0" marR="0" lvl="0" indent="0" algn="l" defTabSz="685800" rtl="0" eaLnBrk="1" fontAlgn="auto" latinLnBrk="0" hangingPunct="1">
              <a:lnSpc>
                <a:spcPct val="130000"/>
              </a:lnSpc>
              <a:spcBef>
                <a:spcPts val="0"/>
              </a:spcBef>
              <a:spcAft>
                <a:spcPts val="900"/>
              </a:spcAft>
              <a:buClrTx/>
              <a:buSzTx/>
              <a:buFont typeface="Arial" panose="020B0604020202020204" pitchFamily="34" charset="0"/>
              <a:buNone/>
              <a:tabLst/>
              <a:defRPr/>
            </a:pPr>
            <a:endParaRPr kumimoji="0" lang="fr-FR" sz="4000" b="0" i="0" u="none" strike="noStrike" kern="1200" cap="none" spc="0" normalizeH="0" baseline="0" noProof="0" dirty="0">
              <a:ln>
                <a:noFill/>
              </a:ln>
              <a:solidFill>
                <a:prstClr val="black"/>
              </a:solidFill>
              <a:effectLst/>
              <a:uLnTx/>
              <a:uFillTx/>
              <a:latin typeface="Raleway" charset="0"/>
            </a:endParaRPr>
          </a:p>
        </p:txBody>
      </p:sp>
      <p:pic>
        <p:nvPicPr>
          <p:cNvPr id="7" name="Picture 2" descr="Illustration.">
            <a:extLst>
              <a:ext uri="{FF2B5EF4-FFF2-40B4-BE49-F238E27FC236}">
                <a16:creationId xmlns:a16="http://schemas.microsoft.com/office/drawing/2014/main" id="{FB024BB5-B52F-9C42-CEA9-4C8DD8D9F5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8473" y="8264047"/>
            <a:ext cx="3024316" cy="439900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llustration.">
            <a:extLst>
              <a:ext uri="{FF2B5EF4-FFF2-40B4-BE49-F238E27FC236}">
                <a16:creationId xmlns:a16="http://schemas.microsoft.com/office/drawing/2014/main" id="{969E839F-EF1A-31D6-03D2-61A4E8BC57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2975" y="8264047"/>
            <a:ext cx="3088045" cy="43990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51982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Guerre des Six-Jours. 1967, l'année qui allait changer Israël et sa société  à tout jamais">
            <a:extLst>
              <a:ext uri="{FF2B5EF4-FFF2-40B4-BE49-F238E27FC236}">
                <a16:creationId xmlns:a16="http://schemas.microsoft.com/office/drawing/2014/main" id="{0BC8E37C-2E59-5FC8-339A-CA747F5BC0B5}"/>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1191" b="2599"/>
          <a:stretch/>
        </p:blipFill>
        <p:spPr bwMode="auto">
          <a:xfrm>
            <a:off x="467428" y="3391988"/>
            <a:ext cx="11410397" cy="8107363"/>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6D921699-53EB-5BE6-3BC9-E11061F0AF15}"/>
              </a:ext>
            </a:extLst>
          </p:cNvPr>
          <p:cNvSpPr txBox="1"/>
          <p:nvPr/>
        </p:nvSpPr>
        <p:spPr>
          <a:xfrm>
            <a:off x="176742" y="481263"/>
            <a:ext cx="17942815" cy="914400"/>
          </a:xfrm>
          <a:prstGeom prst="rect">
            <a:avLst/>
          </a:prstGeom>
          <a:noFill/>
        </p:spPr>
        <p:txBody>
          <a:bodyPr wrap="square" rtlCol="0">
            <a:spAutoFit/>
          </a:bodyPr>
          <a:lstStyle/>
          <a:p>
            <a:pPr marL="0" marR="0" lvl="0" indent="0" algn="l" defTabSz="1828800" rtl="0" eaLnBrk="1" fontAlgn="auto" latinLnBrk="0" hangingPunct="1">
              <a:lnSpc>
                <a:spcPct val="100000"/>
              </a:lnSpc>
              <a:spcBef>
                <a:spcPts val="0"/>
              </a:spcBef>
              <a:spcAft>
                <a:spcPts val="0"/>
              </a:spcAft>
              <a:buClrTx/>
              <a:buSzTx/>
              <a:buFontTx/>
              <a:buNone/>
              <a:tabLst/>
              <a:defRPr/>
            </a:pPr>
            <a:r>
              <a:rPr kumimoji="0" lang="fr-FR" sz="5400" b="0" i="0" u="none" strike="noStrike" kern="1200" cap="none" spc="0" normalizeH="0" baseline="0" noProof="0" dirty="0">
                <a:ln>
                  <a:noFill/>
                </a:ln>
                <a:solidFill>
                  <a:srgbClr val="1F497D"/>
                </a:solidFill>
                <a:effectLst/>
                <a:uLnTx/>
                <a:uFillTx/>
                <a:latin typeface="Maitree" panose="00000500000000000000" pitchFamily="2" charset="-34"/>
                <a:ea typeface="+mn-ea"/>
                <a:cs typeface="Maitree" panose="00000500000000000000" pitchFamily="2" charset="-34"/>
              </a:rPr>
              <a:t>Israël et Territoires palestiniens entre 1947 et nos jours </a:t>
            </a:r>
          </a:p>
        </p:txBody>
      </p:sp>
      <p:pic>
        <p:nvPicPr>
          <p:cNvPr id="9" name="Picture 2">
            <a:extLst>
              <a:ext uri="{FF2B5EF4-FFF2-40B4-BE49-F238E27FC236}">
                <a16:creationId xmlns:a16="http://schemas.microsoft.com/office/drawing/2014/main" id="{1399D95F-82D3-5263-4DA0-DF6E650006A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922" r="6973" b="13153"/>
          <a:stretch/>
        </p:blipFill>
        <p:spPr bwMode="auto">
          <a:xfrm>
            <a:off x="11877825" y="2057400"/>
            <a:ext cx="6044415" cy="11155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32988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descr="Une image contenant intérieur, carrelé, évier, étoile&#10;&#10;Description générée automatiquement">
            <a:extLst>
              <a:ext uri="{FF2B5EF4-FFF2-40B4-BE49-F238E27FC236}">
                <a16:creationId xmlns:a16="http://schemas.microsoft.com/office/drawing/2014/main" id="{6F86E503-8217-2749-121B-8F9661848D64}"/>
              </a:ext>
            </a:extLst>
          </p:cNvPr>
          <p:cNvPicPr>
            <a:picLocks noChangeAspect="1"/>
          </p:cNvPicPr>
          <p:nvPr/>
        </p:nvPicPr>
        <p:blipFill>
          <a:blip r:embed="rId3" cstate="print">
            <a:alphaModFix amt="73000"/>
            <a:extLst>
              <a:ext uri="{28A0092B-C50C-407E-A947-70E740481C1C}">
                <a14:useLocalDpi xmlns:a14="http://schemas.microsoft.com/office/drawing/2010/main" val="0"/>
              </a:ext>
            </a:extLst>
          </a:blip>
          <a:stretch>
            <a:fillRect/>
          </a:stretch>
        </p:blipFill>
        <p:spPr>
          <a:xfrm>
            <a:off x="13822213" y="34345"/>
            <a:ext cx="2967999" cy="13681655"/>
          </a:xfrm>
          <a:prstGeom prst="rect">
            <a:avLst/>
          </a:prstGeom>
        </p:spPr>
      </p:pic>
      <p:pic>
        <p:nvPicPr>
          <p:cNvPr id="6" name="Image 5" descr="Une image contenant Graphique, Caractère coloré, capture d’écran, graphisme&#10;&#10;Description générée automatiquement">
            <a:extLst>
              <a:ext uri="{FF2B5EF4-FFF2-40B4-BE49-F238E27FC236}">
                <a16:creationId xmlns:a16="http://schemas.microsoft.com/office/drawing/2014/main" id="{86F3F5CA-16AF-824E-120C-5AEEA3CC63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48837" y="556282"/>
            <a:ext cx="3479154" cy="3479154"/>
          </a:xfrm>
          <a:prstGeom prst="rect">
            <a:avLst/>
          </a:prstGeom>
        </p:spPr>
      </p:pic>
      <p:sp>
        <p:nvSpPr>
          <p:cNvPr id="8" name="ZoneTexte 7">
            <a:extLst>
              <a:ext uri="{FF2B5EF4-FFF2-40B4-BE49-F238E27FC236}">
                <a16:creationId xmlns:a16="http://schemas.microsoft.com/office/drawing/2014/main" id="{C9C9E862-9264-01CD-EFB3-C6E7B73A7A8A}"/>
              </a:ext>
            </a:extLst>
          </p:cNvPr>
          <p:cNvSpPr txBox="1"/>
          <p:nvPr/>
        </p:nvSpPr>
        <p:spPr>
          <a:xfrm>
            <a:off x="425072" y="2037058"/>
            <a:ext cx="15249612" cy="10559044"/>
          </a:xfrm>
          <a:prstGeom prst="rect">
            <a:avLst/>
          </a:prstGeom>
          <a:noFill/>
        </p:spPr>
        <p:txBody>
          <a:bodyPr wrap="square" rtlCol="0">
            <a:spAutoFit/>
          </a:bodyPr>
          <a:lstStyle/>
          <a:p>
            <a:pPr marL="0" marR="0" lvl="0" indent="0" algn="l" defTabSz="1828800" rtl="0" eaLnBrk="1" fontAlgn="auto" latinLnBrk="0" hangingPunct="1">
              <a:lnSpc>
                <a:spcPct val="107000"/>
              </a:lnSpc>
              <a:spcBef>
                <a:spcPts val="0"/>
              </a:spcBef>
              <a:spcAft>
                <a:spcPts val="800"/>
              </a:spcAft>
              <a:buClrTx/>
              <a:buSzTx/>
              <a:buFontTx/>
              <a:buNone/>
              <a:tabLst/>
              <a:defRPr/>
            </a:pPr>
            <a:r>
              <a:rPr kumimoji="0" lang="fr-FR" sz="3200" b="1" i="0" u="none" strike="noStrike" kern="100" cap="none" spc="0" normalizeH="0" baseline="0" noProof="0" dirty="0">
                <a:ln>
                  <a:noFill/>
                </a:ln>
                <a:solidFill>
                  <a:prstClr val="black"/>
                </a:solidFill>
                <a:effectLst/>
                <a:uLnTx/>
                <a:uFillTx/>
                <a:latin typeface="Raleway" pitchFamily="2" charset="0"/>
                <a:ea typeface="Calibri" panose="020F0502020204030204" pitchFamily="34" charset="0"/>
                <a:cs typeface="Calibri" panose="020F0502020204030204" pitchFamily="34" charset="0"/>
              </a:rPr>
              <a:t>CISJORDANIE :</a:t>
            </a:r>
          </a:p>
          <a:p>
            <a:pPr marL="0" marR="0" lvl="0" indent="0" algn="l" defTabSz="1828800" rtl="0" eaLnBrk="1" fontAlgn="auto" latinLnBrk="0" hangingPunct="1">
              <a:lnSpc>
                <a:spcPct val="107000"/>
              </a:lnSpc>
              <a:spcBef>
                <a:spcPts val="0"/>
              </a:spcBef>
              <a:spcAft>
                <a:spcPts val="800"/>
              </a:spcAft>
              <a:buClrTx/>
              <a:buSzTx/>
              <a:buFontTx/>
              <a:buNone/>
              <a:tabLst/>
              <a:defRPr/>
            </a:pPr>
            <a:r>
              <a:rPr kumimoji="0" lang="fr-FR" sz="2800" b="0" i="0" u="none" strike="noStrike" kern="100" cap="none" spc="0" normalizeH="0" baseline="0" noProof="0" dirty="0">
                <a:ln>
                  <a:noFill/>
                </a:ln>
                <a:solidFill>
                  <a:prstClr val="black"/>
                </a:solidFill>
                <a:effectLst/>
                <a:uLnTx/>
                <a:uFillTx/>
                <a:latin typeface="Raleway" pitchFamily="2" charset="0"/>
                <a:ea typeface="Calibri" panose="020F0502020204030204" pitchFamily="34" charset="0"/>
                <a:cs typeface="Calibri" panose="020F0502020204030204" pitchFamily="34" charset="0"/>
              </a:rPr>
              <a:t>Capitale administrative : Ramallah </a:t>
            </a:r>
          </a:p>
          <a:p>
            <a:pPr marL="0" marR="0" lvl="0" indent="0" algn="l" defTabSz="1828800" rtl="0" eaLnBrk="1" fontAlgn="auto" latinLnBrk="0" hangingPunct="1">
              <a:lnSpc>
                <a:spcPct val="107000"/>
              </a:lnSpc>
              <a:spcBef>
                <a:spcPts val="0"/>
              </a:spcBef>
              <a:spcAft>
                <a:spcPts val="800"/>
              </a:spcAft>
              <a:buClrTx/>
              <a:buSzTx/>
              <a:buFontTx/>
              <a:buNone/>
              <a:tabLst/>
              <a:defRPr/>
            </a:pPr>
            <a:r>
              <a:rPr kumimoji="0" lang="fr-FR" sz="2800" b="0" i="0" u="none" strike="noStrike" kern="100" cap="none" spc="0" normalizeH="0" baseline="0" noProof="0" dirty="0">
                <a:ln>
                  <a:noFill/>
                </a:ln>
                <a:solidFill>
                  <a:prstClr val="black"/>
                </a:solidFill>
                <a:effectLst/>
                <a:uLnTx/>
                <a:uFillTx/>
                <a:latin typeface="Raleway" pitchFamily="2" charset="0"/>
                <a:ea typeface="Calibri" panose="020F0502020204030204" pitchFamily="34" charset="0"/>
                <a:cs typeface="Calibri" panose="020F0502020204030204" pitchFamily="34" charset="0"/>
              </a:rPr>
              <a:t>Superficie :  5655 km² ; </a:t>
            </a:r>
          </a:p>
          <a:p>
            <a:pPr marL="0" marR="0" lvl="0" indent="0" algn="l" defTabSz="1828800" rtl="0" eaLnBrk="1" fontAlgn="auto" latinLnBrk="0" hangingPunct="1">
              <a:lnSpc>
                <a:spcPct val="107000"/>
              </a:lnSpc>
              <a:spcBef>
                <a:spcPts val="0"/>
              </a:spcBef>
              <a:spcAft>
                <a:spcPts val="800"/>
              </a:spcAft>
              <a:buClrTx/>
              <a:buSzTx/>
              <a:buFontTx/>
              <a:buNone/>
              <a:tabLst/>
              <a:defRPr/>
            </a:pPr>
            <a:r>
              <a:rPr kumimoji="0" lang="fr-FR" sz="2800" b="0" i="0" u="none" strike="noStrike" kern="100" cap="none" spc="0" normalizeH="0" baseline="0" noProof="0" dirty="0">
                <a:ln>
                  <a:noFill/>
                </a:ln>
                <a:solidFill>
                  <a:prstClr val="black"/>
                </a:solidFill>
                <a:effectLst/>
                <a:uLnTx/>
                <a:uFillTx/>
                <a:latin typeface="Raleway" pitchFamily="2" charset="0"/>
                <a:ea typeface="Calibri" panose="020F0502020204030204" pitchFamily="34" charset="0"/>
                <a:cs typeface="Calibri" panose="020F0502020204030204" pitchFamily="34" charset="0"/>
              </a:rPr>
              <a:t>Population : 3 millions avec Jérusalem-Est </a:t>
            </a:r>
          </a:p>
          <a:p>
            <a:pPr marL="0" marR="0" lvl="0" indent="0" algn="l" defTabSz="1828800" rtl="0" eaLnBrk="1" fontAlgn="auto" latinLnBrk="0" hangingPunct="1">
              <a:lnSpc>
                <a:spcPct val="107000"/>
              </a:lnSpc>
              <a:spcBef>
                <a:spcPts val="0"/>
              </a:spcBef>
              <a:spcAft>
                <a:spcPts val="800"/>
              </a:spcAft>
              <a:buClrTx/>
              <a:buSzTx/>
              <a:buFontTx/>
              <a:buNone/>
              <a:tabLst/>
              <a:defRPr/>
            </a:pPr>
            <a:r>
              <a:rPr kumimoji="0" lang="fr-FR" sz="2800" b="0" i="0" u="none" strike="noStrike" kern="100" cap="none" spc="0" normalizeH="0" baseline="0" noProof="0" dirty="0">
                <a:ln>
                  <a:noFill/>
                </a:ln>
                <a:solidFill>
                  <a:prstClr val="black"/>
                </a:solidFill>
                <a:effectLst/>
                <a:uLnTx/>
                <a:uFillTx/>
                <a:latin typeface="Raleway" pitchFamily="2" charset="0"/>
                <a:ea typeface="Calibri" panose="020F0502020204030204" pitchFamily="34" charset="0"/>
                <a:cs typeface="Calibri" panose="020F0502020204030204" pitchFamily="34" charset="0"/>
              </a:rPr>
              <a:t>Densité : 532 hab/km² </a:t>
            </a:r>
          </a:p>
          <a:p>
            <a:pPr marL="0" marR="0" lvl="0" indent="0" algn="l" defTabSz="1828800" rtl="0" eaLnBrk="1" fontAlgn="auto" latinLnBrk="0" hangingPunct="1">
              <a:lnSpc>
                <a:spcPct val="107000"/>
              </a:lnSpc>
              <a:spcBef>
                <a:spcPts val="0"/>
              </a:spcBef>
              <a:spcAft>
                <a:spcPts val="800"/>
              </a:spcAft>
              <a:buClrTx/>
              <a:buSzTx/>
              <a:buFontTx/>
              <a:buNone/>
              <a:tabLst/>
              <a:defRPr/>
            </a:pPr>
            <a:r>
              <a:rPr kumimoji="0" lang="fr-FR" sz="2800" b="0" i="0" u="none" strike="noStrike" kern="1200" cap="none" spc="0" normalizeH="0" baseline="0" noProof="0" dirty="0">
                <a:ln>
                  <a:noFill/>
                </a:ln>
                <a:solidFill>
                  <a:prstClr val="black"/>
                </a:solidFill>
                <a:effectLst/>
                <a:uLnTx/>
                <a:uFillTx/>
                <a:latin typeface="Raleway" pitchFamily="2" charset="0"/>
                <a:ea typeface="Calibri" panose="020F0502020204030204" pitchFamily="34" charset="0"/>
                <a:cs typeface="+mn-cs"/>
              </a:rPr>
              <a:t>Président de l’Autorité palestinienne (AP) : M. Abbas</a:t>
            </a:r>
          </a:p>
          <a:p>
            <a:pPr marL="0" marR="0" lvl="0" indent="0" algn="l" defTabSz="1828800" rtl="0" eaLnBrk="1" fontAlgn="auto" latinLnBrk="0" hangingPunct="1">
              <a:lnSpc>
                <a:spcPct val="107000"/>
              </a:lnSpc>
              <a:spcBef>
                <a:spcPts val="0"/>
              </a:spcBef>
              <a:spcAft>
                <a:spcPts val="800"/>
              </a:spcAft>
              <a:buClrTx/>
              <a:buSzTx/>
              <a:buFontTx/>
              <a:buNone/>
              <a:tabLst/>
              <a:defRPr/>
            </a:pPr>
            <a:r>
              <a:rPr kumimoji="0" lang="fr-FR" sz="2800" b="0" i="0" u="none" strike="noStrike" kern="100" cap="none" spc="0" normalizeH="0" baseline="0" noProof="0" dirty="0">
                <a:ln>
                  <a:noFill/>
                </a:ln>
                <a:solidFill>
                  <a:prstClr val="black"/>
                </a:solidFill>
                <a:effectLst/>
                <a:uLnTx/>
                <a:uFillTx/>
                <a:latin typeface="Raleway" pitchFamily="2" charset="0"/>
                <a:ea typeface="Calibri" panose="020F0502020204030204" pitchFamily="34" charset="0"/>
                <a:cs typeface="Calibri" panose="020F0502020204030204" pitchFamily="34" charset="0"/>
              </a:rPr>
              <a:t>Construction d’un mur de séparation avec Israël en 2002</a:t>
            </a:r>
          </a:p>
          <a:p>
            <a:pPr marL="0" marR="0" lvl="0" indent="0" algn="l" defTabSz="1828800" rtl="0" eaLnBrk="1" fontAlgn="auto" latinLnBrk="0" hangingPunct="1">
              <a:lnSpc>
                <a:spcPct val="107000"/>
              </a:lnSpc>
              <a:spcBef>
                <a:spcPts val="0"/>
              </a:spcBef>
              <a:spcAft>
                <a:spcPts val="800"/>
              </a:spcAft>
              <a:buClrTx/>
              <a:buSzTx/>
              <a:buFontTx/>
              <a:buNone/>
              <a:tabLst/>
              <a:defRPr/>
            </a:pPr>
            <a:endParaRPr kumimoji="0" lang="fr-FR" sz="3200" b="0" i="0" u="none" strike="noStrike" kern="100" cap="none" spc="0" normalizeH="0" baseline="0" noProof="0" dirty="0">
              <a:ln>
                <a:noFill/>
              </a:ln>
              <a:solidFill>
                <a:prstClr val="black"/>
              </a:solidFill>
              <a:effectLst/>
              <a:uLnTx/>
              <a:uFillTx/>
              <a:latin typeface="Raleway" pitchFamily="2" charset="0"/>
              <a:ea typeface="Calibri" panose="020F0502020204030204" pitchFamily="34" charset="0"/>
              <a:cs typeface="Calibri" panose="020F0502020204030204" pitchFamily="34" charset="0"/>
            </a:endParaRPr>
          </a:p>
          <a:p>
            <a:pPr marL="0" marR="0" lvl="0" indent="0" algn="l" defTabSz="1828800" rtl="0" eaLnBrk="1" fontAlgn="auto" latinLnBrk="0" hangingPunct="1">
              <a:lnSpc>
                <a:spcPct val="107000"/>
              </a:lnSpc>
              <a:spcBef>
                <a:spcPts val="0"/>
              </a:spcBef>
              <a:spcAft>
                <a:spcPts val="800"/>
              </a:spcAft>
              <a:buClrTx/>
              <a:buSzTx/>
              <a:buFontTx/>
              <a:buNone/>
              <a:tabLst/>
              <a:defRPr/>
            </a:pPr>
            <a:r>
              <a:rPr kumimoji="0" lang="fr-FR" sz="3200" b="1" i="0" u="none" strike="noStrike" kern="100" cap="none" spc="0" normalizeH="0" baseline="0" noProof="0" dirty="0">
                <a:ln>
                  <a:noFill/>
                </a:ln>
                <a:solidFill>
                  <a:prstClr val="black"/>
                </a:solidFill>
                <a:effectLst/>
                <a:uLnTx/>
                <a:uFillTx/>
                <a:latin typeface="Raleway" pitchFamily="2" charset="0"/>
                <a:ea typeface="Calibri" panose="020F0502020204030204" pitchFamily="34" charset="0"/>
                <a:cs typeface="Calibri" panose="020F0502020204030204" pitchFamily="34" charset="0"/>
              </a:rPr>
              <a:t>BANDE DE GAZA :</a:t>
            </a:r>
            <a:br>
              <a:rPr kumimoji="0" lang="fr-FR" sz="3200" b="0" i="0" u="none" strike="noStrike" kern="100" cap="none" spc="0" normalizeH="0" baseline="0" noProof="0" dirty="0">
                <a:ln>
                  <a:noFill/>
                </a:ln>
                <a:solidFill>
                  <a:prstClr val="black"/>
                </a:solidFill>
                <a:effectLst/>
                <a:uLnTx/>
                <a:uFillTx/>
                <a:latin typeface="Raleway" pitchFamily="2" charset="0"/>
                <a:ea typeface="Calibri" panose="020F0502020204030204" pitchFamily="34" charset="0"/>
                <a:cs typeface="Calibri" panose="020F0502020204030204" pitchFamily="34" charset="0"/>
              </a:rPr>
            </a:br>
            <a:r>
              <a:rPr kumimoji="0" lang="fr-FR" sz="2800" b="0" i="0" u="none" strike="noStrike" kern="100" cap="none" spc="0" normalizeH="0" baseline="0" noProof="0" dirty="0">
                <a:ln>
                  <a:noFill/>
                </a:ln>
                <a:solidFill>
                  <a:prstClr val="black"/>
                </a:solidFill>
                <a:effectLst/>
                <a:uLnTx/>
                <a:uFillTx/>
                <a:latin typeface="Raleway" pitchFamily="2" charset="0"/>
                <a:ea typeface="Calibri" panose="020F0502020204030204" pitchFamily="34" charset="0"/>
                <a:cs typeface="Calibri" panose="020F0502020204030204" pitchFamily="34" charset="0"/>
              </a:rPr>
              <a:t>Superficie : 365 km². (40 km de long et de 7 à 12 km de large) </a:t>
            </a:r>
          </a:p>
          <a:p>
            <a:pPr marL="0" marR="0" lvl="0" indent="0" algn="l" defTabSz="1828800" rtl="0" eaLnBrk="1" fontAlgn="auto" latinLnBrk="0" hangingPunct="1">
              <a:lnSpc>
                <a:spcPct val="107000"/>
              </a:lnSpc>
              <a:spcBef>
                <a:spcPts val="0"/>
              </a:spcBef>
              <a:spcAft>
                <a:spcPts val="800"/>
              </a:spcAft>
              <a:buClrTx/>
              <a:buSzTx/>
              <a:buFontTx/>
              <a:buNone/>
              <a:tabLst/>
              <a:defRPr/>
            </a:pPr>
            <a:r>
              <a:rPr kumimoji="0" lang="fr-FR" sz="2800" b="0" i="0" u="none" strike="noStrike" kern="100" cap="none" spc="0" normalizeH="0" baseline="0" noProof="0" dirty="0">
                <a:ln>
                  <a:noFill/>
                </a:ln>
                <a:solidFill>
                  <a:prstClr val="black"/>
                </a:solidFill>
                <a:effectLst/>
                <a:uLnTx/>
                <a:uFillTx/>
                <a:latin typeface="Raleway" pitchFamily="2" charset="0"/>
                <a:ea typeface="Calibri" panose="020F0502020204030204" pitchFamily="34" charset="0"/>
                <a:cs typeface="Calibri" panose="020F0502020204030204" pitchFamily="34" charset="0"/>
              </a:rPr>
              <a:t>Population : </a:t>
            </a:r>
            <a:r>
              <a:rPr kumimoji="0" lang="fr-FR" sz="2800" b="0" i="0" u="none" strike="noStrike" kern="1200" cap="none" spc="0" normalizeH="0" baseline="0" noProof="0" dirty="0">
                <a:ln>
                  <a:noFill/>
                </a:ln>
                <a:solidFill>
                  <a:prstClr val="black"/>
                </a:solidFill>
                <a:effectLst/>
                <a:uLnTx/>
                <a:uFillTx/>
                <a:latin typeface="Raleway" pitchFamily="2" charset="0"/>
                <a:ea typeface="Calibri" panose="020F0502020204030204" pitchFamily="34" charset="0"/>
                <a:cs typeface="+mn-cs"/>
              </a:rPr>
              <a:t>2.23 millions </a:t>
            </a:r>
          </a:p>
          <a:p>
            <a:pPr marL="0" marR="0" lvl="0" indent="0" algn="l" defTabSz="1828800" rtl="0" eaLnBrk="1" fontAlgn="auto" latinLnBrk="0" hangingPunct="1">
              <a:lnSpc>
                <a:spcPct val="107000"/>
              </a:lnSpc>
              <a:spcBef>
                <a:spcPts val="0"/>
              </a:spcBef>
              <a:spcAft>
                <a:spcPts val="800"/>
              </a:spcAft>
              <a:buClrTx/>
              <a:buSzTx/>
              <a:buFontTx/>
              <a:buNone/>
              <a:tabLst/>
              <a:defRPr/>
            </a:pPr>
            <a:r>
              <a:rPr kumimoji="0" lang="fr-FR" sz="2800" b="0" i="0" u="none" strike="noStrike" kern="100" cap="none" spc="0" normalizeH="0" baseline="0" noProof="0" dirty="0">
                <a:ln>
                  <a:noFill/>
                </a:ln>
                <a:solidFill>
                  <a:prstClr val="black"/>
                </a:solidFill>
                <a:effectLst/>
                <a:uLnTx/>
                <a:uFillTx/>
                <a:latin typeface="Raleway" pitchFamily="2" charset="0"/>
                <a:ea typeface="Calibri" panose="020F0502020204030204" pitchFamily="34" charset="0"/>
                <a:cs typeface="Calibri" panose="020F0502020204030204" pitchFamily="34" charset="0"/>
              </a:rPr>
              <a:t>Forte proportion de réfugiés :  1,7 M de réfugiés </a:t>
            </a:r>
            <a:br>
              <a:rPr kumimoji="0" lang="fr-FR" sz="2800" b="0" i="0" u="none" strike="noStrike" kern="100" cap="none" spc="0" normalizeH="0" baseline="0" noProof="0" dirty="0">
                <a:ln>
                  <a:noFill/>
                </a:ln>
                <a:solidFill>
                  <a:prstClr val="black"/>
                </a:solidFill>
                <a:effectLst/>
                <a:uLnTx/>
                <a:uFillTx/>
                <a:latin typeface="Raleway" pitchFamily="2" charset="0"/>
                <a:ea typeface="Calibri" panose="020F0502020204030204" pitchFamily="34" charset="0"/>
                <a:cs typeface="Calibri" panose="020F0502020204030204" pitchFamily="34" charset="0"/>
              </a:rPr>
            </a:br>
            <a:r>
              <a:rPr kumimoji="0" lang="fr-FR" sz="2800" b="0" i="0" u="none" strike="noStrike" kern="100" cap="none" spc="0" normalizeH="0" baseline="0" noProof="0" dirty="0">
                <a:ln>
                  <a:noFill/>
                </a:ln>
                <a:solidFill>
                  <a:prstClr val="black"/>
                </a:solidFill>
                <a:effectLst/>
                <a:uLnTx/>
                <a:uFillTx/>
                <a:latin typeface="Raleway" pitchFamily="2" charset="0"/>
                <a:ea typeface="Calibri" panose="020F0502020204030204" pitchFamily="34" charset="0"/>
                <a:cs typeface="Calibri" panose="020F0502020204030204" pitchFamily="34" charset="0"/>
              </a:rPr>
              <a:t>Densité : 5 324 hab/km² (une des plus élevées du monde) </a:t>
            </a:r>
          </a:p>
          <a:p>
            <a:pPr marL="0" marR="0" lvl="0" indent="0" algn="l" defTabSz="1828800" rtl="0" eaLnBrk="1" fontAlgn="auto" latinLnBrk="0" hangingPunct="1">
              <a:lnSpc>
                <a:spcPct val="107000"/>
              </a:lnSpc>
              <a:spcBef>
                <a:spcPts val="0"/>
              </a:spcBef>
              <a:spcAft>
                <a:spcPts val="800"/>
              </a:spcAft>
              <a:buClrTx/>
              <a:buSzTx/>
              <a:buFontTx/>
              <a:buNone/>
              <a:tabLst/>
              <a:defRPr/>
            </a:pPr>
            <a:r>
              <a:rPr kumimoji="0" lang="fr-FR" sz="2800" b="0" i="0" u="none" strike="noStrike" kern="100" cap="none" spc="0" normalizeH="0" baseline="0" noProof="0" dirty="0">
                <a:ln>
                  <a:noFill/>
                </a:ln>
                <a:solidFill>
                  <a:prstClr val="black"/>
                </a:solidFill>
                <a:effectLst/>
                <a:uLnTx/>
                <a:uFillTx/>
                <a:latin typeface="Raleway" pitchFamily="2" charset="0"/>
                <a:ea typeface="Calibri" panose="020F0502020204030204" pitchFamily="34" charset="0"/>
                <a:cs typeface="Calibri" panose="020F0502020204030204" pitchFamily="34" charset="0"/>
              </a:rPr>
              <a:t>Âge médian très jeune : 18 ans </a:t>
            </a:r>
            <a:br>
              <a:rPr kumimoji="0" lang="fr-FR" sz="2800" b="0" i="0" u="none" strike="noStrike" kern="100" cap="none" spc="0" normalizeH="0" baseline="0" noProof="0" dirty="0">
                <a:ln>
                  <a:noFill/>
                </a:ln>
                <a:solidFill>
                  <a:prstClr val="black"/>
                </a:solidFill>
                <a:effectLst/>
                <a:uLnTx/>
                <a:uFillTx/>
                <a:latin typeface="Raleway" pitchFamily="2" charset="0"/>
                <a:ea typeface="Calibri" panose="020F0502020204030204" pitchFamily="34" charset="0"/>
                <a:cs typeface="Calibri" panose="020F0502020204030204" pitchFamily="34" charset="0"/>
              </a:rPr>
            </a:br>
            <a:r>
              <a:rPr kumimoji="0" lang="fr-FR" sz="2800" b="0" i="0" u="none" strike="noStrike" kern="100" cap="none" spc="0" normalizeH="0" baseline="0" noProof="0" dirty="0">
                <a:ln>
                  <a:noFill/>
                </a:ln>
                <a:solidFill>
                  <a:prstClr val="black"/>
                </a:solidFill>
                <a:effectLst/>
                <a:uLnTx/>
                <a:uFillTx/>
                <a:latin typeface="Raleway" pitchFamily="2" charset="0"/>
                <a:ea typeface="Calibri" panose="020F0502020204030204" pitchFamily="34" charset="0"/>
                <a:cs typeface="Calibri" panose="020F0502020204030204" pitchFamily="34" charset="0"/>
              </a:rPr>
              <a:t>Indice de fécondité : 4.4 enfants par femme </a:t>
            </a:r>
          </a:p>
          <a:p>
            <a:pPr marL="0" marR="0" lvl="0" indent="0" algn="l" defTabSz="1828800" rtl="0" eaLnBrk="1" fontAlgn="auto" latinLnBrk="0" hangingPunct="1">
              <a:lnSpc>
                <a:spcPct val="107000"/>
              </a:lnSpc>
              <a:spcBef>
                <a:spcPts val="0"/>
              </a:spcBef>
              <a:spcAft>
                <a:spcPts val="800"/>
              </a:spcAft>
              <a:buClrTx/>
              <a:buSzTx/>
              <a:buFontTx/>
              <a:buNone/>
              <a:tabLst/>
              <a:defRPr/>
            </a:pPr>
            <a:r>
              <a:rPr kumimoji="0" lang="fr-FR" sz="2800" b="0" i="0" u="none" strike="noStrike" kern="100" cap="none" spc="0" normalizeH="0" baseline="0" noProof="0" dirty="0">
                <a:ln>
                  <a:noFill/>
                </a:ln>
                <a:solidFill>
                  <a:prstClr val="black"/>
                </a:solidFill>
                <a:effectLst/>
                <a:uLnTx/>
                <a:uFillTx/>
                <a:latin typeface="Raleway" pitchFamily="2" charset="0"/>
                <a:ea typeface="Calibri" panose="020F0502020204030204" pitchFamily="34" charset="0"/>
                <a:cs typeface="Calibri" panose="020F0502020204030204" pitchFamily="34" charset="0"/>
              </a:rPr>
              <a:t>Gérée par le Hamas depuis 2006</a:t>
            </a:r>
          </a:p>
          <a:p>
            <a:pPr marL="0" marR="0" lvl="0" indent="0" algn="l" defTabSz="1828800" rtl="0" eaLnBrk="1" fontAlgn="auto" latinLnBrk="0" hangingPunct="1">
              <a:lnSpc>
                <a:spcPct val="107000"/>
              </a:lnSpc>
              <a:spcBef>
                <a:spcPts val="0"/>
              </a:spcBef>
              <a:spcAft>
                <a:spcPts val="800"/>
              </a:spcAft>
              <a:buClrTx/>
              <a:buSzTx/>
              <a:buFontTx/>
              <a:buNone/>
              <a:tabLst/>
              <a:defRPr/>
            </a:pPr>
            <a:r>
              <a:rPr kumimoji="0" lang="fr-FR" sz="2800" b="0" i="0" u="none" strike="noStrike" kern="100" cap="none" spc="0" normalizeH="0" baseline="0" noProof="0" dirty="0">
                <a:ln>
                  <a:noFill/>
                </a:ln>
                <a:solidFill>
                  <a:prstClr val="black"/>
                </a:solidFill>
                <a:effectLst/>
                <a:uLnTx/>
                <a:uFillTx/>
                <a:latin typeface="Raleway" pitchFamily="2" charset="0"/>
                <a:ea typeface="Calibri" panose="020F0502020204030204" pitchFamily="34" charset="0"/>
                <a:cs typeface="Calibri" panose="020F0502020204030204" pitchFamily="34" charset="0"/>
              </a:rPr>
              <a:t>Blocus israélien depuis 2007</a:t>
            </a:r>
          </a:p>
          <a:p>
            <a:pPr marL="0" marR="0" lvl="0" indent="0" algn="l" defTabSz="1828800" rtl="0" eaLnBrk="1" fontAlgn="auto" latinLnBrk="0" hangingPunct="1">
              <a:lnSpc>
                <a:spcPct val="107000"/>
              </a:lnSpc>
              <a:spcBef>
                <a:spcPts val="0"/>
              </a:spcBef>
              <a:spcAft>
                <a:spcPts val="800"/>
              </a:spcAft>
              <a:buClrTx/>
              <a:buSzTx/>
              <a:buFontTx/>
              <a:buNone/>
              <a:tabLst/>
              <a:defRPr/>
            </a:pPr>
            <a:r>
              <a:rPr kumimoji="0" lang="fr-FR" sz="2800" b="0" i="0" u="none" strike="noStrike" kern="100" cap="none" spc="0" normalizeH="0" baseline="0" noProof="0" dirty="0">
                <a:ln>
                  <a:noFill/>
                </a:ln>
                <a:solidFill>
                  <a:prstClr val="black"/>
                </a:solidFill>
                <a:effectLst/>
                <a:uLnTx/>
                <a:uFillTx/>
                <a:latin typeface="Raleway" pitchFamily="2" charset="0"/>
                <a:ea typeface="Calibri" panose="020F0502020204030204" pitchFamily="34" charset="0"/>
                <a:cs typeface="Calibri" panose="020F0502020204030204" pitchFamily="34" charset="0"/>
              </a:rPr>
              <a:t>Taux de chômage : 44%</a:t>
            </a:r>
          </a:p>
          <a:p>
            <a:pPr marL="0" marR="0" lvl="0" indent="0" algn="l" defTabSz="1828800" rtl="0" eaLnBrk="1" fontAlgn="auto" latinLnBrk="0" hangingPunct="1">
              <a:lnSpc>
                <a:spcPct val="107000"/>
              </a:lnSpc>
              <a:spcBef>
                <a:spcPts val="0"/>
              </a:spcBef>
              <a:spcAft>
                <a:spcPts val="800"/>
              </a:spcAft>
              <a:buClrTx/>
              <a:buSzTx/>
              <a:buFontTx/>
              <a:buNone/>
              <a:tabLst/>
              <a:defRPr/>
            </a:pPr>
            <a:endParaRPr kumimoji="0" lang="fr-FR" sz="2800" b="0" i="0" u="none" strike="noStrike" kern="100" cap="none" spc="0" normalizeH="0" baseline="0" noProof="0" dirty="0">
              <a:ln>
                <a:noFill/>
              </a:ln>
              <a:solidFill>
                <a:srgbClr val="1F497D"/>
              </a:solidFill>
              <a:effectLst/>
              <a:uLnTx/>
              <a:uFillTx/>
              <a:latin typeface="Raleway" pitchFamily="2" charset="0"/>
              <a:ea typeface="Calibri" panose="020F0502020204030204" pitchFamily="34" charset="0"/>
              <a:cs typeface="Calibri" panose="020F0502020204030204" pitchFamily="34" charset="0"/>
            </a:endParaRPr>
          </a:p>
        </p:txBody>
      </p:sp>
      <p:sp>
        <p:nvSpPr>
          <p:cNvPr id="9" name="Titre 8">
            <a:extLst>
              <a:ext uri="{FF2B5EF4-FFF2-40B4-BE49-F238E27FC236}">
                <a16:creationId xmlns:a16="http://schemas.microsoft.com/office/drawing/2014/main" id="{CD2248AC-7458-1263-4692-622C26ACEA9B}"/>
              </a:ext>
            </a:extLst>
          </p:cNvPr>
          <p:cNvSpPr>
            <a:spLocks noGrp="1"/>
          </p:cNvSpPr>
          <p:nvPr>
            <p:ph type="title"/>
          </p:nvPr>
        </p:nvSpPr>
        <p:spPr>
          <a:xfrm>
            <a:off x="572272" y="424415"/>
            <a:ext cx="16459200" cy="1089529"/>
          </a:xfrm>
        </p:spPr>
        <p:txBody>
          <a:bodyPr>
            <a:noAutofit/>
          </a:bodyPr>
          <a:lstStyle/>
          <a:p>
            <a:pPr algn="l"/>
            <a:r>
              <a:rPr lang="fr-FR" sz="7200" dirty="0">
                <a:latin typeface="Maitree" panose="00000500000000000000" pitchFamily="2" charset="-34"/>
                <a:cs typeface="Maitree" panose="00000500000000000000" pitchFamily="2" charset="-34"/>
              </a:rPr>
              <a:t>Territoires palestiniens</a:t>
            </a:r>
          </a:p>
        </p:txBody>
      </p:sp>
      <p:pic>
        <p:nvPicPr>
          <p:cNvPr id="2" name="Picture 2">
            <a:extLst>
              <a:ext uri="{FF2B5EF4-FFF2-40B4-BE49-F238E27FC236}">
                <a16:creationId xmlns:a16="http://schemas.microsoft.com/office/drawing/2014/main" id="{89FED8F1-5F4A-FF9F-3075-FEDF388DF5A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3152"/>
          <a:stretch/>
        </p:blipFill>
        <p:spPr bwMode="auto">
          <a:xfrm>
            <a:off x="10986001" y="3963407"/>
            <a:ext cx="5813114" cy="7977581"/>
          </a:xfrm>
          <a:prstGeom prst="rect">
            <a:avLst/>
          </a:prstGeom>
          <a:noFill/>
          <a:extLst>
            <a:ext uri="{909E8E84-426E-40DD-AFC4-6F175D3DCCD1}">
              <a14:hiddenFill xmlns:a14="http://schemas.microsoft.com/office/drawing/2010/main">
                <a:solidFill>
                  <a:srgbClr val="FFFFFF"/>
                </a:solidFill>
              </a14:hiddenFill>
            </a:ext>
          </a:extLst>
        </p:spPr>
      </p:pic>
      <p:cxnSp>
        <p:nvCxnSpPr>
          <p:cNvPr id="3" name="Connecteur droit 2">
            <a:extLst>
              <a:ext uri="{FF2B5EF4-FFF2-40B4-BE49-F238E27FC236}">
                <a16:creationId xmlns:a16="http://schemas.microsoft.com/office/drawing/2014/main" id="{D77DCD8D-4A05-AA8F-D479-E456BB542307}"/>
              </a:ext>
            </a:extLst>
          </p:cNvPr>
          <p:cNvCxnSpPr>
            <a:cxnSpLocks/>
          </p:cNvCxnSpPr>
          <p:nvPr/>
        </p:nvCxnSpPr>
        <p:spPr>
          <a:xfrm>
            <a:off x="755739" y="1593999"/>
            <a:ext cx="9302661" cy="34345"/>
          </a:xfrm>
          <a:prstGeom prst="line">
            <a:avLst/>
          </a:prstGeom>
          <a:ln w="76200">
            <a:solidFill>
              <a:srgbClr val="D7BA62"/>
            </a:solidFill>
          </a:ln>
        </p:spPr>
        <p:style>
          <a:lnRef idx="1">
            <a:schemeClr val="accent1"/>
          </a:lnRef>
          <a:fillRef idx="0">
            <a:schemeClr val="accent1"/>
          </a:fillRef>
          <a:effectRef idx="0">
            <a:schemeClr val="accent1"/>
          </a:effectRef>
          <a:fontRef idx="minor">
            <a:schemeClr val="tx1"/>
          </a:fontRef>
        </p:style>
      </p:cxnSp>
      <p:pic>
        <p:nvPicPr>
          <p:cNvPr id="4" name="Image 3" descr="Une image contenant table&#10;&#10;Description générée automatiquement">
            <a:extLst>
              <a:ext uri="{FF2B5EF4-FFF2-40B4-BE49-F238E27FC236}">
                <a16:creationId xmlns:a16="http://schemas.microsoft.com/office/drawing/2014/main" id="{8585ADBB-D52E-DAA8-19F1-F57AFF0BCDE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444909" y="12727726"/>
            <a:ext cx="2342987" cy="614935"/>
          </a:xfrm>
          <a:prstGeom prst="rect">
            <a:avLst/>
          </a:prstGeom>
        </p:spPr>
      </p:pic>
    </p:spTree>
    <p:extLst>
      <p:ext uri="{BB962C8B-B14F-4D97-AF65-F5344CB8AC3E}">
        <p14:creationId xmlns:p14="http://schemas.microsoft.com/office/powerpoint/2010/main" val="1767753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11" end="1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12" end="1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13" end="1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ales 4x3">
  <a:themeElements>
    <a:clrScheme name="Oeuvre d'Orient">
      <a:dk1>
        <a:srgbClr val="7E7E7E"/>
      </a:dk1>
      <a:lt1>
        <a:srgbClr val="FFFFFF"/>
      </a:lt1>
      <a:dk2>
        <a:srgbClr val="3F3F3F"/>
      </a:dk2>
      <a:lt2>
        <a:srgbClr val="FFFFFF"/>
      </a:lt2>
      <a:accent1>
        <a:srgbClr val="C2122D"/>
      </a:accent1>
      <a:accent2>
        <a:srgbClr val="676159"/>
      </a:accent2>
      <a:accent3>
        <a:srgbClr val="D2BA6E"/>
      </a:accent3>
      <a:accent4>
        <a:srgbClr val="D65E52"/>
      </a:accent4>
      <a:accent5>
        <a:srgbClr val="88B095"/>
      </a:accent5>
      <a:accent6>
        <a:srgbClr val="365A7A"/>
      </a:accent6>
      <a:hlink>
        <a:srgbClr val="A8D2D4"/>
      </a:hlink>
      <a:folHlink>
        <a:srgbClr val="555555"/>
      </a:folHlink>
    </a:clrScheme>
    <a:fontScheme name="Custom 7">
      <a:majorFont>
        <a:latin typeface="Museo 700"/>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les 4x3" id="{A19DE206-6966-43D8-83CC-BA287DC30EA6}" vid="{B11AF588-5E6E-4023-8142-899C6226FE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Sales 4x3">
  <a:themeElements>
    <a:clrScheme name="Oeuvre d'Orient">
      <a:dk1>
        <a:srgbClr val="7E7E7E"/>
      </a:dk1>
      <a:lt1>
        <a:srgbClr val="FFFFFF"/>
      </a:lt1>
      <a:dk2>
        <a:srgbClr val="3F3F3F"/>
      </a:dk2>
      <a:lt2>
        <a:srgbClr val="FFFFFF"/>
      </a:lt2>
      <a:accent1>
        <a:srgbClr val="C2122D"/>
      </a:accent1>
      <a:accent2>
        <a:srgbClr val="676159"/>
      </a:accent2>
      <a:accent3>
        <a:srgbClr val="D2BA6E"/>
      </a:accent3>
      <a:accent4>
        <a:srgbClr val="D65E52"/>
      </a:accent4>
      <a:accent5>
        <a:srgbClr val="88B095"/>
      </a:accent5>
      <a:accent6>
        <a:srgbClr val="365A7A"/>
      </a:accent6>
      <a:hlink>
        <a:srgbClr val="A8D2D4"/>
      </a:hlink>
      <a:folHlink>
        <a:srgbClr val="555555"/>
      </a:folHlink>
    </a:clrScheme>
    <a:fontScheme name="Custom 7">
      <a:majorFont>
        <a:latin typeface="Museo 700"/>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les 4x3" id="{A19DE206-6966-43D8-83CC-BA287DC30EA6}" vid="{B11AF588-5E6E-4023-8142-899C6226FE21}"/>
    </a:ext>
  </a:extLst>
</a:theme>
</file>

<file path=ppt/theme/theme4.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Sales 4x3</Template>
  <TotalTime>17833</TotalTime>
  <Words>8060</Words>
  <Application>Microsoft Office PowerPoint</Application>
  <PresentationFormat>Personnalisé</PresentationFormat>
  <Paragraphs>824</Paragraphs>
  <Slides>48</Slides>
  <Notes>43</Notes>
  <HiddenSlides>6</HiddenSlides>
  <MMClips>0</MMClips>
  <ScaleCrop>false</ScaleCrop>
  <HeadingPairs>
    <vt:vector size="6" baseType="variant">
      <vt:variant>
        <vt:lpstr>Polices utilisées</vt:lpstr>
      </vt:variant>
      <vt:variant>
        <vt:i4>21</vt:i4>
      </vt:variant>
      <vt:variant>
        <vt:lpstr>Thème</vt:lpstr>
      </vt:variant>
      <vt:variant>
        <vt:i4>3</vt:i4>
      </vt:variant>
      <vt:variant>
        <vt:lpstr>Titres des diapositives</vt:lpstr>
      </vt:variant>
      <vt:variant>
        <vt:i4>48</vt:i4>
      </vt:variant>
    </vt:vector>
  </HeadingPairs>
  <TitlesOfParts>
    <vt:vector size="72" baseType="lpstr">
      <vt:lpstr>Aptos</vt:lpstr>
      <vt:lpstr>Arial</vt:lpstr>
      <vt:lpstr>Calibri</vt:lpstr>
      <vt:lpstr>Courier New</vt:lpstr>
      <vt:lpstr>Helvetica Neue</vt:lpstr>
      <vt:lpstr>Maitree</vt:lpstr>
      <vt:lpstr>Maitree Bold</vt:lpstr>
      <vt:lpstr>Museo 700</vt:lpstr>
      <vt:lpstr>Open Sans</vt:lpstr>
      <vt:lpstr>Plus Jakarta Sans</vt:lpstr>
      <vt:lpstr>Raleway</vt:lpstr>
      <vt:lpstr>Raleway Bold</vt:lpstr>
      <vt:lpstr>Raleway Bold Italics</vt:lpstr>
      <vt:lpstr>Raleway Courant</vt:lpstr>
      <vt:lpstr>Raleway ExtraLight</vt:lpstr>
      <vt:lpstr>roboto</vt:lpstr>
      <vt:lpstr>Segoe UI</vt:lpstr>
      <vt:lpstr>Symbol</vt:lpstr>
      <vt:lpstr>Times New Roman</vt:lpstr>
      <vt:lpstr>Tw Cen MT Condensed</vt:lpstr>
      <vt:lpstr>Wingdings</vt:lpstr>
      <vt:lpstr>Sales 4x3</vt:lpstr>
      <vt:lpstr>Office Theme</vt:lpstr>
      <vt:lpstr>1_Sales 4x3</vt:lpstr>
      <vt:lpstr>Présentation PowerPoint</vt:lpstr>
      <vt:lpstr>Action de L’Œuvre d’Orient :  au service des Eglises orientales    23 pays</vt:lpstr>
      <vt:lpstr>L’Œuvre d’Orient</vt:lpstr>
      <vt:lpstr>L’Œuvre d’Orient soutient les chrétiens d’Orient </vt:lpstr>
      <vt:lpstr>Aider les enfants à aller à l’école</vt:lpstr>
      <vt:lpstr>Présentation PowerPoint</vt:lpstr>
      <vt:lpstr>Engagement des jeunes volontaires</vt:lpstr>
      <vt:lpstr>Situation inédite : 9 pays d’action en crise</vt:lpstr>
      <vt:lpstr>« Au service des Églises orientales » (diapo masquée)</vt:lpstr>
      <vt:lpstr>Présentation PowerPoint</vt:lpstr>
      <vt:lpstr>Jérusalem : ville « trois fois Sainte »</vt:lpstr>
      <vt:lpstr>Les quartiers de la Vieille ville de Jérusalem</vt:lpstr>
      <vt:lpstr>Jérusalem « ville Sainte » pour le judaïsme</vt:lpstr>
      <vt:lpstr>Jérusalem « ville Sainte » pour le christianisme</vt:lpstr>
      <vt:lpstr>Jérusalem « ville Sainte » pour l’islam</vt:lpstr>
      <vt:lpstr>Présentation PowerPoint</vt:lpstr>
      <vt:lpstr>Qu’est-ce qu’un chrétien?</vt:lpstr>
      <vt:lpstr>Présentation PowerPoint</vt:lpstr>
      <vt:lpstr>Présentation PowerPoint</vt:lpstr>
      <vt:lpstr>La Terre Sainte</vt:lpstr>
      <vt:lpstr>Religions en présence en  Israël  Palestine</vt:lpstr>
      <vt:lpstr>Présentation PowerPoint</vt:lpstr>
      <vt:lpstr>Présentation PowerPoint</vt:lpstr>
      <vt:lpstr>Présentation PowerPoint</vt:lpstr>
      <vt:lpstr>Présentation PowerPoint</vt:lpstr>
      <vt:lpstr>Présentation PowerPoint</vt:lpstr>
      <vt:lpstr>Bethléem, décembre 2023</vt:lpstr>
      <vt:lpstr>Présentation PowerPoint</vt:lpstr>
      <vt:lpstr>Présentation PowerPoint</vt:lpstr>
      <vt:lpstr>Projet :  Crèche de la Sainte famille à Béthléhem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 Mur et la barrière de séparation</vt:lpstr>
      <vt:lpstr>Présentation PowerPoint</vt:lpstr>
      <vt:lpstr>Présentation PowerPoint</vt:lpstr>
      <vt:lpstr>Présentation PowerPoint</vt:lpstr>
      <vt:lpstr>Présentation PowerPoint</vt:lpstr>
      <vt:lpstr>Présentation PowerPoint</vt:lpstr>
      <vt:lpstr>Présentation PowerPoint</vt:lpstr>
      <vt:lpstr>Territoires palestiniens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dc:creator>
  <cp:lastModifiedBy>Agnes Melli</cp:lastModifiedBy>
  <cp:revision>675</cp:revision>
  <cp:lastPrinted>2021-09-24T15:49:45Z</cp:lastPrinted>
  <dcterms:created xsi:type="dcterms:W3CDTF">2017-01-02T07:46:35Z</dcterms:created>
  <dcterms:modified xsi:type="dcterms:W3CDTF">2026-02-26T14:36:28Z</dcterms:modified>
</cp:coreProperties>
</file>