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omments/modernComment_303_2F4B5C38.xml" ContentType="application/vnd.ms-powerpoint.comments+xml"/>
  <Override PartName="/ppt/notesSlides/notesSlide2.xml" ContentType="application/vnd.openxmlformats-officedocument.presentationml.notesSlide+xml"/>
  <Override PartName="/ppt/comments/modernComment_467_E4960735.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44D_5556D5C4.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3F0_78EFB83B.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4E0_F60C5B3E.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omments/modernComment_4E1_7731E869.xml" ContentType="application/vnd.ms-powerpoint.comment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omments/modernComment_4E2_6C329185.xml" ContentType="application/vnd.ms-powerpoint.comment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10" r:id="rId1"/>
    <p:sldMasterId id="2147484438" r:id="rId2"/>
    <p:sldMasterId id="2147484449" r:id="rId3"/>
    <p:sldMasterId id="2147484461" r:id="rId4"/>
  </p:sldMasterIdLst>
  <p:notesMasterIdLst>
    <p:notesMasterId r:id="rId53"/>
  </p:notesMasterIdLst>
  <p:sldIdLst>
    <p:sldId id="771" r:id="rId5"/>
    <p:sldId id="1127" r:id="rId6"/>
    <p:sldId id="1259" r:id="rId7"/>
    <p:sldId id="1150" r:id="rId8"/>
    <p:sldId id="753" r:id="rId9"/>
    <p:sldId id="262" r:id="rId10"/>
    <p:sldId id="1101" r:id="rId11"/>
    <p:sldId id="1082" r:id="rId12"/>
    <p:sldId id="1081" r:id="rId13"/>
    <p:sldId id="1007" r:id="rId14"/>
    <p:sldId id="1009" r:id="rId15"/>
    <p:sldId id="1008" r:id="rId16"/>
    <p:sldId id="1153" r:id="rId17"/>
    <p:sldId id="1248" r:id="rId18"/>
    <p:sldId id="1102" r:id="rId19"/>
    <p:sldId id="1018" r:id="rId20"/>
    <p:sldId id="800" r:id="rId21"/>
    <p:sldId id="839" r:id="rId22"/>
    <p:sldId id="1264" r:id="rId23"/>
    <p:sldId id="1262" r:id="rId24"/>
    <p:sldId id="1263" r:id="rId25"/>
    <p:sldId id="834" r:id="rId26"/>
    <p:sldId id="835" r:id="rId27"/>
    <p:sldId id="836" r:id="rId28"/>
    <p:sldId id="832" r:id="rId29"/>
    <p:sldId id="827" r:id="rId30"/>
    <p:sldId id="830" r:id="rId31"/>
    <p:sldId id="1024" r:id="rId32"/>
    <p:sldId id="826" r:id="rId33"/>
    <p:sldId id="831" r:id="rId34"/>
    <p:sldId id="837" r:id="rId35"/>
    <p:sldId id="838" r:id="rId36"/>
    <p:sldId id="1249" r:id="rId37"/>
    <p:sldId id="1116" r:id="rId38"/>
    <p:sldId id="1115" r:id="rId39"/>
    <p:sldId id="1114" r:id="rId40"/>
    <p:sldId id="1258" r:id="rId41"/>
    <p:sldId id="1267" r:id="rId42"/>
    <p:sldId id="1250" r:id="rId43"/>
    <p:sldId id="1252" r:id="rId44"/>
    <p:sldId id="1254" r:id="rId45"/>
    <p:sldId id="1112" r:id="rId46"/>
    <p:sldId id="1260" r:id="rId47"/>
    <p:sldId id="432" r:id="rId48"/>
    <p:sldId id="1157" r:id="rId49"/>
    <p:sldId id="874" r:id="rId50"/>
    <p:sldId id="1191" r:id="rId51"/>
    <p:sldId id="672" r:id="rId52"/>
  </p:sldIdLst>
  <p:sldSz cx="18288000" cy="13716000"/>
  <p:notesSz cx="6797675" cy="9926638"/>
  <p:defaultTex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68" userDrawn="1">
          <p15:clr>
            <a:srgbClr val="A4A3A4"/>
          </p15:clr>
        </p15:guide>
        <p15:guide id="2" pos="573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C656D4E-A86F-55DB-FE45-EA65632DADE2}" name="evenements" initials="e" userId="S::evenements@oeuvre-orient.fr::e44de5f0-db7a-4643-b4dc-290a99305f54" providerId="AD"/>
  <p188:author id="{C89BE75A-EC53-6AB8-A813-AC3451CADBA2}" name="Jeanne Langlois" initials="JL" userId="S::jlanglois@oeuvre-orient.fr::28acc103-ca78-4c4f-9484-3bd829b62837" providerId="AD"/>
  <p188:author id="{1E30ECBF-62C1-24AF-B72F-EF6A0B05C72A}" name="Agnes Melli" initials="AM" userId="S::amelli@oeuvre-orient.fr::c2b99372-dd0d-4651-9ea8-85ed5a27050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ecile de Basquiat" initials="CdB" lastIdx="1" clrIdx="0">
    <p:extLst>
      <p:ext uri="{19B8F6BF-5375-455C-9EA6-DF929625EA0E}">
        <p15:presenceInfo xmlns:p15="http://schemas.microsoft.com/office/powerpoint/2012/main" userId="S::cdebasquiat@oeuvre-orient.fr::a2bfbe11-08b2-44d1-88f8-f2dafc93c93b" providerId="AD"/>
      </p:ext>
    </p:extLst>
  </p:cmAuthor>
  <p:cmAuthor id="2" name="Agnès MELLI" initials="AM" lastIdx="6" clrIdx="1">
    <p:extLst>
      <p:ext uri="{19B8F6BF-5375-455C-9EA6-DF929625EA0E}">
        <p15:presenceInfo xmlns:p15="http://schemas.microsoft.com/office/powerpoint/2012/main" userId="S::amelli@oeuvre-orient.fr::c2b99372-dd0d-4651-9ea8-85ed5a2705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BA62"/>
    <a:srgbClr val="C10B25"/>
    <a:srgbClr val="333738"/>
    <a:srgbClr val="333A39"/>
    <a:srgbClr val="3B37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ECCABC-5DA9-4670-B169-1CA32CCFFD55}" v="20" dt="2024-03-08T18:20:07.01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676" autoAdjust="0"/>
    <p:restoredTop sz="85043" autoAdjust="0"/>
  </p:normalViewPr>
  <p:slideViewPr>
    <p:cSldViewPr snapToGrid="0" showGuides="1">
      <p:cViewPr varScale="1">
        <p:scale>
          <a:sx n="46" d="100"/>
          <a:sy n="46" d="100"/>
        </p:scale>
        <p:origin x="2574" y="114"/>
      </p:cViewPr>
      <p:guideLst>
        <p:guide orient="horz" pos="4368"/>
        <p:guide pos="5736"/>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61" Type="http://schemas.microsoft.com/office/2018/10/relationships/authors" Targe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gnes Melli" userId="c2b99372-dd0d-4651-9ea8-85ed5a270502" providerId="ADAL" clId="{F3ECCABC-5DA9-4670-B169-1CA32CCFFD55}"/>
    <pc:docChg chg="custSel addSld delSld modSld sldOrd">
      <pc:chgData name="Agnes Melli" userId="c2b99372-dd0d-4651-9ea8-85ed5a270502" providerId="ADAL" clId="{F3ECCABC-5DA9-4670-B169-1CA32CCFFD55}" dt="2024-03-08T18:23:47.691" v="336" actId="680"/>
      <pc:docMkLst>
        <pc:docMk/>
      </pc:docMkLst>
      <pc:sldChg chg="delSp modSp mod">
        <pc:chgData name="Agnes Melli" userId="c2b99372-dd0d-4651-9ea8-85ed5a270502" providerId="ADAL" clId="{F3ECCABC-5DA9-4670-B169-1CA32CCFFD55}" dt="2024-03-08T17:18:54.959" v="3"/>
        <pc:sldMkLst>
          <pc:docMk/>
          <pc:sldMk cId="793467960" sldId="771"/>
        </pc:sldMkLst>
        <pc:spChg chg="del mod">
          <ac:chgData name="Agnes Melli" userId="c2b99372-dd0d-4651-9ea8-85ed5a270502" providerId="ADAL" clId="{F3ECCABC-5DA9-4670-B169-1CA32CCFFD55}" dt="2024-03-08T17:18:54.959" v="3"/>
          <ac:spMkLst>
            <pc:docMk/>
            <pc:sldMk cId="793467960" sldId="771"/>
            <ac:spMk id="2" creationId="{90212633-2550-44E2-8489-D11257AFF395}"/>
          </ac:spMkLst>
        </pc:spChg>
        <pc:picChg chg="mod">
          <ac:chgData name="Agnes Melli" userId="c2b99372-dd0d-4651-9ea8-85ed5a270502" providerId="ADAL" clId="{F3ECCABC-5DA9-4670-B169-1CA32CCFFD55}" dt="2024-03-08T17:18:49.886" v="1" actId="1076"/>
          <ac:picMkLst>
            <pc:docMk/>
            <pc:sldMk cId="793467960" sldId="771"/>
            <ac:picMk id="5" creationId="{B4325601-B241-4970-92F3-BD479F4D6404}"/>
          </ac:picMkLst>
        </pc:picChg>
      </pc:sldChg>
      <pc:sldChg chg="modSp mod">
        <pc:chgData name="Agnes Melli" userId="c2b99372-dd0d-4651-9ea8-85ed5a270502" providerId="ADAL" clId="{F3ECCABC-5DA9-4670-B169-1CA32CCFFD55}" dt="2024-03-08T18:18:31.170" v="221" actId="20577"/>
        <pc:sldMkLst>
          <pc:docMk/>
          <pc:sldMk cId="2370482292" sldId="791"/>
        </pc:sldMkLst>
        <pc:spChg chg="mod">
          <ac:chgData name="Agnes Melli" userId="c2b99372-dd0d-4651-9ea8-85ed5a270502" providerId="ADAL" clId="{F3ECCABC-5DA9-4670-B169-1CA32CCFFD55}" dt="2024-03-08T18:18:31.170" v="221" actId="20577"/>
          <ac:spMkLst>
            <pc:docMk/>
            <pc:sldMk cId="2370482292" sldId="791"/>
            <ac:spMk id="11" creationId="{8691AC1C-9DD0-439C-8AEB-12E6C0505334}"/>
          </ac:spMkLst>
        </pc:spChg>
      </pc:sldChg>
      <pc:sldChg chg="delSp modSp mod">
        <pc:chgData name="Agnes Melli" userId="c2b99372-dd0d-4651-9ea8-85ed5a270502" providerId="ADAL" clId="{F3ECCABC-5DA9-4670-B169-1CA32CCFFD55}" dt="2024-03-08T18:16:55.834" v="160" actId="20577"/>
        <pc:sldMkLst>
          <pc:docMk/>
          <pc:sldMk cId="669047352" sldId="912"/>
        </pc:sldMkLst>
        <pc:spChg chg="mod">
          <ac:chgData name="Agnes Melli" userId="c2b99372-dd0d-4651-9ea8-85ed5a270502" providerId="ADAL" clId="{F3ECCABC-5DA9-4670-B169-1CA32CCFFD55}" dt="2024-03-08T18:16:55.834" v="160" actId="20577"/>
          <ac:spMkLst>
            <pc:docMk/>
            <pc:sldMk cId="669047352" sldId="912"/>
            <ac:spMk id="4" creationId="{2233E942-8EAB-CA2A-1856-8A56BA57EEAC}"/>
          </ac:spMkLst>
        </pc:spChg>
        <pc:spChg chg="del">
          <ac:chgData name="Agnes Melli" userId="c2b99372-dd0d-4651-9ea8-85ed5a270502" providerId="ADAL" clId="{F3ECCABC-5DA9-4670-B169-1CA32CCFFD55}" dt="2024-03-08T17:51:50.559" v="97" actId="478"/>
          <ac:spMkLst>
            <pc:docMk/>
            <pc:sldMk cId="669047352" sldId="912"/>
            <ac:spMk id="5" creationId="{2F66AFEA-18FE-A7FE-C3A2-000B34EC4B93}"/>
          </ac:spMkLst>
        </pc:spChg>
        <pc:spChg chg="mod">
          <ac:chgData name="Agnes Melli" userId="c2b99372-dd0d-4651-9ea8-85ed5a270502" providerId="ADAL" clId="{F3ECCABC-5DA9-4670-B169-1CA32CCFFD55}" dt="2024-03-08T17:51:54.177" v="98" actId="1076"/>
          <ac:spMkLst>
            <pc:docMk/>
            <pc:sldMk cId="669047352" sldId="912"/>
            <ac:spMk id="26" creationId="{7A218979-EAF4-23CE-5AE8-6A735A7B17AC}"/>
          </ac:spMkLst>
        </pc:spChg>
        <pc:grpChg chg="mod">
          <ac:chgData name="Agnes Melli" userId="c2b99372-dd0d-4651-9ea8-85ed5a270502" providerId="ADAL" clId="{F3ECCABC-5DA9-4670-B169-1CA32CCFFD55}" dt="2024-03-08T17:51:54.177" v="98" actId="1076"/>
          <ac:grpSpMkLst>
            <pc:docMk/>
            <pc:sldMk cId="669047352" sldId="912"/>
            <ac:grpSpMk id="14" creationId="{6ACD5FCF-55F8-43D0-2BE2-BF0A2F253A41}"/>
          </ac:grpSpMkLst>
        </pc:grpChg>
        <pc:grpChg chg="mod">
          <ac:chgData name="Agnes Melli" userId="c2b99372-dd0d-4651-9ea8-85ed5a270502" providerId="ADAL" clId="{F3ECCABC-5DA9-4670-B169-1CA32CCFFD55}" dt="2024-03-08T17:51:54.177" v="98" actId="1076"/>
          <ac:grpSpMkLst>
            <pc:docMk/>
            <pc:sldMk cId="669047352" sldId="912"/>
            <ac:grpSpMk id="24" creationId="{E9FA5488-5E91-A34B-C467-52179E48467E}"/>
          </ac:grpSpMkLst>
        </pc:grpChg>
        <pc:picChg chg="mod">
          <ac:chgData name="Agnes Melli" userId="c2b99372-dd0d-4651-9ea8-85ed5a270502" providerId="ADAL" clId="{F3ECCABC-5DA9-4670-B169-1CA32CCFFD55}" dt="2024-03-08T17:51:54.177" v="98" actId="1076"/>
          <ac:picMkLst>
            <pc:docMk/>
            <pc:sldMk cId="669047352" sldId="912"/>
            <ac:picMk id="15" creationId="{F0EFDB61-4605-A92F-6976-5D6E4899877A}"/>
          </ac:picMkLst>
        </pc:picChg>
        <pc:picChg chg="mod">
          <ac:chgData name="Agnes Melli" userId="c2b99372-dd0d-4651-9ea8-85ed5a270502" providerId="ADAL" clId="{F3ECCABC-5DA9-4670-B169-1CA32CCFFD55}" dt="2024-03-08T17:51:54.177" v="98" actId="1076"/>
          <ac:picMkLst>
            <pc:docMk/>
            <pc:sldMk cId="669047352" sldId="912"/>
            <ac:picMk id="16" creationId="{4536D79B-55D4-BC22-C460-6EE79D5B999C}"/>
          </ac:picMkLst>
        </pc:picChg>
        <pc:picChg chg="mod">
          <ac:chgData name="Agnes Melli" userId="c2b99372-dd0d-4651-9ea8-85ed5a270502" providerId="ADAL" clId="{F3ECCABC-5DA9-4670-B169-1CA32CCFFD55}" dt="2024-03-08T17:51:54.177" v="98" actId="1076"/>
          <ac:picMkLst>
            <pc:docMk/>
            <pc:sldMk cId="669047352" sldId="912"/>
            <ac:picMk id="18" creationId="{F2872471-359D-1828-7D5E-67F69C0EDE0E}"/>
          </ac:picMkLst>
        </pc:picChg>
        <pc:picChg chg="mod">
          <ac:chgData name="Agnes Melli" userId="c2b99372-dd0d-4651-9ea8-85ed5a270502" providerId="ADAL" clId="{F3ECCABC-5DA9-4670-B169-1CA32CCFFD55}" dt="2024-03-08T17:51:54.177" v="98" actId="1076"/>
          <ac:picMkLst>
            <pc:docMk/>
            <pc:sldMk cId="669047352" sldId="912"/>
            <ac:picMk id="20" creationId="{D7A246D4-4DC9-5455-E509-C88BA74E5F93}"/>
          </ac:picMkLst>
        </pc:picChg>
        <pc:picChg chg="mod">
          <ac:chgData name="Agnes Melli" userId="c2b99372-dd0d-4651-9ea8-85ed5a270502" providerId="ADAL" clId="{F3ECCABC-5DA9-4670-B169-1CA32CCFFD55}" dt="2024-03-08T17:51:54.177" v="98" actId="1076"/>
          <ac:picMkLst>
            <pc:docMk/>
            <pc:sldMk cId="669047352" sldId="912"/>
            <ac:picMk id="21" creationId="{5BA033DD-8AEC-23A6-ED7D-5C0857837FB1}"/>
          </ac:picMkLst>
        </pc:picChg>
        <pc:picChg chg="mod">
          <ac:chgData name="Agnes Melli" userId="c2b99372-dd0d-4651-9ea8-85ed5a270502" providerId="ADAL" clId="{F3ECCABC-5DA9-4670-B169-1CA32CCFFD55}" dt="2024-03-08T17:51:54.177" v="98" actId="1076"/>
          <ac:picMkLst>
            <pc:docMk/>
            <pc:sldMk cId="669047352" sldId="912"/>
            <ac:picMk id="22" creationId="{E28E2DED-7E30-F3E2-D21A-A050C2E46538}"/>
          </ac:picMkLst>
        </pc:picChg>
        <pc:picChg chg="mod">
          <ac:chgData name="Agnes Melli" userId="c2b99372-dd0d-4651-9ea8-85ed5a270502" providerId="ADAL" clId="{F3ECCABC-5DA9-4670-B169-1CA32CCFFD55}" dt="2024-03-08T17:51:54.177" v="98" actId="1076"/>
          <ac:picMkLst>
            <pc:docMk/>
            <pc:sldMk cId="669047352" sldId="912"/>
            <ac:picMk id="23" creationId="{646C080F-23D0-331A-2AB4-B4F5614F3EC2}"/>
          </ac:picMkLst>
        </pc:picChg>
        <pc:picChg chg="mod">
          <ac:chgData name="Agnes Melli" userId="c2b99372-dd0d-4651-9ea8-85ed5a270502" providerId="ADAL" clId="{F3ECCABC-5DA9-4670-B169-1CA32CCFFD55}" dt="2024-03-08T17:51:54.177" v="98" actId="1076"/>
          <ac:picMkLst>
            <pc:docMk/>
            <pc:sldMk cId="669047352" sldId="912"/>
            <ac:picMk id="25" creationId="{9266089B-F516-B7F1-ED16-9A74E026833B}"/>
          </ac:picMkLst>
        </pc:picChg>
        <pc:picChg chg="mod">
          <ac:chgData name="Agnes Melli" userId="c2b99372-dd0d-4651-9ea8-85ed5a270502" providerId="ADAL" clId="{F3ECCABC-5DA9-4670-B169-1CA32CCFFD55}" dt="2024-03-08T17:51:54.177" v="98" actId="1076"/>
          <ac:picMkLst>
            <pc:docMk/>
            <pc:sldMk cId="669047352" sldId="912"/>
            <ac:picMk id="27" creationId="{82EE9331-DB36-7B93-C75D-D2588D25DE0E}"/>
          </ac:picMkLst>
        </pc:picChg>
        <pc:picChg chg="mod">
          <ac:chgData name="Agnes Melli" userId="c2b99372-dd0d-4651-9ea8-85ed5a270502" providerId="ADAL" clId="{F3ECCABC-5DA9-4670-B169-1CA32CCFFD55}" dt="2024-03-08T17:51:54.177" v="98" actId="1076"/>
          <ac:picMkLst>
            <pc:docMk/>
            <pc:sldMk cId="669047352" sldId="912"/>
            <ac:picMk id="28" creationId="{5C716420-E424-FD27-9A30-CC766FFBC3ED}"/>
          </ac:picMkLst>
        </pc:picChg>
        <pc:picChg chg="mod">
          <ac:chgData name="Agnes Melli" userId="c2b99372-dd0d-4651-9ea8-85ed5a270502" providerId="ADAL" clId="{F3ECCABC-5DA9-4670-B169-1CA32CCFFD55}" dt="2024-03-08T17:51:54.177" v="98" actId="1076"/>
          <ac:picMkLst>
            <pc:docMk/>
            <pc:sldMk cId="669047352" sldId="912"/>
            <ac:picMk id="29" creationId="{DE81683E-284A-1E51-2ECD-D7A9B7B5C204}"/>
          </ac:picMkLst>
        </pc:picChg>
      </pc:sldChg>
      <pc:sldChg chg="del">
        <pc:chgData name="Agnes Melli" userId="c2b99372-dd0d-4651-9ea8-85ed5a270502" providerId="ADAL" clId="{F3ECCABC-5DA9-4670-B169-1CA32CCFFD55}" dt="2024-03-08T17:47:23.213" v="18" actId="2696"/>
        <pc:sldMkLst>
          <pc:docMk/>
          <pc:sldMk cId="2326966447" sldId="912"/>
        </pc:sldMkLst>
      </pc:sldChg>
      <pc:sldChg chg="del">
        <pc:chgData name="Agnes Melli" userId="c2b99372-dd0d-4651-9ea8-85ed5a270502" providerId="ADAL" clId="{F3ECCABC-5DA9-4670-B169-1CA32CCFFD55}" dt="2024-03-08T17:31:35.298" v="4" actId="47"/>
        <pc:sldMkLst>
          <pc:docMk/>
          <pc:sldMk cId="1640930927" sldId="913"/>
        </pc:sldMkLst>
      </pc:sldChg>
      <pc:sldChg chg="del">
        <pc:chgData name="Agnes Melli" userId="c2b99372-dd0d-4651-9ea8-85ed5a270502" providerId="ADAL" clId="{F3ECCABC-5DA9-4670-B169-1CA32CCFFD55}" dt="2024-03-08T18:23:24.949" v="334" actId="47"/>
        <pc:sldMkLst>
          <pc:docMk/>
          <pc:sldMk cId="3291213510" sldId="914"/>
        </pc:sldMkLst>
      </pc:sldChg>
      <pc:sldChg chg="del">
        <pc:chgData name="Agnes Melli" userId="c2b99372-dd0d-4651-9ea8-85ed5a270502" providerId="ADAL" clId="{F3ECCABC-5DA9-4670-B169-1CA32CCFFD55}" dt="2024-03-08T17:39:36.922" v="12" actId="47"/>
        <pc:sldMkLst>
          <pc:docMk/>
          <pc:sldMk cId="337110728" sldId="916"/>
        </pc:sldMkLst>
      </pc:sldChg>
      <pc:sldChg chg="del">
        <pc:chgData name="Agnes Melli" userId="c2b99372-dd0d-4651-9ea8-85ed5a270502" providerId="ADAL" clId="{F3ECCABC-5DA9-4670-B169-1CA32CCFFD55}" dt="2024-03-08T17:39:33.926" v="11" actId="47"/>
        <pc:sldMkLst>
          <pc:docMk/>
          <pc:sldMk cId="3508625766" sldId="926"/>
        </pc:sldMkLst>
      </pc:sldChg>
      <pc:sldChg chg="del">
        <pc:chgData name="Agnes Melli" userId="c2b99372-dd0d-4651-9ea8-85ed5a270502" providerId="ADAL" clId="{F3ECCABC-5DA9-4670-B169-1CA32CCFFD55}" dt="2024-03-08T17:52:32.916" v="100" actId="47"/>
        <pc:sldMkLst>
          <pc:docMk/>
          <pc:sldMk cId="3258091916" sldId="931"/>
        </pc:sldMkLst>
      </pc:sldChg>
      <pc:sldChg chg="modSp mod">
        <pc:chgData name="Agnes Melli" userId="c2b99372-dd0d-4651-9ea8-85ed5a270502" providerId="ADAL" clId="{F3ECCABC-5DA9-4670-B169-1CA32CCFFD55}" dt="2024-03-08T17:52:57.768" v="102" actId="20577"/>
        <pc:sldMkLst>
          <pc:docMk/>
          <pc:sldMk cId="2869584938" sldId="932"/>
        </pc:sldMkLst>
        <pc:spChg chg="mod">
          <ac:chgData name="Agnes Melli" userId="c2b99372-dd0d-4651-9ea8-85ed5a270502" providerId="ADAL" clId="{F3ECCABC-5DA9-4670-B169-1CA32CCFFD55}" dt="2024-03-08T17:52:57.768" v="102" actId="20577"/>
          <ac:spMkLst>
            <pc:docMk/>
            <pc:sldMk cId="2869584938" sldId="932"/>
            <ac:spMk id="4" creationId="{4D8665D3-F143-1E29-181E-9C383A119B84}"/>
          </ac:spMkLst>
        </pc:spChg>
      </pc:sldChg>
      <pc:sldChg chg="modSp mod">
        <pc:chgData name="Agnes Melli" userId="c2b99372-dd0d-4651-9ea8-85ed5a270502" providerId="ADAL" clId="{F3ECCABC-5DA9-4670-B169-1CA32CCFFD55}" dt="2024-03-08T17:53:16.338" v="104" actId="20577"/>
        <pc:sldMkLst>
          <pc:docMk/>
          <pc:sldMk cId="2973364135" sldId="933"/>
        </pc:sldMkLst>
        <pc:spChg chg="mod">
          <ac:chgData name="Agnes Melli" userId="c2b99372-dd0d-4651-9ea8-85ed5a270502" providerId="ADAL" clId="{F3ECCABC-5DA9-4670-B169-1CA32CCFFD55}" dt="2024-03-08T17:53:16.338" v="104" actId="20577"/>
          <ac:spMkLst>
            <pc:docMk/>
            <pc:sldMk cId="2973364135" sldId="933"/>
            <ac:spMk id="4" creationId="{4D8665D3-F143-1E29-181E-9C383A119B84}"/>
          </ac:spMkLst>
        </pc:spChg>
      </pc:sldChg>
      <pc:sldChg chg="modSp mod">
        <pc:chgData name="Agnes Melli" userId="c2b99372-dd0d-4651-9ea8-85ed5a270502" providerId="ADAL" clId="{F3ECCABC-5DA9-4670-B169-1CA32CCFFD55}" dt="2024-03-08T17:53:33.979" v="106" actId="20577"/>
        <pc:sldMkLst>
          <pc:docMk/>
          <pc:sldMk cId="3114918663" sldId="934"/>
        </pc:sldMkLst>
        <pc:spChg chg="mod">
          <ac:chgData name="Agnes Melli" userId="c2b99372-dd0d-4651-9ea8-85ed5a270502" providerId="ADAL" clId="{F3ECCABC-5DA9-4670-B169-1CA32CCFFD55}" dt="2024-03-08T17:53:33.979" v="106" actId="20577"/>
          <ac:spMkLst>
            <pc:docMk/>
            <pc:sldMk cId="3114918663" sldId="934"/>
            <ac:spMk id="4" creationId="{4D8665D3-F143-1E29-181E-9C383A119B84}"/>
          </ac:spMkLst>
        </pc:spChg>
      </pc:sldChg>
      <pc:sldChg chg="del">
        <pc:chgData name="Agnes Melli" userId="c2b99372-dd0d-4651-9ea8-85ed5a270502" providerId="ADAL" clId="{F3ECCABC-5DA9-4670-B169-1CA32CCFFD55}" dt="2024-03-08T17:54:09.858" v="114" actId="47"/>
        <pc:sldMkLst>
          <pc:docMk/>
          <pc:sldMk cId="1869930941" sldId="935"/>
        </pc:sldMkLst>
      </pc:sldChg>
      <pc:sldChg chg="del">
        <pc:chgData name="Agnes Melli" userId="c2b99372-dd0d-4651-9ea8-85ed5a270502" providerId="ADAL" clId="{F3ECCABC-5DA9-4670-B169-1CA32CCFFD55}" dt="2024-03-08T17:52:34.187" v="101" actId="47"/>
        <pc:sldMkLst>
          <pc:docMk/>
          <pc:sldMk cId="2188552744" sldId="937"/>
        </pc:sldMkLst>
      </pc:sldChg>
      <pc:sldChg chg="modSp mod">
        <pc:chgData name="Agnes Melli" userId="c2b99372-dd0d-4651-9ea8-85ed5a270502" providerId="ADAL" clId="{F3ECCABC-5DA9-4670-B169-1CA32CCFFD55}" dt="2024-03-08T17:53:47.374" v="108" actId="20577"/>
        <pc:sldMkLst>
          <pc:docMk/>
          <pc:sldMk cId="1000465306" sldId="938"/>
        </pc:sldMkLst>
        <pc:spChg chg="mod">
          <ac:chgData name="Agnes Melli" userId="c2b99372-dd0d-4651-9ea8-85ed5a270502" providerId="ADAL" clId="{F3ECCABC-5DA9-4670-B169-1CA32CCFFD55}" dt="2024-03-08T17:53:47.374" v="108" actId="20577"/>
          <ac:spMkLst>
            <pc:docMk/>
            <pc:sldMk cId="1000465306" sldId="938"/>
            <ac:spMk id="9" creationId="{9B47562C-5439-4670-B74D-7BC1577C6EF9}"/>
          </ac:spMkLst>
        </pc:spChg>
      </pc:sldChg>
      <pc:sldChg chg="modSp mod">
        <pc:chgData name="Agnes Melli" userId="c2b99372-dd0d-4651-9ea8-85ed5a270502" providerId="ADAL" clId="{F3ECCABC-5DA9-4670-B169-1CA32CCFFD55}" dt="2024-03-08T17:53:07.139" v="103" actId="20577"/>
        <pc:sldMkLst>
          <pc:docMk/>
          <pc:sldMk cId="690680922" sldId="939"/>
        </pc:sldMkLst>
        <pc:spChg chg="mod">
          <ac:chgData name="Agnes Melli" userId="c2b99372-dd0d-4651-9ea8-85ed5a270502" providerId="ADAL" clId="{F3ECCABC-5DA9-4670-B169-1CA32CCFFD55}" dt="2024-03-08T17:53:07.139" v="103" actId="20577"/>
          <ac:spMkLst>
            <pc:docMk/>
            <pc:sldMk cId="690680922" sldId="939"/>
            <ac:spMk id="4" creationId="{4D8665D3-F143-1E29-181E-9C383A119B84}"/>
          </ac:spMkLst>
        </pc:spChg>
      </pc:sldChg>
      <pc:sldChg chg="modSp mod">
        <pc:chgData name="Agnes Melli" userId="c2b99372-dd0d-4651-9ea8-85ed5a270502" providerId="ADAL" clId="{F3ECCABC-5DA9-4670-B169-1CA32CCFFD55}" dt="2024-03-08T17:53:39.131" v="107" actId="20577"/>
        <pc:sldMkLst>
          <pc:docMk/>
          <pc:sldMk cId="3136930737" sldId="940"/>
        </pc:sldMkLst>
        <pc:spChg chg="mod">
          <ac:chgData name="Agnes Melli" userId="c2b99372-dd0d-4651-9ea8-85ed5a270502" providerId="ADAL" clId="{F3ECCABC-5DA9-4670-B169-1CA32CCFFD55}" dt="2024-03-08T17:53:39.131" v="107" actId="20577"/>
          <ac:spMkLst>
            <pc:docMk/>
            <pc:sldMk cId="3136930737" sldId="940"/>
            <ac:spMk id="4" creationId="{4D8665D3-F143-1E29-181E-9C383A119B84}"/>
          </ac:spMkLst>
        </pc:spChg>
      </pc:sldChg>
      <pc:sldChg chg="del">
        <pc:chgData name="Agnes Melli" userId="c2b99372-dd0d-4651-9ea8-85ed5a270502" providerId="ADAL" clId="{F3ECCABC-5DA9-4670-B169-1CA32CCFFD55}" dt="2024-03-08T17:54:10.726" v="115" actId="47"/>
        <pc:sldMkLst>
          <pc:docMk/>
          <pc:sldMk cId="3865263211" sldId="942"/>
        </pc:sldMkLst>
      </pc:sldChg>
      <pc:sldChg chg="del">
        <pc:chgData name="Agnes Melli" userId="c2b99372-dd0d-4651-9ea8-85ed5a270502" providerId="ADAL" clId="{F3ECCABC-5DA9-4670-B169-1CA32CCFFD55}" dt="2024-03-08T17:54:01.285" v="111" actId="47"/>
        <pc:sldMkLst>
          <pc:docMk/>
          <pc:sldMk cId="291419183" sldId="943"/>
        </pc:sldMkLst>
      </pc:sldChg>
      <pc:sldChg chg="modSp mod">
        <pc:chgData name="Agnes Melli" userId="c2b99372-dd0d-4651-9ea8-85ed5a270502" providerId="ADAL" clId="{F3ECCABC-5DA9-4670-B169-1CA32CCFFD55}" dt="2024-03-08T17:53:52.461" v="109" actId="20577"/>
        <pc:sldMkLst>
          <pc:docMk/>
          <pc:sldMk cId="981836659" sldId="944"/>
        </pc:sldMkLst>
        <pc:spChg chg="mod">
          <ac:chgData name="Agnes Melli" userId="c2b99372-dd0d-4651-9ea8-85ed5a270502" providerId="ADAL" clId="{F3ECCABC-5DA9-4670-B169-1CA32CCFFD55}" dt="2024-03-08T17:53:52.461" v="109" actId="20577"/>
          <ac:spMkLst>
            <pc:docMk/>
            <pc:sldMk cId="981836659" sldId="944"/>
            <ac:spMk id="9" creationId="{9B47562C-5439-4670-B74D-7BC1577C6EF9}"/>
          </ac:spMkLst>
        </pc:spChg>
      </pc:sldChg>
      <pc:sldChg chg="del">
        <pc:chgData name="Agnes Melli" userId="c2b99372-dd0d-4651-9ea8-85ed5a270502" providerId="ADAL" clId="{F3ECCABC-5DA9-4670-B169-1CA32CCFFD55}" dt="2024-03-08T17:54:02.479" v="112" actId="47"/>
        <pc:sldMkLst>
          <pc:docMk/>
          <pc:sldMk cId="2679431818" sldId="945"/>
        </pc:sldMkLst>
      </pc:sldChg>
      <pc:sldChg chg="del">
        <pc:chgData name="Agnes Melli" userId="c2b99372-dd0d-4651-9ea8-85ed5a270502" providerId="ADAL" clId="{F3ECCABC-5DA9-4670-B169-1CA32CCFFD55}" dt="2024-03-08T17:54:12.937" v="117" actId="47"/>
        <pc:sldMkLst>
          <pc:docMk/>
          <pc:sldMk cId="771851913" sldId="946"/>
        </pc:sldMkLst>
      </pc:sldChg>
      <pc:sldChg chg="modSp mod">
        <pc:chgData name="Agnes Melli" userId="c2b99372-dd0d-4651-9ea8-85ed5a270502" providerId="ADAL" clId="{F3ECCABC-5DA9-4670-B169-1CA32CCFFD55}" dt="2024-03-08T17:53:24.379" v="105" actId="20577"/>
        <pc:sldMkLst>
          <pc:docMk/>
          <pc:sldMk cId="2885216940" sldId="948"/>
        </pc:sldMkLst>
        <pc:spChg chg="mod">
          <ac:chgData name="Agnes Melli" userId="c2b99372-dd0d-4651-9ea8-85ed5a270502" providerId="ADAL" clId="{F3ECCABC-5DA9-4670-B169-1CA32CCFFD55}" dt="2024-03-08T17:53:24.379" v="105" actId="20577"/>
          <ac:spMkLst>
            <pc:docMk/>
            <pc:sldMk cId="2885216940" sldId="948"/>
            <ac:spMk id="4" creationId="{4D8665D3-F143-1E29-181E-9C383A119B84}"/>
          </ac:spMkLst>
        </pc:spChg>
      </pc:sldChg>
      <pc:sldChg chg="mod modShow">
        <pc:chgData name="Agnes Melli" userId="c2b99372-dd0d-4651-9ea8-85ed5a270502" providerId="ADAL" clId="{F3ECCABC-5DA9-4670-B169-1CA32CCFFD55}" dt="2024-03-08T18:22:35.411" v="332" actId="729"/>
        <pc:sldMkLst>
          <pc:docMk/>
          <pc:sldMk cId="1362201922" sldId="950"/>
        </pc:sldMkLst>
      </pc:sldChg>
      <pc:sldChg chg="mod modShow">
        <pc:chgData name="Agnes Melli" userId="c2b99372-dd0d-4651-9ea8-85ed5a270502" providerId="ADAL" clId="{F3ECCABC-5DA9-4670-B169-1CA32CCFFD55}" dt="2024-03-08T18:22:56.685" v="333" actId="729"/>
        <pc:sldMkLst>
          <pc:docMk/>
          <pc:sldMk cId="3606076400" sldId="951"/>
        </pc:sldMkLst>
      </pc:sldChg>
      <pc:sldChg chg="del">
        <pc:chgData name="Agnes Melli" userId="c2b99372-dd0d-4651-9ea8-85ed5a270502" providerId="ADAL" clId="{F3ECCABC-5DA9-4670-B169-1CA32CCFFD55}" dt="2024-03-08T17:54:00.075" v="110" actId="47"/>
        <pc:sldMkLst>
          <pc:docMk/>
          <pc:sldMk cId="182084611" sldId="952"/>
        </pc:sldMkLst>
      </pc:sldChg>
      <pc:sldChg chg="del">
        <pc:chgData name="Agnes Melli" userId="c2b99372-dd0d-4651-9ea8-85ed5a270502" providerId="ADAL" clId="{F3ECCABC-5DA9-4670-B169-1CA32CCFFD55}" dt="2024-03-08T17:54:08.850" v="113" actId="47"/>
        <pc:sldMkLst>
          <pc:docMk/>
          <pc:sldMk cId="608450956" sldId="953"/>
        </pc:sldMkLst>
      </pc:sldChg>
      <pc:sldChg chg="del">
        <pc:chgData name="Agnes Melli" userId="c2b99372-dd0d-4651-9ea8-85ed5a270502" providerId="ADAL" clId="{F3ECCABC-5DA9-4670-B169-1CA32CCFFD55}" dt="2024-03-08T17:54:11.790" v="116" actId="47"/>
        <pc:sldMkLst>
          <pc:docMk/>
          <pc:sldMk cId="324149552" sldId="954"/>
        </pc:sldMkLst>
      </pc:sldChg>
      <pc:sldChg chg="del">
        <pc:chgData name="Agnes Melli" userId="c2b99372-dd0d-4651-9ea8-85ed5a270502" providerId="ADAL" clId="{F3ECCABC-5DA9-4670-B169-1CA32CCFFD55}" dt="2024-03-08T17:33:58.118" v="10" actId="47"/>
        <pc:sldMkLst>
          <pc:docMk/>
          <pc:sldMk cId="510336561" sldId="955"/>
        </pc:sldMkLst>
      </pc:sldChg>
      <pc:sldChg chg="del">
        <pc:chgData name="Agnes Melli" userId="c2b99372-dd0d-4651-9ea8-85ed5a270502" providerId="ADAL" clId="{F3ECCABC-5DA9-4670-B169-1CA32CCFFD55}" dt="2024-03-08T17:33:00.565" v="5" actId="47"/>
        <pc:sldMkLst>
          <pc:docMk/>
          <pc:sldMk cId="119107937" sldId="956"/>
        </pc:sldMkLst>
      </pc:sldChg>
      <pc:sldChg chg="del">
        <pc:chgData name="Agnes Melli" userId="c2b99372-dd0d-4651-9ea8-85ed5a270502" providerId="ADAL" clId="{F3ECCABC-5DA9-4670-B169-1CA32CCFFD55}" dt="2024-03-08T17:33:01.475" v="6" actId="47"/>
        <pc:sldMkLst>
          <pc:docMk/>
          <pc:sldMk cId="2807062837" sldId="957"/>
        </pc:sldMkLst>
      </pc:sldChg>
      <pc:sldChg chg="del">
        <pc:chgData name="Agnes Melli" userId="c2b99372-dd0d-4651-9ea8-85ed5a270502" providerId="ADAL" clId="{F3ECCABC-5DA9-4670-B169-1CA32CCFFD55}" dt="2024-03-08T17:33:02.322" v="7" actId="47"/>
        <pc:sldMkLst>
          <pc:docMk/>
          <pc:sldMk cId="733690067" sldId="958"/>
        </pc:sldMkLst>
      </pc:sldChg>
      <pc:sldChg chg="del">
        <pc:chgData name="Agnes Melli" userId="c2b99372-dd0d-4651-9ea8-85ed5a270502" providerId="ADAL" clId="{F3ECCABC-5DA9-4670-B169-1CA32CCFFD55}" dt="2024-03-08T17:33:06.934" v="8" actId="47"/>
        <pc:sldMkLst>
          <pc:docMk/>
          <pc:sldMk cId="727168230" sldId="959"/>
        </pc:sldMkLst>
      </pc:sldChg>
      <pc:sldChg chg="del">
        <pc:chgData name="Agnes Melli" userId="c2b99372-dd0d-4651-9ea8-85ed5a270502" providerId="ADAL" clId="{F3ECCABC-5DA9-4670-B169-1CA32CCFFD55}" dt="2024-03-08T17:33:07.040" v="9" actId="47"/>
        <pc:sldMkLst>
          <pc:docMk/>
          <pc:sldMk cId="3019664903" sldId="960"/>
        </pc:sldMkLst>
      </pc:sldChg>
      <pc:sldChg chg="del">
        <pc:chgData name="Agnes Melli" userId="c2b99372-dd0d-4651-9ea8-85ed5a270502" providerId="ADAL" clId="{F3ECCABC-5DA9-4670-B169-1CA32CCFFD55}" dt="2024-03-08T17:54:17.816" v="118" actId="47"/>
        <pc:sldMkLst>
          <pc:docMk/>
          <pc:sldMk cId="3202838943" sldId="962"/>
        </pc:sldMkLst>
      </pc:sldChg>
      <pc:sldChg chg="del">
        <pc:chgData name="Agnes Melli" userId="c2b99372-dd0d-4651-9ea8-85ed5a270502" providerId="ADAL" clId="{F3ECCABC-5DA9-4670-B169-1CA32CCFFD55}" dt="2024-03-08T18:23:30.534" v="335" actId="47"/>
        <pc:sldMkLst>
          <pc:docMk/>
          <pc:sldMk cId="2225964860" sldId="963"/>
        </pc:sldMkLst>
      </pc:sldChg>
      <pc:sldChg chg="del mod modShow">
        <pc:chgData name="Agnes Melli" userId="c2b99372-dd0d-4651-9ea8-85ed5a270502" providerId="ADAL" clId="{F3ECCABC-5DA9-4670-B169-1CA32CCFFD55}" dt="2024-03-08T18:14:31.241" v="153" actId="47"/>
        <pc:sldMkLst>
          <pc:docMk/>
          <pc:sldMk cId="2419393415" sldId="964"/>
        </pc:sldMkLst>
      </pc:sldChg>
      <pc:sldChg chg="del ord">
        <pc:chgData name="Agnes Melli" userId="c2b99372-dd0d-4651-9ea8-85ed5a270502" providerId="ADAL" clId="{F3ECCABC-5DA9-4670-B169-1CA32CCFFD55}" dt="2024-03-08T17:45:59.534" v="16" actId="47"/>
        <pc:sldMkLst>
          <pc:docMk/>
          <pc:sldMk cId="2831963411" sldId="975"/>
        </pc:sldMkLst>
      </pc:sldChg>
      <pc:sldChg chg="ord">
        <pc:chgData name="Agnes Melli" userId="c2b99372-dd0d-4651-9ea8-85ed5a270502" providerId="ADAL" clId="{F3ECCABC-5DA9-4670-B169-1CA32CCFFD55}" dt="2024-03-08T17:45:32.545" v="14"/>
        <pc:sldMkLst>
          <pc:docMk/>
          <pc:sldMk cId="4007631036" sldId="1007"/>
        </pc:sldMkLst>
      </pc:sldChg>
      <pc:sldChg chg="ord modNotesTx">
        <pc:chgData name="Agnes Melli" userId="c2b99372-dd0d-4651-9ea8-85ed5a270502" providerId="ADAL" clId="{F3ECCABC-5DA9-4670-B169-1CA32CCFFD55}" dt="2024-03-08T17:49:33.034" v="21"/>
        <pc:sldMkLst>
          <pc:docMk/>
          <pc:sldMk cId="2396655296" sldId="1008"/>
        </pc:sldMkLst>
      </pc:sldChg>
      <pc:sldChg chg="ord">
        <pc:chgData name="Agnes Melli" userId="c2b99372-dd0d-4651-9ea8-85ed5a270502" providerId="ADAL" clId="{F3ECCABC-5DA9-4670-B169-1CA32CCFFD55}" dt="2024-03-08T17:45:32.545" v="14"/>
        <pc:sldMkLst>
          <pc:docMk/>
          <pc:sldMk cId="2067077998" sldId="1009"/>
        </pc:sldMkLst>
      </pc:sldChg>
      <pc:sldChg chg="mod ord modShow">
        <pc:chgData name="Agnes Melli" userId="c2b99372-dd0d-4651-9ea8-85ed5a270502" providerId="ADAL" clId="{F3ECCABC-5DA9-4670-B169-1CA32CCFFD55}" dt="2024-03-08T17:46:09.746" v="17" actId="729"/>
        <pc:sldMkLst>
          <pc:docMk/>
          <pc:sldMk cId="2899362015" sldId="1018"/>
        </pc:sldMkLst>
      </pc:sldChg>
      <pc:sldChg chg="ord">
        <pc:chgData name="Agnes Melli" userId="c2b99372-dd0d-4651-9ea8-85ed5a270502" providerId="ADAL" clId="{F3ECCABC-5DA9-4670-B169-1CA32CCFFD55}" dt="2024-03-08T17:45:32.545" v="14"/>
        <pc:sldMkLst>
          <pc:docMk/>
          <pc:sldMk cId="2908832621" sldId="1081"/>
        </pc:sldMkLst>
      </pc:sldChg>
      <pc:sldChg chg="del ord">
        <pc:chgData name="Agnes Melli" userId="c2b99372-dd0d-4651-9ea8-85ed5a270502" providerId="ADAL" clId="{F3ECCABC-5DA9-4670-B169-1CA32CCFFD55}" dt="2024-03-08T17:45:42.191" v="15" actId="2696"/>
        <pc:sldMkLst>
          <pc:docMk/>
          <pc:sldMk cId="4270670214" sldId="1082"/>
        </pc:sldMkLst>
      </pc:sldChg>
      <pc:sldChg chg="addSp delSp modSp mod">
        <pc:chgData name="Agnes Melli" userId="c2b99372-dd0d-4651-9ea8-85ed5a270502" providerId="ADAL" clId="{F3ECCABC-5DA9-4670-B169-1CA32CCFFD55}" dt="2024-03-08T17:51:10.365" v="62" actId="1076"/>
        <pc:sldMkLst>
          <pc:docMk/>
          <pc:sldMk cId="1431754180" sldId="1101"/>
        </pc:sldMkLst>
        <pc:spChg chg="del mod">
          <ac:chgData name="Agnes Melli" userId="c2b99372-dd0d-4651-9ea8-85ed5a270502" providerId="ADAL" clId="{F3ECCABC-5DA9-4670-B169-1CA32CCFFD55}" dt="2024-03-08T17:50:15.312" v="31"/>
          <ac:spMkLst>
            <pc:docMk/>
            <pc:sldMk cId="1431754180" sldId="1101"/>
            <ac:spMk id="2" creationId="{41CD1094-4422-AEDF-DEFA-E3268D50BA51}"/>
          </ac:spMkLst>
        </pc:spChg>
        <pc:spChg chg="add mod">
          <ac:chgData name="Agnes Melli" userId="c2b99372-dd0d-4651-9ea8-85ed5a270502" providerId="ADAL" clId="{F3ECCABC-5DA9-4670-B169-1CA32CCFFD55}" dt="2024-03-08T17:51:10.365" v="62" actId="1076"/>
          <ac:spMkLst>
            <pc:docMk/>
            <pc:sldMk cId="1431754180" sldId="1101"/>
            <ac:spMk id="3" creationId="{7AE4E2C8-F273-B9E3-5068-2FFBD52FD272}"/>
          </ac:spMkLst>
        </pc:spChg>
      </pc:sldChg>
      <pc:sldChg chg="del">
        <pc:chgData name="Agnes Melli" userId="c2b99372-dd0d-4651-9ea8-85ed5a270502" providerId="ADAL" clId="{F3ECCABC-5DA9-4670-B169-1CA32CCFFD55}" dt="2024-03-08T18:15:13.995" v="154" actId="47"/>
        <pc:sldMkLst>
          <pc:docMk/>
          <pc:sldMk cId="2060405534" sldId="1104"/>
        </pc:sldMkLst>
      </pc:sldChg>
      <pc:sldChg chg="del">
        <pc:chgData name="Agnes Melli" userId="c2b99372-dd0d-4651-9ea8-85ed5a270502" providerId="ADAL" clId="{F3ECCABC-5DA9-4670-B169-1CA32CCFFD55}" dt="2024-03-08T18:14:10.938" v="149" actId="47"/>
        <pc:sldMkLst>
          <pc:docMk/>
          <pc:sldMk cId="2217243955" sldId="1105"/>
        </pc:sldMkLst>
      </pc:sldChg>
      <pc:sldChg chg="del">
        <pc:chgData name="Agnes Melli" userId="c2b99372-dd0d-4651-9ea8-85ed5a270502" providerId="ADAL" clId="{F3ECCABC-5DA9-4670-B169-1CA32CCFFD55}" dt="2024-03-08T18:14:12.292" v="150" actId="47"/>
        <pc:sldMkLst>
          <pc:docMk/>
          <pc:sldMk cId="4003109422" sldId="1106"/>
        </pc:sldMkLst>
      </pc:sldChg>
      <pc:sldChg chg="del">
        <pc:chgData name="Agnes Melli" userId="c2b99372-dd0d-4651-9ea8-85ed5a270502" providerId="ADAL" clId="{F3ECCABC-5DA9-4670-B169-1CA32CCFFD55}" dt="2024-03-08T18:14:13.711" v="151" actId="47"/>
        <pc:sldMkLst>
          <pc:docMk/>
          <pc:sldMk cId="1321901278" sldId="1107"/>
        </pc:sldMkLst>
      </pc:sldChg>
      <pc:sldChg chg="del">
        <pc:chgData name="Agnes Melli" userId="c2b99372-dd0d-4651-9ea8-85ed5a270502" providerId="ADAL" clId="{F3ECCABC-5DA9-4670-B169-1CA32CCFFD55}" dt="2024-03-08T17:58:28.056" v="119" actId="2696"/>
        <pc:sldMkLst>
          <pc:docMk/>
          <pc:sldMk cId="978471964" sldId="1112"/>
        </pc:sldMkLst>
      </pc:sldChg>
      <pc:sldChg chg="mod modShow">
        <pc:chgData name="Agnes Melli" userId="c2b99372-dd0d-4651-9ea8-85ed5a270502" providerId="ADAL" clId="{F3ECCABC-5DA9-4670-B169-1CA32CCFFD55}" dt="2024-03-08T18:15:20.511" v="155" actId="729"/>
        <pc:sldMkLst>
          <pc:docMk/>
          <pc:sldMk cId="496968942" sldId="1115"/>
        </pc:sldMkLst>
      </pc:sldChg>
      <pc:sldChg chg="mod modShow">
        <pc:chgData name="Agnes Melli" userId="c2b99372-dd0d-4651-9ea8-85ed5a270502" providerId="ADAL" clId="{F3ECCABC-5DA9-4670-B169-1CA32CCFFD55}" dt="2024-03-08T18:15:25.424" v="156" actId="729"/>
        <pc:sldMkLst>
          <pc:docMk/>
          <pc:sldMk cId="178638460" sldId="1116"/>
        </pc:sldMkLst>
      </pc:sldChg>
      <pc:sldChg chg="del">
        <pc:chgData name="Agnes Melli" userId="c2b99372-dd0d-4651-9ea8-85ed5a270502" providerId="ADAL" clId="{F3ECCABC-5DA9-4670-B169-1CA32CCFFD55}" dt="2024-03-08T18:15:30.858" v="157" actId="47"/>
        <pc:sldMkLst>
          <pc:docMk/>
          <pc:sldMk cId="2069510727" sldId="1117"/>
        </pc:sldMkLst>
      </pc:sldChg>
      <pc:sldChg chg="mod modShow">
        <pc:chgData name="Agnes Melli" userId="c2b99372-dd0d-4651-9ea8-85ed5a270502" providerId="ADAL" clId="{F3ECCABC-5DA9-4670-B169-1CA32CCFFD55}" dt="2024-03-08T18:18:45.170" v="222" actId="729"/>
        <pc:sldMkLst>
          <pc:docMk/>
          <pc:sldMk cId="1989659218" sldId="1118"/>
        </pc:sldMkLst>
      </pc:sldChg>
      <pc:sldChg chg="del">
        <pc:chgData name="Agnes Melli" userId="c2b99372-dd0d-4651-9ea8-85ed5a270502" providerId="ADAL" clId="{F3ECCABC-5DA9-4670-B169-1CA32CCFFD55}" dt="2024-03-08T18:16:01.379" v="159" actId="47"/>
        <pc:sldMkLst>
          <pc:docMk/>
          <pc:sldMk cId="19620001" sldId="1119"/>
        </pc:sldMkLst>
      </pc:sldChg>
      <pc:sldChg chg="del">
        <pc:chgData name="Agnes Melli" userId="c2b99372-dd0d-4651-9ea8-85ed5a270502" providerId="ADAL" clId="{F3ECCABC-5DA9-4670-B169-1CA32CCFFD55}" dt="2024-03-08T18:14:29.503" v="152" actId="47"/>
        <pc:sldMkLst>
          <pc:docMk/>
          <pc:sldMk cId="2650012604" sldId="1120"/>
        </pc:sldMkLst>
      </pc:sldChg>
      <pc:sldChg chg="addSp delSp modSp add mod">
        <pc:chgData name="Agnes Melli" userId="c2b99372-dd0d-4651-9ea8-85ed5a270502" providerId="ADAL" clId="{F3ECCABC-5DA9-4670-B169-1CA32CCFFD55}" dt="2024-03-08T18:12:30.029" v="148" actId="1076"/>
        <pc:sldMkLst>
          <pc:docMk/>
          <pc:sldMk cId="612343824" sldId="1123"/>
        </pc:sldMkLst>
        <pc:picChg chg="add mod">
          <ac:chgData name="Agnes Melli" userId="c2b99372-dd0d-4651-9ea8-85ed5a270502" providerId="ADAL" clId="{F3ECCABC-5DA9-4670-B169-1CA32CCFFD55}" dt="2024-03-08T18:12:25.552" v="145" actId="14100"/>
          <ac:picMkLst>
            <pc:docMk/>
            <pc:sldMk cId="612343824" sldId="1123"/>
            <ac:picMk id="4" creationId="{67175024-89BB-4A1E-E2A2-E9D9010AEF49}"/>
          </ac:picMkLst>
        </pc:picChg>
        <pc:picChg chg="add mod">
          <ac:chgData name="Agnes Melli" userId="c2b99372-dd0d-4651-9ea8-85ed5a270502" providerId="ADAL" clId="{F3ECCABC-5DA9-4670-B169-1CA32CCFFD55}" dt="2024-03-08T18:12:20.487" v="143" actId="1076"/>
          <ac:picMkLst>
            <pc:docMk/>
            <pc:sldMk cId="612343824" sldId="1123"/>
            <ac:picMk id="7" creationId="{C872E3C7-A8D7-DCB1-093B-9C9C35BAF2C0}"/>
          </ac:picMkLst>
        </pc:picChg>
        <pc:picChg chg="add mod">
          <ac:chgData name="Agnes Melli" userId="c2b99372-dd0d-4651-9ea8-85ed5a270502" providerId="ADAL" clId="{F3ECCABC-5DA9-4670-B169-1CA32CCFFD55}" dt="2024-03-08T18:12:30.029" v="148" actId="1076"/>
          <ac:picMkLst>
            <pc:docMk/>
            <pc:sldMk cId="612343824" sldId="1123"/>
            <ac:picMk id="9" creationId="{0D7B3975-79A3-44BE-A8FE-BCA4AC71C12D}"/>
          </ac:picMkLst>
        </pc:picChg>
        <pc:picChg chg="del">
          <ac:chgData name="Agnes Melli" userId="c2b99372-dd0d-4651-9ea8-85ed5a270502" providerId="ADAL" clId="{F3ECCABC-5DA9-4670-B169-1CA32CCFFD55}" dt="2024-03-08T18:11:11.813" v="121" actId="478"/>
          <ac:picMkLst>
            <pc:docMk/>
            <pc:sldMk cId="612343824" sldId="1123"/>
            <ac:picMk id="12" creationId="{5079A153-FB9C-7F51-7643-8BC31FF0666E}"/>
          </ac:picMkLst>
        </pc:picChg>
        <pc:picChg chg="del">
          <ac:chgData name="Agnes Melli" userId="c2b99372-dd0d-4651-9ea8-85ed5a270502" providerId="ADAL" clId="{F3ECCABC-5DA9-4670-B169-1CA32CCFFD55}" dt="2024-03-08T18:11:11.813" v="121" actId="478"/>
          <ac:picMkLst>
            <pc:docMk/>
            <pc:sldMk cId="612343824" sldId="1123"/>
            <ac:picMk id="14" creationId="{1EFFB8F4-1F6B-B34D-5599-CBEBEEBE1C1D}"/>
          </ac:picMkLst>
        </pc:picChg>
        <pc:picChg chg="del">
          <ac:chgData name="Agnes Melli" userId="c2b99372-dd0d-4651-9ea8-85ed5a270502" providerId="ADAL" clId="{F3ECCABC-5DA9-4670-B169-1CA32CCFFD55}" dt="2024-03-08T18:11:11.813" v="121" actId="478"/>
          <ac:picMkLst>
            <pc:docMk/>
            <pc:sldMk cId="612343824" sldId="1123"/>
            <ac:picMk id="16" creationId="{4FF1B4D2-671E-CE3D-5BEE-2B188003EB3B}"/>
          </ac:picMkLst>
        </pc:picChg>
        <pc:picChg chg="del">
          <ac:chgData name="Agnes Melli" userId="c2b99372-dd0d-4651-9ea8-85ed5a270502" providerId="ADAL" clId="{F3ECCABC-5DA9-4670-B169-1CA32CCFFD55}" dt="2024-03-08T18:11:11.813" v="121" actId="478"/>
          <ac:picMkLst>
            <pc:docMk/>
            <pc:sldMk cId="612343824" sldId="1123"/>
            <ac:picMk id="18" creationId="{232180D2-22B9-13D4-3FEB-295753FBB506}"/>
          </ac:picMkLst>
        </pc:picChg>
        <pc:picChg chg="del">
          <ac:chgData name="Agnes Melli" userId="c2b99372-dd0d-4651-9ea8-85ed5a270502" providerId="ADAL" clId="{F3ECCABC-5DA9-4670-B169-1CA32CCFFD55}" dt="2024-03-08T18:11:11.813" v="121" actId="478"/>
          <ac:picMkLst>
            <pc:docMk/>
            <pc:sldMk cId="612343824" sldId="1123"/>
            <ac:picMk id="20" creationId="{53CCFE92-9443-C7F3-30D4-CC7871BD0245}"/>
          </ac:picMkLst>
        </pc:picChg>
        <pc:picChg chg="del">
          <ac:chgData name="Agnes Melli" userId="c2b99372-dd0d-4651-9ea8-85ed5a270502" providerId="ADAL" clId="{F3ECCABC-5DA9-4670-B169-1CA32CCFFD55}" dt="2024-03-08T18:11:11.813" v="121" actId="478"/>
          <ac:picMkLst>
            <pc:docMk/>
            <pc:sldMk cId="612343824" sldId="1123"/>
            <ac:picMk id="24" creationId="{33DFD31F-C118-7DBD-F3D9-EAEAFB5F5AE1}"/>
          </ac:picMkLst>
        </pc:picChg>
      </pc:sldChg>
      <pc:sldChg chg="del">
        <pc:chgData name="Agnes Melli" userId="c2b99372-dd0d-4651-9ea8-85ed5a270502" providerId="ADAL" clId="{F3ECCABC-5DA9-4670-B169-1CA32CCFFD55}" dt="2024-03-08T18:19:33.659" v="223" actId="2696"/>
        <pc:sldMkLst>
          <pc:docMk/>
          <pc:sldMk cId="10459691" sldId="1124"/>
        </pc:sldMkLst>
      </pc:sldChg>
      <pc:sldChg chg="del">
        <pc:chgData name="Agnes Melli" userId="c2b99372-dd0d-4651-9ea8-85ed5a270502" providerId="ADAL" clId="{F3ECCABC-5DA9-4670-B169-1CA32CCFFD55}" dt="2024-03-08T18:20:26.437" v="225" actId="47"/>
        <pc:sldMkLst>
          <pc:docMk/>
          <pc:sldMk cId="3382076219" sldId="1124"/>
        </pc:sldMkLst>
      </pc:sldChg>
      <pc:sldChg chg="delSp modSp mod">
        <pc:chgData name="Agnes Melli" userId="c2b99372-dd0d-4651-9ea8-85ed5a270502" providerId="ADAL" clId="{F3ECCABC-5DA9-4670-B169-1CA32CCFFD55}" dt="2024-03-08T18:22:24.536" v="331" actId="122"/>
        <pc:sldMkLst>
          <pc:docMk/>
          <pc:sldMk cId="2075155346" sldId="1125"/>
        </pc:sldMkLst>
        <pc:spChg chg="mod">
          <ac:chgData name="Agnes Melli" userId="c2b99372-dd0d-4651-9ea8-85ed5a270502" providerId="ADAL" clId="{F3ECCABC-5DA9-4670-B169-1CA32CCFFD55}" dt="2024-03-08T18:22:24.536" v="331" actId="122"/>
          <ac:spMkLst>
            <pc:docMk/>
            <pc:sldMk cId="2075155346" sldId="1125"/>
            <ac:spMk id="3" creationId="{0D3295E1-C9E1-6733-59C4-4A2FB0C6EE97}"/>
          </ac:spMkLst>
        </pc:spChg>
        <pc:picChg chg="del">
          <ac:chgData name="Agnes Melli" userId="c2b99372-dd0d-4651-9ea8-85ed5a270502" providerId="ADAL" clId="{F3ECCABC-5DA9-4670-B169-1CA32CCFFD55}" dt="2024-03-08T18:20:10.279" v="224" actId="478"/>
          <ac:picMkLst>
            <pc:docMk/>
            <pc:sldMk cId="2075155346" sldId="1125"/>
            <ac:picMk id="2" creationId="{DC14DD0E-76E5-BF40-B39C-502EBDB77C66}"/>
          </ac:picMkLst>
        </pc:picChg>
      </pc:sldChg>
      <pc:sldChg chg="new">
        <pc:chgData name="Agnes Melli" userId="c2b99372-dd0d-4651-9ea8-85ed5a270502" providerId="ADAL" clId="{F3ECCABC-5DA9-4670-B169-1CA32CCFFD55}" dt="2024-03-08T18:23:47.691" v="336" actId="680"/>
        <pc:sldMkLst>
          <pc:docMk/>
          <pc:sldMk cId="2838008567" sldId="1126"/>
        </pc:sldMkLst>
      </pc:sldChg>
    </pc:docChg>
  </pc:docChgLst>
</pc:chgInfo>
</file>

<file path=ppt/comments/modernComment_3F0_78EFB83B.xml><?xml version="1.0" encoding="utf-8"?>
<p188:cmLst xmlns:a="http://schemas.openxmlformats.org/drawingml/2006/main" xmlns:r="http://schemas.openxmlformats.org/officeDocument/2006/relationships" xmlns:p188="http://schemas.microsoft.com/office/powerpoint/2018/8/main">
  <p188:cm id="{44FDA23B-73D4-4B0B-9C71-D3AF50662748}" authorId="{1E30ECBF-62C1-24AF-B72F-EF6A0B05C72A}" created="2023-11-23T13:55:08.203">
    <pc:sldMkLst xmlns:pc="http://schemas.microsoft.com/office/powerpoint/2013/main/command">
      <pc:docMk/>
      <pc:sldMk cId="2396655296" sldId="1008"/>
    </pc:sldMkLst>
    <p188:txBody>
      <a:bodyPr/>
      <a:lstStyle/>
      <a:p>
        <a:r>
          <a:rPr lang="fr-FR"/>
          <a:t>3me lieu saint ?
Accors d'osle
Faire deux phrases</a:t>
        </a:r>
      </a:p>
    </p188:txBody>
  </p188:cm>
</p188:cmLst>
</file>

<file path=ppt/comments/modernComment_4E0_F60C5B3E.xml><?xml version="1.0" encoding="utf-8"?>
<p188:cmLst xmlns:a="http://schemas.openxmlformats.org/drawingml/2006/main" xmlns:r="http://schemas.openxmlformats.org/officeDocument/2006/relationships" xmlns:p188="http://schemas.microsoft.com/office/powerpoint/2018/8/main">
  <p188:cm id="{0C133964-CBB1-4488-A48A-B0E8765FF1C3}" authorId="{C89BE75A-EC53-6AB8-A813-AC3451CADBA2}" created="2023-11-22T16:18:14.732">
    <pc:sldMkLst xmlns:pc="http://schemas.microsoft.com/office/powerpoint/2013/main/command">
      <pc:docMk/>
      <pc:sldMk cId="4053661157" sldId="1059"/>
    </pc:sldMkLst>
    <p188:txBody>
      <a:bodyPr/>
      <a:lstStyle/>
      <a:p>
        <a:r>
          <a:rPr lang="fr-FR"/>
          <a:t>Quelle est l'idée dans les slides "culture" ?
Que mettre ?</a:t>
        </a:r>
      </a:p>
    </p188:txBody>
  </p188:cm>
</p188:cmLst>
</file>

<file path=ppt/comments/modernComment_4E1_7731E869.xml><?xml version="1.0" encoding="utf-8"?>
<p188:cmLst xmlns:a="http://schemas.openxmlformats.org/drawingml/2006/main" xmlns:r="http://schemas.openxmlformats.org/officeDocument/2006/relationships" xmlns:p188="http://schemas.microsoft.com/office/powerpoint/2018/8/main">
  <p188:cm id="{8695436D-0DBC-466A-B71A-107D43855816}" authorId="{C89BE75A-EC53-6AB8-A813-AC3451CADBA2}" created="2023-11-22T16:18:14.732">
    <pc:sldMkLst xmlns:pc="http://schemas.microsoft.com/office/powerpoint/2013/main/command">
      <pc:docMk/>
      <pc:sldMk cId="4053661157" sldId="1059"/>
    </pc:sldMkLst>
    <p188:txBody>
      <a:bodyPr/>
      <a:lstStyle/>
      <a:p>
        <a:r>
          <a:rPr lang="fr-FR"/>
          <a:t>Quelle est l'idée dans les slides "culture" ?
Que mettre ?</a:t>
        </a:r>
      </a:p>
    </p188:txBody>
  </p188:cm>
</p188:cmLst>
</file>

<file path=ppt/comments/modernComment_4E2_6C329185.xml><?xml version="1.0" encoding="utf-8"?>
<p188:cmLst xmlns:a="http://schemas.openxmlformats.org/drawingml/2006/main" xmlns:r="http://schemas.openxmlformats.org/officeDocument/2006/relationships" xmlns:p188="http://schemas.microsoft.com/office/powerpoint/2018/8/main">
  <p188:cm id="{3175018E-3B6B-4128-9053-8A2F0909D7E0}" authorId="{C89BE75A-EC53-6AB8-A813-AC3451CADBA2}" created="2023-11-22T16:18:14.732">
    <pc:sldMkLst xmlns:pc="http://schemas.microsoft.com/office/powerpoint/2013/main/command">
      <pc:docMk/>
      <pc:sldMk cId="4053661157" sldId="1059"/>
    </pc:sldMkLst>
    <p188:txBody>
      <a:bodyPr/>
      <a:lstStyle/>
      <a:p>
        <a:r>
          <a:rPr lang="fr-FR"/>
          <a:t>Quelle est l'idée dans les slides "culture" ?
Que mettre ?</a:t>
        </a:r>
      </a:p>
    </p188:txBody>
  </p188:cm>
</p188:cmLst>
</file>

<file path=ppt/comments/modernComment_44D_5556D5C4.xml><?xml version="1.0" encoding="utf-8"?>
<p188:cmLst xmlns:a="http://schemas.openxmlformats.org/drawingml/2006/main" xmlns:r="http://schemas.openxmlformats.org/officeDocument/2006/relationships" xmlns:p188="http://schemas.microsoft.com/office/powerpoint/2018/8/main">
  <p188:cm id="{DC0C26CA-76F7-4F12-8712-4D649A660411}" authorId="{C89BE75A-EC53-6AB8-A813-AC3451CADBA2}" created="2023-11-22T16:18:14.732">
    <pc:sldMkLst xmlns:pc="http://schemas.microsoft.com/office/powerpoint/2013/main/command">
      <pc:docMk/>
      <pc:sldMk cId="4053661157" sldId="1059"/>
    </pc:sldMkLst>
    <p188:txBody>
      <a:bodyPr/>
      <a:lstStyle/>
      <a:p>
        <a:r>
          <a:rPr lang="fr-FR"/>
          <a:t>Quelle est l'idée dans les slides "culture" ?
Que mettre ?</a:t>
        </a:r>
      </a:p>
    </p188:txBody>
  </p188:cm>
</p188:cmLst>
</file>

<file path=ppt/comments/modernComment_303_2F4B5C38.xml><?xml version="1.0" encoding="utf-8"?>
<p188:cmLst xmlns:a="http://schemas.openxmlformats.org/drawingml/2006/main" xmlns:r="http://schemas.openxmlformats.org/officeDocument/2006/relationships" xmlns:p188="http://schemas.microsoft.com/office/powerpoint/2018/8/main">
  <p188:cm id="{88E04C75-A4CA-4B3E-9903-3D9D69DAA0F6}" authorId="{6C656D4E-A86F-55DB-FE45-EA65632DADE2}" created="2023-10-26T15:43:39.380">
    <ac:deMkLst xmlns:ac="http://schemas.microsoft.com/office/drawing/2013/main/command">
      <pc:docMk xmlns:pc="http://schemas.microsoft.com/office/powerpoint/2013/main/command"/>
      <pc:sldMk xmlns:pc="http://schemas.microsoft.com/office/powerpoint/2013/main/command" cId="793467960" sldId="771"/>
      <ac:picMk id="12" creationId="{00000000-0000-0000-0000-000000000000}"/>
    </ac:deMkLst>
    <p188:txBody>
      <a:bodyPr/>
      <a:lstStyle/>
      <a:p>
        <a:r>
          <a:rPr lang="en-US"/>
          <a:t>Mettre un vrai titre : Résister sur leurs terres ?</a:t>
        </a:r>
      </a:p>
    </p188:txBody>
  </p188:cm>
</p188:cmLst>
</file>

<file path=ppt/comments/modernComment_467_E4960735.xml><?xml version="1.0" encoding="utf-8"?>
<p188:cmLst xmlns:a="http://schemas.openxmlformats.org/drawingml/2006/main" xmlns:r="http://schemas.openxmlformats.org/officeDocument/2006/relationships" xmlns:p188="http://schemas.microsoft.com/office/powerpoint/2018/8/main">
  <p188:cm id="{54717443-513E-4791-AF3D-32FA8F32458C}" authorId="{C89BE75A-EC53-6AB8-A813-AC3451CADBA2}" created="2023-11-22T16:18:14.732">
    <pc:sldMkLst xmlns:pc="http://schemas.microsoft.com/office/powerpoint/2013/main/command">
      <pc:docMk/>
      <pc:sldMk cId="4053661157" sldId="1059"/>
    </pc:sldMkLst>
    <p188:txBody>
      <a:bodyPr/>
      <a:lstStyle/>
      <a:p>
        <a:r>
          <a:rPr lang="fr-FR"/>
          <a:t>Quelle est l'idée dans les slides "culture" ?
Que mettre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8056"/>
          </a:xfrm>
          <a:prstGeom prst="rect">
            <a:avLst/>
          </a:prstGeom>
        </p:spPr>
        <p:txBody>
          <a:bodyPr vert="horz" lIns="91404" tIns="45701" rIns="91404" bIns="45701" rtlCol="0"/>
          <a:lstStyle>
            <a:lvl1pPr algn="l">
              <a:defRPr sz="1200"/>
            </a:lvl1pPr>
          </a:lstStyle>
          <a:p>
            <a:endParaRPr lang="fr-FR"/>
          </a:p>
        </p:txBody>
      </p:sp>
      <p:sp>
        <p:nvSpPr>
          <p:cNvPr id="3" name="Espace réservé de la date 2"/>
          <p:cNvSpPr>
            <a:spLocks noGrp="1"/>
          </p:cNvSpPr>
          <p:nvPr>
            <p:ph type="dt" idx="1"/>
          </p:nvPr>
        </p:nvSpPr>
        <p:spPr>
          <a:xfrm>
            <a:off x="3850444" y="0"/>
            <a:ext cx="2945659" cy="498056"/>
          </a:xfrm>
          <a:prstGeom prst="rect">
            <a:avLst/>
          </a:prstGeom>
        </p:spPr>
        <p:txBody>
          <a:bodyPr vert="horz" lIns="91404" tIns="45701" rIns="91404" bIns="45701" rtlCol="0"/>
          <a:lstStyle>
            <a:lvl1pPr algn="r">
              <a:defRPr sz="1200"/>
            </a:lvl1pPr>
          </a:lstStyle>
          <a:p>
            <a:fld id="{79BB2311-CE3B-2A40-8704-B3E2F5DFDB43}" type="datetimeFigureOut">
              <a:rPr lang="fr-FR" smtClean="0"/>
              <a:t>25/02/2026</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04" tIns="45701" rIns="91404" bIns="45701" rtlCol="0" anchor="ctr"/>
          <a:lstStyle/>
          <a:p>
            <a:endParaRPr lang="fr-FR"/>
          </a:p>
        </p:txBody>
      </p:sp>
      <p:sp>
        <p:nvSpPr>
          <p:cNvPr id="5" name="Espace réservé des commentaires 4"/>
          <p:cNvSpPr>
            <a:spLocks noGrp="1"/>
          </p:cNvSpPr>
          <p:nvPr>
            <p:ph type="body" sz="quarter" idx="3"/>
          </p:nvPr>
        </p:nvSpPr>
        <p:spPr>
          <a:xfrm>
            <a:off x="679768" y="4777194"/>
            <a:ext cx="5438140" cy="3908614"/>
          </a:xfrm>
          <a:prstGeom prst="rect">
            <a:avLst/>
          </a:prstGeom>
        </p:spPr>
        <p:txBody>
          <a:bodyPr vert="horz" lIns="91404" tIns="45701" rIns="91404" bIns="45701"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428584"/>
            <a:ext cx="2945659" cy="498055"/>
          </a:xfrm>
          <a:prstGeom prst="rect">
            <a:avLst/>
          </a:prstGeom>
        </p:spPr>
        <p:txBody>
          <a:bodyPr vert="horz" lIns="91404" tIns="45701" rIns="91404" bIns="45701"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4" y="9428584"/>
            <a:ext cx="2945659" cy="498055"/>
          </a:xfrm>
          <a:prstGeom prst="rect">
            <a:avLst/>
          </a:prstGeom>
        </p:spPr>
        <p:txBody>
          <a:bodyPr vert="horz" lIns="91404" tIns="45701" rIns="91404" bIns="45701" rtlCol="0" anchor="b"/>
          <a:lstStyle>
            <a:lvl1pPr algn="r">
              <a:defRPr sz="1200"/>
            </a:lvl1pPr>
          </a:lstStyle>
          <a:p>
            <a:fld id="{458C02E1-237D-2C4F-99E7-BDE7C18869ED}" type="slidenum">
              <a:rPr lang="fr-FR" smtClean="0"/>
              <a:t>‹N°›</a:t>
            </a:fld>
            <a:endParaRPr lang="fr-FR"/>
          </a:p>
        </p:txBody>
      </p:sp>
    </p:spTree>
    <p:extLst>
      <p:ext uri="{BB962C8B-B14F-4D97-AF65-F5344CB8AC3E}">
        <p14:creationId xmlns:p14="http://schemas.microsoft.com/office/powerpoint/2010/main" val="740041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onnaissancedesarts.com/monuments-patrimoine/archeologie/focus-oeuvre-la-maison-sublime-joyau-du-judaisme-medieval-11103635/"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connaissancedesarts.com/monuments-patrimoine/la-mosquee-cathedrale-de-cordoue-une-foret-de-colonnes-11124216/"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imarabe.org/fr"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ww.croire.com/Themes/Vie-chretienne/Liturgie"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www.croire.com/Themes/Bible/Dieu" TargetMode="External"/><Relationship Id="rId4" Type="http://schemas.openxmlformats.org/officeDocument/2006/relationships/hyperlink" Target="http://www.croire.com/Themes/Mots-de-la-foi/Communion"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mailto:charbel1maalouf@hotmail.com"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s://www.google.com/search?q=-+Chapelle+des+Missions+Etrang%C3%A8res+de+Paris%2C+128+rue+du+Bac%2C+Paris&amp;rlz=1C1CHBF_frFR1077FR1077&amp;oq=-%09Chapelle+des+Missions+Etrang%C3%A8res+de+Paris%2C+128+rue+du+Bac%2C+Paris&amp;gs_lcrp=EgZjaHJvbWUyBggAEEUYOdIBCDcyODRqMGo0qAIAsAIA&amp;sourceid=chrome&amp;ie=UTF-8" TargetMode="Externa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EXPO PE</a:t>
            </a:r>
          </a:p>
          <a:p>
            <a:endParaRPr lang="fr-FR" dirty="0"/>
          </a:p>
          <a:p>
            <a:r>
              <a:rPr lang="fr-FR" dirty="0"/>
              <a:t>211 millions de chrétiens orientaux ( Afrique + Inde + Europe Est)</a:t>
            </a:r>
          </a:p>
          <a:p>
            <a:r>
              <a:rPr lang="fr-FR" dirty="0"/>
              <a:t>12 millions de CO Orient</a:t>
            </a:r>
          </a:p>
          <a:p>
            <a:r>
              <a:rPr lang="fr-FR" dirty="0"/>
              <a:t>2 Millions CO catholique au MO ( latine + 23 E catho orientales )</a:t>
            </a:r>
          </a:p>
          <a:p>
            <a:endParaRPr lang="fr-FR" dirty="0"/>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1</a:t>
            </a:fld>
            <a:endParaRPr lang="fr-FR"/>
          </a:p>
        </p:txBody>
      </p:sp>
    </p:spTree>
    <p:extLst>
      <p:ext uri="{BB962C8B-B14F-4D97-AF65-F5344CB8AC3E}">
        <p14:creationId xmlns:p14="http://schemas.microsoft.com/office/powerpoint/2010/main" val="913801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EXPO PE</a:t>
            </a:r>
          </a:p>
          <a:p>
            <a:endParaRPr lang="fr-FR" dirty="0"/>
          </a:p>
          <a:p>
            <a:r>
              <a:rPr lang="fr-FR" dirty="0"/>
              <a:t>211 millions de chrétiens orientaux ( Afrique + Inde + Europe Est)</a:t>
            </a:r>
          </a:p>
          <a:p>
            <a:r>
              <a:rPr lang="fr-FR" dirty="0"/>
              <a:t>12 millions de CO Orient</a:t>
            </a:r>
          </a:p>
          <a:p>
            <a:r>
              <a:rPr lang="fr-FR" dirty="0"/>
              <a:t>2 Millions CO catholique au MO ( latine + 23 E catho orientales )</a:t>
            </a:r>
          </a:p>
          <a:p>
            <a:endParaRPr lang="fr-FR" dirty="0"/>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2</a:t>
            </a:fld>
            <a:endParaRPr lang="fr-FR"/>
          </a:p>
        </p:txBody>
      </p:sp>
    </p:spTree>
    <p:extLst>
      <p:ext uri="{BB962C8B-B14F-4D97-AF65-F5344CB8AC3E}">
        <p14:creationId xmlns:p14="http://schemas.microsoft.com/office/powerpoint/2010/main" val="2108889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E32AA-1372-F7F8-3AF6-F86E49BB92C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E5CD713-86E9-00F0-CE79-51E88B10D69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90BD7DF-3A06-1ED5-E53C-05C587BC4821}"/>
              </a:ext>
            </a:extLst>
          </p:cNvPr>
          <p:cNvSpPr>
            <a:spLocks noGrp="1"/>
          </p:cNvSpPr>
          <p:nvPr>
            <p:ph type="body" idx="1"/>
          </p:nvPr>
        </p:nvSpPr>
        <p:spPr/>
        <p:txBody>
          <a:bodyPr/>
          <a:lstStyle/>
          <a:p>
            <a:pPr algn="just">
              <a:lnSpc>
                <a:spcPct val="107000"/>
              </a:lnSpc>
              <a:spcAft>
                <a:spcPts val="800"/>
              </a:spcAf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 Bien expliquer le fonctionnement de l’OO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L’Œuvre d’Orient est une association française, œuvre d’Eglise.</a:t>
            </a:r>
          </a:p>
          <a:p>
            <a:pPr marL="342900" lvl="0" indent="-342900" algn="just">
              <a:lnSpc>
                <a:spcPct val="107000"/>
              </a:lnSpc>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L’OO est placée sous la protection de l’archevêque de Paris</a:t>
            </a:r>
          </a:p>
          <a:p>
            <a:pPr marL="342900" lvl="0" indent="-342900" algn="just">
              <a:lnSpc>
                <a:spcPct val="107000"/>
              </a:lnSpc>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l’OO est au service des communautés chrétiennes orientales. Notre mission consiste à aider ceux qui souhaitent rester sur place, en poursuivant les actions qu’ils mènent au service de tous, sans discrimination. Se sont ajoutés la défense du patrimoine religieux menacé, l’examen des discriminations, la mobilisation des Européens, toujours pour aider les CO » (Essentiel 2022)</a:t>
            </a:r>
          </a:p>
          <a:p>
            <a:pPr marL="342900" lvl="0" indent="-342900" algn="just">
              <a:lnSpc>
                <a:spcPct val="107000"/>
              </a:lnSpc>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L’OO développe son action en s’’appuyant sur ses partenaires, les Eglises orientales catholiques avec leur réseau unique d’acteurs : diocèses, congrégations religieuses, structures associatives et informelles. </a:t>
            </a: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L’OO leur donne les moyens d’accomplir leur mission au service de tous, sans distinction d’appartenance religieuse ou sociale.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Des dizaines de volontaires partent chaque année dans les communautés pour servir aux côtés des chrétiens d’Orient.</a:t>
            </a:r>
          </a:p>
          <a:p>
            <a:pPr algn="just">
              <a:lnSpc>
                <a:spcPct val="107000"/>
              </a:lnSpc>
              <a:spcAft>
                <a:spcPts val="80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07000"/>
              </a:lnSpc>
              <a:spcBef>
                <a:spcPts val="0"/>
              </a:spcBef>
              <a:spcAft>
                <a:spcPts val="800"/>
              </a:spcAft>
              <a:buClrTx/>
              <a:buSzTx/>
              <a:buFontTx/>
              <a:buNone/>
              <a:tabLst/>
              <a:defRPr/>
            </a:pPr>
            <a:r>
              <a:rPr lang="fr-FR" sz="1800" b="1" dirty="0">
                <a:effectLst/>
                <a:latin typeface="Raleway" pitchFamily="2" charset="0"/>
                <a:ea typeface="Calibri" panose="020F0502020204030204" pitchFamily="34" charset="0"/>
                <a:cs typeface="Times New Roman" panose="02020603050405020304" pitchFamily="18" charset="0"/>
              </a:rPr>
              <a:t>Les 3 pays recevant le plus d’aide : (source « l’Essentiel »)</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spcAft>
                <a:spcPts val="1000"/>
              </a:spcAft>
              <a:buFont typeface="Courier New" panose="02070309020205020404" pitchFamily="49" charset="0"/>
              <a:buChar char="o"/>
            </a:pPr>
            <a:r>
              <a:rPr lang="fr-FR" sz="1800" dirty="0">
                <a:effectLst/>
                <a:latin typeface="Raleway" pitchFamily="2" charset="0"/>
                <a:ea typeface="Calibri" panose="020F0502020204030204" pitchFamily="34" charset="0"/>
                <a:cs typeface="Times New Roman" panose="02020603050405020304" pitchFamily="18" charset="0"/>
              </a:rPr>
              <a:t>En 2022 </a:t>
            </a:r>
            <a:r>
              <a:rPr lang="fr-FR" sz="1800" b="1" dirty="0">
                <a:effectLst/>
                <a:latin typeface="Raleway" pitchFamily="2" charset="0"/>
                <a:ea typeface="Calibri" panose="020F0502020204030204" pitchFamily="34" charset="0"/>
                <a:cs typeface="Times New Roman" panose="02020603050405020304" pitchFamily="18" charset="0"/>
              </a:rPr>
              <a:t>Liban</a:t>
            </a:r>
            <a:r>
              <a:rPr lang="fr-FR" sz="1800" dirty="0">
                <a:effectLst/>
                <a:latin typeface="Raleway" pitchFamily="2" charset="0"/>
                <a:ea typeface="Calibri" panose="020F0502020204030204" pitchFamily="34" charset="0"/>
                <a:cs typeface="Times New Roman" panose="02020603050405020304" pitchFamily="18" charset="0"/>
              </a:rPr>
              <a:t> 31.5 %, </a:t>
            </a:r>
            <a:r>
              <a:rPr lang="fr-FR" sz="1800" b="1" dirty="0">
                <a:effectLst/>
                <a:latin typeface="Raleway" pitchFamily="2" charset="0"/>
                <a:ea typeface="Calibri" panose="020F0502020204030204" pitchFamily="34" charset="0"/>
                <a:cs typeface="Times New Roman" panose="02020603050405020304" pitchFamily="18" charset="0"/>
              </a:rPr>
              <a:t>Syrie</a:t>
            </a:r>
            <a:r>
              <a:rPr lang="fr-FR" sz="1800" dirty="0">
                <a:effectLst/>
                <a:latin typeface="Raleway" pitchFamily="2" charset="0"/>
                <a:ea typeface="Calibri" panose="020F0502020204030204" pitchFamily="34" charset="0"/>
                <a:cs typeface="Times New Roman" panose="02020603050405020304" pitchFamily="18" charset="0"/>
              </a:rPr>
              <a:t> 14.4 %, </a:t>
            </a:r>
            <a:r>
              <a:rPr lang="fr-FR" sz="1800" b="1" u="sng" dirty="0">
                <a:effectLst/>
                <a:latin typeface="Raleway" pitchFamily="2" charset="0"/>
                <a:ea typeface="Calibri" panose="020F0502020204030204" pitchFamily="34" charset="0"/>
                <a:cs typeface="Times New Roman" panose="02020603050405020304" pitchFamily="18" charset="0"/>
              </a:rPr>
              <a:t>Ukraine </a:t>
            </a:r>
            <a:r>
              <a:rPr lang="fr-FR" sz="1800" dirty="0">
                <a:effectLst/>
                <a:latin typeface="Raleway" pitchFamily="2" charset="0"/>
                <a:ea typeface="Calibri" panose="020F0502020204030204" pitchFamily="34" charset="0"/>
                <a:cs typeface="Times New Roman" panose="02020603050405020304" pitchFamily="18" charset="0"/>
              </a:rPr>
              <a:t>14% et Irak 9.3%</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spcAft>
                <a:spcPts val="1000"/>
              </a:spcAft>
              <a:buFont typeface="Courier New" panose="02070309020205020404" pitchFamily="49" charset="0"/>
              <a:buChar char="o"/>
            </a:pPr>
            <a:r>
              <a:rPr lang="fr-FR" sz="1800" dirty="0">
                <a:effectLst/>
                <a:latin typeface="Raleway" pitchFamily="2" charset="0"/>
                <a:ea typeface="Calibri" panose="020F0502020204030204" pitchFamily="34" charset="0"/>
                <a:cs typeface="Times New Roman" panose="02020603050405020304" pitchFamily="18" charset="0"/>
              </a:rPr>
              <a:t>En 2023 </a:t>
            </a:r>
            <a:r>
              <a:rPr lang="fr-FR" sz="1800" b="1" dirty="0">
                <a:effectLst/>
                <a:latin typeface="Raleway" pitchFamily="2" charset="0"/>
                <a:ea typeface="Calibri" panose="020F0502020204030204" pitchFamily="34" charset="0"/>
                <a:cs typeface="Times New Roman" panose="02020603050405020304" pitchFamily="18" charset="0"/>
              </a:rPr>
              <a:t>Liban</a:t>
            </a:r>
            <a:r>
              <a:rPr lang="fr-FR" sz="1800" dirty="0">
                <a:effectLst/>
                <a:latin typeface="Raleway" pitchFamily="2" charset="0"/>
                <a:ea typeface="Calibri" panose="020F0502020204030204" pitchFamily="34" charset="0"/>
                <a:cs typeface="Times New Roman" panose="02020603050405020304" pitchFamily="18" charset="0"/>
              </a:rPr>
              <a:t> 35 %, </a:t>
            </a:r>
            <a:r>
              <a:rPr lang="fr-FR" sz="1800" b="1" dirty="0">
                <a:effectLst/>
                <a:latin typeface="Raleway" pitchFamily="2" charset="0"/>
                <a:ea typeface="Calibri" panose="020F0502020204030204" pitchFamily="34" charset="0"/>
                <a:cs typeface="Times New Roman" panose="02020603050405020304" pitchFamily="18" charset="0"/>
              </a:rPr>
              <a:t>Syrie</a:t>
            </a:r>
            <a:r>
              <a:rPr lang="fr-FR" sz="1800" dirty="0">
                <a:effectLst/>
                <a:latin typeface="Raleway" pitchFamily="2" charset="0"/>
                <a:ea typeface="Calibri" panose="020F0502020204030204" pitchFamily="34" charset="0"/>
                <a:cs typeface="Times New Roman" panose="02020603050405020304" pitchFamily="18" charset="0"/>
              </a:rPr>
              <a:t> 21 %, </a:t>
            </a:r>
            <a:r>
              <a:rPr lang="fr-FR" sz="1800" b="1" u="sng" dirty="0">
                <a:effectLst/>
                <a:latin typeface="Raleway" pitchFamily="2" charset="0"/>
                <a:ea typeface="Calibri" panose="020F0502020204030204" pitchFamily="34" charset="0"/>
                <a:cs typeface="Times New Roman" panose="02020603050405020304" pitchFamily="18" charset="0"/>
              </a:rPr>
              <a:t>Irak</a:t>
            </a:r>
            <a:r>
              <a:rPr lang="fr-FR" sz="1800" u="sng" dirty="0">
                <a:effectLst/>
                <a:latin typeface="Raleway" pitchFamily="2" charset="0"/>
                <a:ea typeface="Calibri" panose="020F0502020204030204" pitchFamily="34" charset="0"/>
                <a:cs typeface="Times New Roman" panose="02020603050405020304" pitchFamily="18" charset="0"/>
              </a:rPr>
              <a:t> 8.2%</a:t>
            </a:r>
            <a:r>
              <a:rPr lang="fr-FR" sz="1800" dirty="0">
                <a:effectLst/>
                <a:latin typeface="Raleway" pitchFamily="2" charset="0"/>
                <a:ea typeface="Calibri" panose="020F0502020204030204" pitchFamily="34" charset="0"/>
                <a:cs typeface="Times New Roman" panose="02020603050405020304" pitchFamily="18" charset="0"/>
              </a:rPr>
              <a:t> et Ukraine</a:t>
            </a:r>
            <a:r>
              <a:rPr lang="fr-FR" sz="1800" u="sng" dirty="0">
                <a:effectLst/>
                <a:latin typeface="Raleway" pitchFamily="2" charset="0"/>
                <a:ea typeface="Calibri" panose="020F0502020204030204" pitchFamily="34" charset="0"/>
                <a:cs typeface="Times New Roman" panose="02020603050405020304" pitchFamily="18" charset="0"/>
              </a:rPr>
              <a:t> </a:t>
            </a:r>
            <a:r>
              <a:rPr lang="fr-FR" sz="1800" dirty="0">
                <a:effectLst/>
                <a:latin typeface="Raleway" pitchFamily="2" charset="0"/>
                <a:ea typeface="Calibri" panose="020F0502020204030204" pitchFamily="34" charset="0"/>
                <a:cs typeface="Times New Roman" panose="02020603050405020304" pitchFamily="18" charset="0"/>
              </a:rPr>
              <a:t>6.9% </a:t>
            </a:r>
          </a:p>
          <a:p>
            <a:pPr marL="342900" marR="0" lvl="0" indent="-342900" algn="l" defTabSz="914400" rtl="0" eaLnBrk="1" fontAlgn="auto"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fr-FR" sz="1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En 2024 Les trois premiers pays : </a:t>
            </a:r>
            <a:r>
              <a:rPr kumimoji="0" lang="fr-FR" sz="18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le Liban </a:t>
            </a:r>
            <a:r>
              <a:rPr kumimoji="0" lang="fr-FR" sz="1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a représenté 35% des projets engagés en 2025, </a:t>
            </a:r>
            <a:r>
              <a:rPr kumimoji="0" lang="fr-FR" sz="18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la Syrie </a:t>
            </a:r>
            <a:r>
              <a:rPr kumimoji="0" lang="fr-FR" sz="1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17% et </a:t>
            </a:r>
            <a:r>
              <a:rPr kumimoji="0" lang="fr-FR" sz="18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l'Irak 9% </a:t>
            </a:r>
            <a:r>
              <a:rPr kumimoji="0" lang="fr-FR" sz="1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 </a:t>
            </a:r>
            <a:endParaRPr kumimoji="0" lang="fr-FR" sz="18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ptos" panose="020B0004020202020204" pitchFamily="34" charset="0"/>
            </a:endParaRPr>
          </a:p>
          <a:p>
            <a:pPr marL="742950" marR="0" lvl="1" indent="-285750" algn="just" defTabSz="914400" rtl="0" eaLnBrk="1" fontAlgn="auto" latinLnBrk="0" hangingPunct="1">
              <a:lnSpc>
                <a:spcPct val="107000"/>
              </a:lnSpc>
              <a:spcBef>
                <a:spcPts val="0"/>
              </a:spcBef>
              <a:spcAft>
                <a:spcPts val="1000"/>
              </a:spcAft>
              <a:buClrTx/>
              <a:buSzTx/>
              <a:buFont typeface="Courier New" panose="02070309020205020404" pitchFamily="49" charset="0"/>
              <a:buChar char="o"/>
              <a:tabLst/>
              <a:defRPr/>
            </a:pPr>
            <a:r>
              <a:rPr lang="fr-FR" sz="1800" dirty="0">
                <a:solidFill>
                  <a:srgbClr val="000000"/>
                </a:solidFill>
                <a:effectLst/>
                <a:latin typeface="Segoe UI" panose="020B0502040204020203" pitchFamily="34" charset="0"/>
                <a:ea typeface="Times New Roman" panose="02020603050405020304" pitchFamily="18" charset="0"/>
                <a:cs typeface="Aptos" panose="020B0004020202020204" pitchFamily="34" charset="0"/>
              </a:rPr>
              <a:t>Montant alloue au Liban en 2024 : 8.399 k€ ont été alloués l'an dernier au Liban ;</a:t>
            </a:r>
            <a:endParaRPr lang="fr-FR" sz="1800" dirty="0">
              <a:effectLst/>
              <a:latin typeface="Aptos" panose="020B0004020202020204" pitchFamily="34" charset="0"/>
              <a:ea typeface="Aptos" panose="020B0004020202020204" pitchFamily="34" charset="0"/>
              <a:cs typeface="Aptos" panose="020B0004020202020204" pitchFamily="34" charset="0"/>
            </a:endParaRPr>
          </a:p>
          <a:p>
            <a:pPr marL="742950" lvl="1" indent="-285750" algn="just">
              <a:lnSpc>
                <a:spcPct val="107000"/>
              </a:lnSpc>
              <a:spcAft>
                <a:spcPts val="1000"/>
              </a:spcAft>
              <a:buFont typeface="Courier New" panose="02070309020205020404" pitchFamily="49" charset="0"/>
              <a:buChar char="o"/>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lang="fr-FR" sz="1800" b="1" dirty="0">
                <a:effectLst/>
                <a:latin typeface="Raleway" pitchFamily="2" charset="0"/>
                <a:ea typeface="Calibri" panose="020F0502020204030204" pitchFamily="34" charset="0"/>
                <a:cs typeface="Times New Roman" panose="02020603050405020304" pitchFamily="18" charset="0"/>
              </a:rPr>
              <a:t>Collecte (source « l’Essentiel »)</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buFont typeface="Courier New" panose="02070309020205020404" pitchFamily="49" charset="0"/>
              <a:buChar char="o"/>
            </a:pPr>
            <a:r>
              <a:rPr lang="fr-FR" sz="1200" dirty="0">
                <a:effectLst/>
                <a:latin typeface="Raleway" pitchFamily="2" charset="0"/>
                <a:ea typeface="Calibri" panose="020F0502020204030204" pitchFamily="34" charset="0"/>
                <a:cs typeface="Times New Roman" panose="02020603050405020304" pitchFamily="18" charset="0"/>
              </a:rPr>
              <a:t>En 2022 = 28.1 M€ (dons, mécénat, legs acceptés, subventions)</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pPr marL="914400" algn="just">
              <a:lnSpc>
                <a:spcPct val="107000"/>
              </a:lnSpc>
            </a:pPr>
            <a:r>
              <a:rPr lang="fr-FR" sz="1200" dirty="0">
                <a:effectLst/>
                <a:latin typeface="Raleway" pitchFamily="2" charset="0"/>
                <a:ea typeface="Calibri" panose="020F0502020204030204" pitchFamily="34" charset="0"/>
                <a:cs typeface="Times New Roman" panose="02020603050405020304" pitchFamily="18" charset="0"/>
              </a:rPr>
              <a:t>79 300 donateurs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buFont typeface="Courier New" panose="02070309020205020404" pitchFamily="49" charset="0"/>
              <a:buChar char="o"/>
            </a:pPr>
            <a:r>
              <a:rPr lang="fr-FR" sz="1200" dirty="0">
                <a:effectLst/>
                <a:latin typeface="Raleway" pitchFamily="2" charset="0"/>
                <a:ea typeface="Calibri" panose="020F0502020204030204" pitchFamily="34" charset="0"/>
                <a:cs typeface="Times New Roman" panose="02020603050405020304" pitchFamily="18" charset="0"/>
              </a:rPr>
              <a:t>En 2023 = 33 M€ (dons, mécénat, legs acceptés, subventions)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914400" algn="just">
              <a:lnSpc>
                <a:spcPct val="107000"/>
              </a:lnSpc>
              <a:spcAft>
                <a:spcPts val="800"/>
              </a:spcAft>
            </a:pPr>
            <a:r>
              <a:rPr lang="fr-FR" sz="1200" dirty="0">
                <a:effectLst/>
                <a:latin typeface="Raleway" pitchFamily="2" charset="0"/>
                <a:ea typeface="Calibri" panose="020F0502020204030204" pitchFamily="34" charset="0"/>
                <a:cs typeface="Times New Roman" panose="02020603050405020304" pitchFamily="18" charset="0"/>
              </a:rPr>
              <a:t>79 000 donateurs</a:t>
            </a:r>
          </a:p>
          <a:p>
            <a:pPr marL="342900" lvl="0" indent="-342900">
              <a:buSzPts val="1000"/>
              <a:buFont typeface="Symbol" panose="05050102010706020507" pitchFamily="18" charset="2"/>
              <a:buChar char=""/>
              <a:tabLst>
                <a:tab pos="457200" algn="l"/>
              </a:tabLst>
            </a:pPr>
            <a:r>
              <a:rPr lang="fr-FR" sz="1100" dirty="0">
                <a:solidFill>
                  <a:srgbClr val="000000"/>
                </a:solidFill>
                <a:effectLst/>
                <a:latin typeface="Segoe UI" panose="020B0502040204020203" pitchFamily="34" charset="0"/>
                <a:ea typeface="Times New Roman" panose="02020603050405020304" pitchFamily="18" charset="0"/>
                <a:cs typeface="Aptos" panose="020B0004020202020204" pitchFamily="34" charset="0"/>
              </a:rPr>
              <a:t>Collecte 2024 : 39.475 k€ </a:t>
            </a:r>
            <a:r>
              <a:rPr lang="fr-FR" sz="1100" dirty="0">
                <a:solidFill>
                  <a:schemeClr val="tx1"/>
                </a:solidFill>
                <a:effectLst/>
                <a:latin typeface="Aptos" panose="020B0004020202020204" pitchFamily="34" charset="0"/>
                <a:ea typeface="Times New Roman" panose="02020603050405020304" pitchFamily="18" charset="0"/>
                <a:cs typeface="Aptos" panose="020B0004020202020204" pitchFamily="34" charset="0"/>
              </a:rPr>
              <a:t> et </a:t>
            </a:r>
            <a:r>
              <a:rPr lang="fr-FR" sz="1100" dirty="0">
                <a:solidFill>
                  <a:srgbClr val="000000"/>
                </a:solidFill>
                <a:effectLst/>
                <a:latin typeface="Segoe UI" panose="020B0502040204020203" pitchFamily="34" charset="0"/>
                <a:ea typeface="Times New Roman" panose="02020603050405020304" pitchFamily="18" charset="0"/>
                <a:cs typeface="Aptos" panose="020B0004020202020204" pitchFamily="34" charset="0"/>
              </a:rPr>
              <a:t>Montant redistribué en 2024 : 23.849 k€ au titre des Projets + 2.671 k€ au titre des missions sociales réalisées en direct, soit un total de 26.520 k€ ; </a:t>
            </a:r>
            <a:endParaRPr lang="fr-FR" sz="1100" dirty="0">
              <a:effectLst/>
              <a:latin typeface="Aptos" panose="020B0004020202020204" pitchFamily="34" charset="0"/>
              <a:ea typeface="Aptos" panose="020B0004020202020204" pitchFamily="34" charset="0"/>
              <a:cs typeface="Aptos" panose="020B0004020202020204" pitchFamily="34" charset="0"/>
            </a:endParaRPr>
          </a:p>
          <a:p>
            <a:pPr marL="914400" algn="just">
              <a:lnSpc>
                <a:spcPct val="107000"/>
              </a:lnSpc>
              <a:spcAft>
                <a:spcPts val="800"/>
              </a:spcAft>
            </a:pP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fr-FR"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Répartition par type d’actions </a:t>
            </a:r>
            <a:r>
              <a:rPr lang="fr-FR" sz="1800" b="1" dirty="0">
                <a:effectLst/>
                <a:latin typeface="Raleway" pitchFamily="2" charset="0"/>
                <a:ea typeface="Calibri" panose="020F0502020204030204" pitchFamily="34" charset="0"/>
                <a:cs typeface="Times New Roman" panose="02020603050405020304" pitchFamily="18" charset="0"/>
              </a:rPr>
              <a:t>(source « l’Essentiel »)</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586740" algn="l"/>
              </a:tabLst>
            </a:pPr>
            <a:r>
              <a:rPr lang="fr-FR" sz="1800" dirty="0">
                <a:effectLst/>
                <a:latin typeface="Raleway" pitchFamily="2" charset="0"/>
                <a:ea typeface="Calibri" panose="020F0502020204030204" pitchFamily="34" charset="0"/>
                <a:cs typeface="Times New Roman" panose="02020603050405020304" pitchFamily="18" charset="0"/>
              </a:rPr>
              <a:t>En 2022 : 38% </a:t>
            </a:r>
            <a:r>
              <a:rPr lang="fr-FR" sz="1800" b="1" dirty="0">
                <a:effectLst/>
                <a:latin typeface="Raleway" pitchFamily="2" charset="0"/>
                <a:ea typeface="Calibri" panose="020F0502020204030204" pitchFamily="34" charset="0"/>
                <a:cs typeface="Times New Roman" panose="02020603050405020304" pitchFamily="18" charset="0"/>
              </a:rPr>
              <a:t>éducation,</a:t>
            </a:r>
            <a:r>
              <a:rPr lang="fr-FR" sz="1800" dirty="0">
                <a:effectLst/>
                <a:latin typeface="Raleway" pitchFamily="2" charset="0"/>
                <a:ea typeface="Calibri" panose="020F0502020204030204" pitchFamily="34" charset="0"/>
                <a:cs typeface="Times New Roman" panose="02020603050405020304" pitchFamily="18" charset="0"/>
              </a:rPr>
              <a:t> 34% santé, 25% vie des communautés chrétiennes, 3% culture et patrimoine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1000"/>
              </a:spcAft>
            </a:pPr>
            <a:r>
              <a:rPr lang="fr-FR" sz="1800" kern="1200" dirty="0">
                <a:solidFill>
                  <a:srgbClr val="000000"/>
                </a:solidFill>
                <a:effectLst/>
                <a:latin typeface="Raleway" pitchFamily="2" charset="0"/>
                <a:ea typeface="Times New Roman" panose="02020603050405020304" pitchFamily="18" charset="0"/>
                <a:cs typeface="Times New Roman" panose="02020603050405020304" pitchFamily="18" charset="0"/>
              </a:rPr>
              <a:t>En 2023 : 43,7 % </a:t>
            </a:r>
            <a:r>
              <a:rPr lang="fr-FR" sz="1800" b="1" dirty="0">
                <a:effectLst/>
                <a:latin typeface="Raleway" pitchFamily="2" charset="0"/>
                <a:ea typeface="Calibri" panose="020F0502020204030204" pitchFamily="34" charset="0"/>
                <a:cs typeface="Times New Roman" panose="02020603050405020304" pitchFamily="18" charset="0"/>
              </a:rPr>
              <a:t>santé, actions sociales et humanitaires,</a:t>
            </a:r>
            <a:r>
              <a:rPr lang="fr-FR" sz="1800" kern="1200" dirty="0">
                <a:solidFill>
                  <a:srgbClr val="000000"/>
                </a:solidFill>
                <a:effectLst/>
                <a:latin typeface="Raleway" pitchFamily="2" charset="0"/>
                <a:ea typeface="Times New Roman" panose="02020603050405020304" pitchFamily="18" charset="0"/>
                <a:cs typeface="Times New Roman" panose="02020603050405020304" pitchFamily="18" charset="0"/>
              </a:rPr>
              <a:t> 31% </a:t>
            </a:r>
            <a:r>
              <a:rPr lang="fr-FR" sz="1800" dirty="0">
                <a:effectLst/>
                <a:latin typeface="Raleway" pitchFamily="2" charset="0"/>
                <a:ea typeface="Calibri" panose="020F0502020204030204" pitchFamily="34" charset="0"/>
                <a:cs typeface="Times New Roman" panose="02020603050405020304" pitchFamily="18" charset="0"/>
              </a:rPr>
              <a:t>éducation, 23,5</a:t>
            </a:r>
            <a:r>
              <a:rPr lang="fr-FR" sz="1800" b="1" dirty="0">
                <a:effectLst/>
                <a:latin typeface="Raleway" pitchFamily="2" charset="0"/>
                <a:ea typeface="Calibri" panose="020F0502020204030204" pitchFamily="34" charset="0"/>
                <a:cs typeface="Times New Roman" panose="02020603050405020304" pitchFamily="18" charset="0"/>
              </a:rPr>
              <a:t> % </a:t>
            </a:r>
            <a:r>
              <a:rPr lang="fr-FR" sz="1800" dirty="0">
                <a:effectLst/>
                <a:latin typeface="Raleway" pitchFamily="2" charset="0"/>
                <a:ea typeface="Calibri" panose="020F0502020204030204" pitchFamily="34" charset="0"/>
                <a:cs typeface="Times New Roman" panose="02020603050405020304" pitchFamily="18" charset="0"/>
              </a:rPr>
              <a:t>vie des communautés chrétiennes, 1,8 % culture et patrimoine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rgbClr val="000000"/>
                </a:solidFill>
                <a:effectLst/>
                <a:latin typeface="Segoe UI" panose="020B0502040204020203" pitchFamily="34" charset="0"/>
                <a:ea typeface="Times New Roman" panose="02020603050405020304" pitchFamily="18" charset="0"/>
                <a:cs typeface="Aptos" panose="020B0004020202020204" pitchFamily="34" charset="0"/>
              </a:rPr>
              <a:t>En 2024 Répartition pour éducation santé : les projets portent à 34% sur l'action éducative, 32% sur l'action sanitaire et sociale et 34% entre humanitaire, culturel et soutien aux églises ; </a:t>
            </a:r>
            <a:endParaRPr lang="fr-FR" sz="1200" dirty="0">
              <a:effectLst/>
              <a:latin typeface="Aptos" panose="020B0004020202020204" pitchFamily="34" charset="0"/>
              <a:ea typeface="Aptos" panose="020B0004020202020204" pitchFamily="34" charset="0"/>
              <a:cs typeface="Aptos" panose="020B0004020202020204" pitchFamily="34" charset="0"/>
            </a:endParaRPr>
          </a:p>
          <a:p>
            <a:endParaRPr lang="fr-FR" dirty="0"/>
          </a:p>
          <a:p>
            <a:endParaRPr lang="fr-FR" dirty="0"/>
          </a:p>
          <a:p>
            <a:endParaRPr lang="fr-FR" dirty="0"/>
          </a:p>
        </p:txBody>
      </p:sp>
      <p:sp>
        <p:nvSpPr>
          <p:cNvPr id="4" name="Espace réservé du numéro de diapositive 3">
            <a:extLst>
              <a:ext uri="{FF2B5EF4-FFF2-40B4-BE49-F238E27FC236}">
                <a16:creationId xmlns:a16="http://schemas.microsoft.com/office/drawing/2014/main" id="{C681C634-3D74-F2F9-4810-EA1C6C9E7976}"/>
              </a:ext>
            </a:extLst>
          </p:cNvPr>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1581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07000"/>
              </a:lnSpc>
              <a:spcAft>
                <a:spcPts val="800"/>
              </a:spcAf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 Bien expliquer le fonctionnement de l’OO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L’Œuvre d’Orient est une association française, œuvre d’Eglise.</a:t>
            </a:r>
          </a:p>
          <a:p>
            <a:pPr marL="342900" lvl="0" indent="-342900" algn="just">
              <a:lnSpc>
                <a:spcPct val="107000"/>
              </a:lnSpc>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L’OO est placée sous la protection de l’archevêque de Paris</a:t>
            </a:r>
          </a:p>
          <a:p>
            <a:pPr marL="342900" lvl="0" indent="-342900" algn="just">
              <a:lnSpc>
                <a:spcPct val="107000"/>
              </a:lnSpc>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l’OO est au service des communautés chrétiennes orientales. Notre mission consiste à aider ceux qui souhaitent rester sur place, en poursuivant les actions qu’ils mènent au service de tous, sans discrimination. Se sont ajoutés la défense du patrimoine religieux menacé, l’examen des discriminations, la mobilisation des Européens, toujours pour aider les CO » (Essentiel 2022)</a:t>
            </a:r>
          </a:p>
          <a:p>
            <a:pPr marL="342900" lvl="0" indent="-342900" algn="just">
              <a:lnSpc>
                <a:spcPct val="107000"/>
              </a:lnSpc>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L’OO développe son action en s’’appuyant sur ses partenaires, les Eglises orientales catholiques avec leur réseau unique d’acteurs : diocèses, congrégations religieuses, structures associatives et informelles. </a:t>
            </a: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L’OO leur donne les moyens d’accomplir leur mission au service de tous, sans distinction d’appartenance religieuse ou sociale.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Des dizaines de volontaires partent chaque année dans les communautés pour servir aux côtés des chrétiens d’Orient.</a:t>
            </a:r>
          </a:p>
          <a:p>
            <a:pPr algn="just">
              <a:lnSpc>
                <a:spcPct val="107000"/>
              </a:lnSpc>
              <a:spcAft>
                <a:spcPts val="80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07000"/>
              </a:lnSpc>
              <a:spcBef>
                <a:spcPts val="0"/>
              </a:spcBef>
              <a:spcAft>
                <a:spcPts val="800"/>
              </a:spcAft>
              <a:buClrTx/>
              <a:buSzTx/>
              <a:buFontTx/>
              <a:buNone/>
              <a:tabLst/>
              <a:defRPr/>
            </a:pPr>
            <a:r>
              <a:rPr lang="fr-FR" sz="1800" b="1" dirty="0">
                <a:effectLst/>
                <a:latin typeface="Raleway" pitchFamily="2" charset="0"/>
                <a:ea typeface="Calibri" panose="020F0502020204030204" pitchFamily="34" charset="0"/>
                <a:cs typeface="Times New Roman" panose="02020603050405020304" pitchFamily="18" charset="0"/>
              </a:rPr>
              <a:t>Les 3 pays recevant le plus d’aide : (source « l’Essentiel »)</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spcAft>
                <a:spcPts val="1000"/>
              </a:spcAft>
              <a:buFont typeface="Courier New" panose="02070309020205020404" pitchFamily="49" charset="0"/>
              <a:buChar char="o"/>
            </a:pPr>
            <a:r>
              <a:rPr lang="fr-FR" sz="1800" dirty="0">
                <a:effectLst/>
                <a:latin typeface="Raleway" pitchFamily="2" charset="0"/>
                <a:ea typeface="Calibri" panose="020F0502020204030204" pitchFamily="34" charset="0"/>
                <a:cs typeface="Times New Roman" panose="02020603050405020304" pitchFamily="18" charset="0"/>
              </a:rPr>
              <a:t>En 2022 </a:t>
            </a:r>
            <a:r>
              <a:rPr lang="fr-FR" sz="1800" b="1" dirty="0">
                <a:effectLst/>
                <a:latin typeface="Raleway" pitchFamily="2" charset="0"/>
                <a:ea typeface="Calibri" panose="020F0502020204030204" pitchFamily="34" charset="0"/>
                <a:cs typeface="Times New Roman" panose="02020603050405020304" pitchFamily="18" charset="0"/>
              </a:rPr>
              <a:t>Liban</a:t>
            </a:r>
            <a:r>
              <a:rPr lang="fr-FR" sz="1800" dirty="0">
                <a:effectLst/>
                <a:latin typeface="Raleway" pitchFamily="2" charset="0"/>
                <a:ea typeface="Calibri" panose="020F0502020204030204" pitchFamily="34" charset="0"/>
                <a:cs typeface="Times New Roman" panose="02020603050405020304" pitchFamily="18" charset="0"/>
              </a:rPr>
              <a:t> 31.5 %, </a:t>
            </a:r>
            <a:r>
              <a:rPr lang="fr-FR" sz="1800" b="1" dirty="0">
                <a:effectLst/>
                <a:latin typeface="Raleway" pitchFamily="2" charset="0"/>
                <a:ea typeface="Calibri" panose="020F0502020204030204" pitchFamily="34" charset="0"/>
                <a:cs typeface="Times New Roman" panose="02020603050405020304" pitchFamily="18" charset="0"/>
              </a:rPr>
              <a:t>Syrie</a:t>
            </a:r>
            <a:r>
              <a:rPr lang="fr-FR" sz="1800" dirty="0">
                <a:effectLst/>
                <a:latin typeface="Raleway" pitchFamily="2" charset="0"/>
                <a:ea typeface="Calibri" panose="020F0502020204030204" pitchFamily="34" charset="0"/>
                <a:cs typeface="Times New Roman" panose="02020603050405020304" pitchFamily="18" charset="0"/>
              </a:rPr>
              <a:t> 14.4 %, </a:t>
            </a:r>
            <a:r>
              <a:rPr lang="fr-FR" sz="1800" b="1" u="sng" dirty="0">
                <a:effectLst/>
                <a:latin typeface="Raleway" pitchFamily="2" charset="0"/>
                <a:ea typeface="Calibri" panose="020F0502020204030204" pitchFamily="34" charset="0"/>
                <a:cs typeface="Times New Roman" panose="02020603050405020304" pitchFamily="18" charset="0"/>
              </a:rPr>
              <a:t>Ukraine </a:t>
            </a:r>
            <a:r>
              <a:rPr lang="fr-FR" sz="1800" dirty="0">
                <a:effectLst/>
                <a:latin typeface="Raleway" pitchFamily="2" charset="0"/>
                <a:ea typeface="Calibri" panose="020F0502020204030204" pitchFamily="34" charset="0"/>
                <a:cs typeface="Times New Roman" panose="02020603050405020304" pitchFamily="18" charset="0"/>
              </a:rPr>
              <a:t>14% et Irak 9.3%</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spcAft>
                <a:spcPts val="1000"/>
              </a:spcAft>
              <a:buFont typeface="Courier New" panose="02070309020205020404" pitchFamily="49" charset="0"/>
              <a:buChar char="o"/>
            </a:pPr>
            <a:r>
              <a:rPr lang="fr-FR" sz="1800" dirty="0">
                <a:effectLst/>
                <a:latin typeface="Raleway" pitchFamily="2" charset="0"/>
                <a:ea typeface="Calibri" panose="020F0502020204030204" pitchFamily="34" charset="0"/>
                <a:cs typeface="Times New Roman" panose="02020603050405020304" pitchFamily="18" charset="0"/>
              </a:rPr>
              <a:t>En 2023 </a:t>
            </a:r>
            <a:r>
              <a:rPr lang="fr-FR" sz="1800" b="1" dirty="0">
                <a:effectLst/>
                <a:latin typeface="Raleway" pitchFamily="2" charset="0"/>
                <a:ea typeface="Calibri" panose="020F0502020204030204" pitchFamily="34" charset="0"/>
                <a:cs typeface="Times New Roman" panose="02020603050405020304" pitchFamily="18" charset="0"/>
              </a:rPr>
              <a:t>Liban</a:t>
            </a:r>
            <a:r>
              <a:rPr lang="fr-FR" sz="1800" dirty="0">
                <a:effectLst/>
                <a:latin typeface="Raleway" pitchFamily="2" charset="0"/>
                <a:ea typeface="Calibri" panose="020F0502020204030204" pitchFamily="34" charset="0"/>
                <a:cs typeface="Times New Roman" panose="02020603050405020304" pitchFamily="18" charset="0"/>
              </a:rPr>
              <a:t> 35 %, </a:t>
            </a:r>
            <a:r>
              <a:rPr lang="fr-FR" sz="1800" b="1" dirty="0">
                <a:effectLst/>
                <a:latin typeface="Raleway" pitchFamily="2" charset="0"/>
                <a:ea typeface="Calibri" panose="020F0502020204030204" pitchFamily="34" charset="0"/>
                <a:cs typeface="Times New Roman" panose="02020603050405020304" pitchFamily="18" charset="0"/>
              </a:rPr>
              <a:t>Syrie</a:t>
            </a:r>
            <a:r>
              <a:rPr lang="fr-FR" sz="1800" dirty="0">
                <a:effectLst/>
                <a:latin typeface="Raleway" pitchFamily="2" charset="0"/>
                <a:ea typeface="Calibri" panose="020F0502020204030204" pitchFamily="34" charset="0"/>
                <a:cs typeface="Times New Roman" panose="02020603050405020304" pitchFamily="18" charset="0"/>
              </a:rPr>
              <a:t> 21 %, </a:t>
            </a:r>
            <a:r>
              <a:rPr lang="fr-FR" sz="1800" b="1" u="sng" dirty="0">
                <a:effectLst/>
                <a:latin typeface="Raleway" pitchFamily="2" charset="0"/>
                <a:ea typeface="Calibri" panose="020F0502020204030204" pitchFamily="34" charset="0"/>
                <a:cs typeface="Times New Roman" panose="02020603050405020304" pitchFamily="18" charset="0"/>
              </a:rPr>
              <a:t>Irak</a:t>
            </a:r>
            <a:r>
              <a:rPr lang="fr-FR" sz="1800" u="sng" dirty="0">
                <a:effectLst/>
                <a:latin typeface="Raleway" pitchFamily="2" charset="0"/>
                <a:ea typeface="Calibri" panose="020F0502020204030204" pitchFamily="34" charset="0"/>
                <a:cs typeface="Times New Roman" panose="02020603050405020304" pitchFamily="18" charset="0"/>
              </a:rPr>
              <a:t> 8.2%</a:t>
            </a:r>
            <a:r>
              <a:rPr lang="fr-FR" sz="1800" dirty="0">
                <a:effectLst/>
                <a:latin typeface="Raleway" pitchFamily="2" charset="0"/>
                <a:ea typeface="Calibri" panose="020F0502020204030204" pitchFamily="34" charset="0"/>
                <a:cs typeface="Times New Roman" panose="02020603050405020304" pitchFamily="18" charset="0"/>
              </a:rPr>
              <a:t> et Ukraine</a:t>
            </a:r>
            <a:r>
              <a:rPr lang="fr-FR" sz="1800" u="sng" dirty="0">
                <a:effectLst/>
                <a:latin typeface="Raleway" pitchFamily="2" charset="0"/>
                <a:ea typeface="Calibri" panose="020F0502020204030204" pitchFamily="34" charset="0"/>
                <a:cs typeface="Times New Roman" panose="02020603050405020304" pitchFamily="18" charset="0"/>
              </a:rPr>
              <a:t> </a:t>
            </a:r>
            <a:r>
              <a:rPr lang="fr-FR" sz="1800" dirty="0">
                <a:effectLst/>
                <a:latin typeface="Raleway" pitchFamily="2" charset="0"/>
                <a:ea typeface="Calibri" panose="020F0502020204030204" pitchFamily="34" charset="0"/>
                <a:cs typeface="Times New Roman" panose="02020603050405020304" pitchFamily="18" charset="0"/>
              </a:rPr>
              <a:t>6.9% </a:t>
            </a:r>
          </a:p>
          <a:p>
            <a:pPr marL="342900" marR="0" lvl="0" indent="-342900" algn="l" defTabSz="914400" rtl="0" eaLnBrk="1" fontAlgn="auto"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fr-FR" sz="1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En 2024 Les trois premiers pays : </a:t>
            </a:r>
            <a:r>
              <a:rPr kumimoji="0" lang="fr-FR" sz="18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le Liban </a:t>
            </a:r>
            <a:r>
              <a:rPr kumimoji="0" lang="fr-FR" sz="1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a représenté 35% des projets engagés en 2025, </a:t>
            </a:r>
            <a:r>
              <a:rPr kumimoji="0" lang="fr-FR" sz="18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la Syrie </a:t>
            </a:r>
            <a:r>
              <a:rPr kumimoji="0" lang="fr-FR" sz="1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17% et </a:t>
            </a:r>
            <a:r>
              <a:rPr kumimoji="0" lang="fr-FR" sz="18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l'Irak 9% </a:t>
            </a:r>
            <a:r>
              <a:rPr kumimoji="0" lang="fr-FR" sz="1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 </a:t>
            </a:r>
            <a:endParaRPr kumimoji="0" lang="fr-FR" sz="18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ptos" panose="020B0004020202020204" pitchFamily="34" charset="0"/>
            </a:endParaRPr>
          </a:p>
          <a:p>
            <a:pPr marL="742950" marR="0" lvl="1" indent="-285750" algn="just" defTabSz="914400" rtl="0" eaLnBrk="1" fontAlgn="auto" latinLnBrk="0" hangingPunct="1">
              <a:lnSpc>
                <a:spcPct val="107000"/>
              </a:lnSpc>
              <a:spcBef>
                <a:spcPts val="0"/>
              </a:spcBef>
              <a:spcAft>
                <a:spcPts val="1000"/>
              </a:spcAft>
              <a:buClrTx/>
              <a:buSzTx/>
              <a:buFont typeface="Courier New" panose="02070309020205020404" pitchFamily="49" charset="0"/>
              <a:buChar char="o"/>
              <a:tabLst/>
              <a:defRPr/>
            </a:pPr>
            <a:r>
              <a:rPr lang="fr-FR" sz="1800" dirty="0">
                <a:solidFill>
                  <a:srgbClr val="000000"/>
                </a:solidFill>
                <a:effectLst/>
                <a:latin typeface="Segoe UI" panose="020B0502040204020203" pitchFamily="34" charset="0"/>
                <a:ea typeface="Times New Roman" panose="02020603050405020304" pitchFamily="18" charset="0"/>
                <a:cs typeface="Aptos" panose="020B0004020202020204" pitchFamily="34" charset="0"/>
              </a:rPr>
              <a:t>Montant alloue au Liban en 2024 : 8.399 k€ ont été alloués l'an dernier au Liban ;</a:t>
            </a:r>
            <a:endParaRPr lang="fr-FR" sz="1800" dirty="0">
              <a:effectLst/>
              <a:latin typeface="Aptos" panose="020B0004020202020204" pitchFamily="34" charset="0"/>
              <a:ea typeface="Aptos" panose="020B0004020202020204" pitchFamily="34" charset="0"/>
              <a:cs typeface="Aptos" panose="020B0004020202020204" pitchFamily="34" charset="0"/>
            </a:endParaRPr>
          </a:p>
          <a:p>
            <a:pPr marL="742950" lvl="1" indent="-285750" algn="just">
              <a:lnSpc>
                <a:spcPct val="107000"/>
              </a:lnSpc>
              <a:spcAft>
                <a:spcPts val="1000"/>
              </a:spcAft>
              <a:buFont typeface="Courier New" panose="02070309020205020404" pitchFamily="49" charset="0"/>
              <a:buChar char="o"/>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lang="fr-FR" sz="1800" b="1" dirty="0">
                <a:effectLst/>
                <a:latin typeface="Raleway" pitchFamily="2" charset="0"/>
                <a:ea typeface="Calibri" panose="020F0502020204030204" pitchFamily="34" charset="0"/>
                <a:cs typeface="Times New Roman" panose="02020603050405020304" pitchFamily="18" charset="0"/>
              </a:rPr>
              <a:t>Collecte (source « l’Essentiel »)</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buFont typeface="Courier New" panose="02070309020205020404" pitchFamily="49" charset="0"/>
              <a:buChar char="o"/>
            </a:pPr>
            <a:r>
              <a:rPr lang="fr-FR" sz="1200" dirty="0">
                <a:effectLst/>
                <a:latin typeface="Raleway" pitchFamily="2" charset="0"/>
                <a:ea typeface="Calibri" panose="020F0502020204030204" pitchFamily="34" charset="0"/>
                <a:cs typeface="Times New Roman" panose="02020603050405020304" pitchFamily="18" charset="0"/>
              </a:rPr>
              <a:t>En 2022 = 28.1 M€ (dons, mécénat, legs acceptés, subventions)</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pPr marL="914400" algn="just">
              <a:lnSpc>
                <a:spcPct val="107000"/>
              </a:lnSpc>
            </a:pPr>
            <a:r>
              <a:rPr lang="fr-FR" sz="1200" dirty="0">
                <a:effectLst/>
                <a:latin typeface="Raleway" pitchFamily="2" charset="0"/>
                <a:ea typeface="Calibri" panose="020F0502020204030204" pitchFamily="34" charset="0"/>
                <a:cs typeface="Times New Roman" panose="02020603050405020304" pitchFamily="18" charset="0"/>
              </a:rPr>
              <a:t>79 300 donateurs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buFont typeface="Courier New" panose="02070309020205020404" pitchFamily="49" charset="0"/>
              <a:buChar char="o"/>
            </a:pPr>
            <a:r>
              <a:rPr lang="fr-FR" sz="1200" dirty="0">
                <a:effectLst/>
                <a:latin typeface="Raleway" pitchFamily="2" charset="0"/>
                <a:ea typeface="Calibri" panose="020F0502020204030204" pitchFamily="34" charset="0"/>
                <a:cs typeface="Times New Roman" panose="02020603050405020304" pitchFamily="18" charset="0"/>
              </a:rPr>
              <a:t>En 2023 = 33 M€ (dons, mécénat, legs acceptés, subventions)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914400" algn="just">
              <a:lnSpc>
                <a:spcPct val="107000"/>
              </a:lnSpc>
              <a:spcAft>
                <a:spcPts val="800"/>
              </a:spcAft>
            </a:pPr>
            <a:r>
              <a:rPr lang="fr-FR" sz="1200" dirty="0">
                <a:effectLst/>
                <a:latin typeface="Raleway" pitchFamily="2" charset="0"/>
                <a:ea typeface="Calibri" panose="020F0502020204030204" pitchFamily="34" charset="0"/>
                <a:cs typeface="Times New Roman" panose="02020603050405020304" pitchFamily="18" charset="0"/>
              </a:rPr>
              <a:t>79 000 donateurs</a:t>
            </a:r>
          </a:p>
          <a:p>
            <a:pPr marL="342900" lvl="0" indent="-342900">
              <a:buSzPts val="1000"/>
              <a:buFont typeface="Symbol" panose="05050102010706020507" pitchFamily="18" charset="2"/>
              <a:buChar char=""/>
              <a:tabLst>
                <a:tab pos="457200" algn="l"/>
              </a:tabLst>
            </a:pPr>
            <a:r>
              <a:rPr lang="fr-FR" sz="1100" dirty="0">
                <a:solidFill>
                  <a:srgbClr val="000000"/>
                </a:solidFill>
                <a:effectLst/>
                <a:latin typeface="Segoe UI" panose="020B0502040204020203" pitchFamily="34" charset="0"/>
                <a:ea typeface="Times New Roman" panose="02020603050405020304" pitchFamily="18" charset="0"/>
                <a:cs typeface="Aptos" panose="020B0004020202020204" pitchFamily="34" charset="0"/>
              </a:rPr>
              <a:t>Collecte 2024 : 39.475 k€ </a:t>
            </a:r>
            <a:r>
              <a:rPr lang="fr-FR" sz="1100" dirty="0">
                <a:solidFill>
                  <a:schemeClr val="tx1"/>
                </a:solidFill>
                <a:effectLst/>
                <a:latin typeface="Aptos" panose="020B0004020202020204" pitchFamily="34" charset="0"/>
                <a:ea typeface="Times New Roman" panose="02020603050405020304" pitchFamily="18" charset="0"/>
                <a:cs typeface="Aptos" panose="020B0004020202020204" pitchFamily="34" charset="0"/>
              </a:rPr>
              <a:t> et </a:t>
            </a:r>
            <a:r>
              <a:rPr lang="fr-FR" sz="1100" dirty="0">
                <a:solidFill>
                  <a:srgbClr val="000000"/>
                </a:solidFill>
                <a:effectLst/>
                <a:latin typeface="Segoe UI" panose="020B0502040204020203" pitchFamily="34" charset="0"/>
                <a:ea typeface="Times New Roman" panose="02020603050405020304" pitchFamily="18" charset="0"/>
                <a:cs typeface="Aptos" panose="020B0004020202020204" pitchFamily="34" charset="0"/>
              </a:rPr>
              <a:t>Montant redistribué en 2024 : 23.849 k€ au titre des Projets + 2.671 k€ au titre des missions sociales réalisées en direct, soit un total de 26.520 k€ ; </a:t>
            </a:r>
            <a:endParaRPr lang="fr-FR" sz="1100" dirty="0">
              <a:effectLst/>
              <a:latin typeface="Aptos" panose="020B0004020202020204" pitchFamily="34" charset="0"/>
              <a:ea typeface="Aptos" panose="020B0004020202020204" pitchFamily="34" charset="0"/>
              <a:cs typeface="Aptos" panose="020B0004020202020204" pitchFamily="34" charset="0"/>
            </a:endParaRPr>
          </a:p>
          <a:p>
            <a:pPr marL="914400" algn="just">
              <a:lnSpc>
                <a:spcPct val="107000"/>
              </a:lnSpc>
              <a:spcAft>
                <a:spcPts val="800"/>
              </a:spcAft>
            </a:pP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fr-FR"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Répartition par type d’actions </a:t>
            </a:r>
            <a:r>
              <a:rPr lang="fr-FR" sz="1800" b="1" dirty="0">
                <a:effectLst/>
                <a:latin typeface="Raleway" pitchFamily="2" charset="0"/>
                <a:ea typeface="Calibri" panose="020F0502020204030204" pitchFamily="34" charset="0"/>
                <a:cs typeface="Times New Roman" panose="02020603050405020304" pitchFamily="18" charset="0"/>
              </a:rPr>
              <a:t>(source « l’Essentiel »)</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586740" algn="l"/>
              </a:tabLst>
            </a:pPr>
            <a:r>
              <a:rPr lang="fr-FR" sz="1800" dirty="0">
                <a:effectLst/>
                <a:latin typeface="Raleway" pitchFamily="2" charset="0"/>
                <a:ea typeface="Calibri" panose="020F0502020204030204" pitchFamily="34" charset="0"/>
                <a:cs typeface="Times New Roman" panose="02020603050405020304" pitchFamily="18" charset="0"/>
              </a:rPr>
              <a:t>En 2022 : 38% </a:t>
            </a:r>
            <a:r>
              <a:rPr lang="fr-FR" sz="1800" b="1" dirty="0">
                <a:effectLst/>
                <a:latin typeface="Raleway" pitchFamily="2" charset="0"/>
                <a:ea typeface="Calibri" panose="020F0502020204030204" pitchFamily="34" charset="0"/>
                <a:cs typeface="Times New Roman" panose="02020603050405020304" pitchFamily="18" charset="0"/>
              </a:rPr>
              <a:t>éducation,</a:t>
            </a:r>
            <a:r>
              <a:rPr lang="fr-FR" sz="1800" dirty="0">
                <a:effectLst/>
                <a:latin typeface="Raleway" pitchFamily="2" charset="0"/>
                <a:ea typeface="Calibri" panose="020F0502020204030204" pitchFamily="34" charset="0"/>
                <a:cs typeface="Times New Roman" panose="02020603050405020304" pitchFamily="18" charset="0"/>
              </a:rPr>
              <a:t> 34% santé, 25% vie des communautés chrétiennes, 3% culture et patrimoine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1000"/>
              </a:spcAft>
            </a:pPr>
            <a:r>
              <a:rPr lang="fr-FR" sz="1800" kern="1200" dirty="0">
                <a:solidFill>
                  <a:srgbClr val="000000"/>
                </a:solidFill>
                <a:effectLst/>
                <a:latin typeface="Raleway" pitchFamily="2" charset="0"/>
                <a:ea typeface="Times New Roman" panose="02020603050405020304" pitchFamily="18" charset="0"/>
                <a:cs typeface="Times New Roman" panose="02020603050405020304" pitchFamily="18" charset="0"/>
              </a:rPr>
              <a:t>En 2023 : 43,7 % </a:t>
            </a:r>
            <a:r>
              <a:rPr lang="fr-FR" sz="1800" b="1" dirty="0">
                <a:effectLst/>
                <a:latin typeface="Raleway" pitchFamily="2" charset="0"/>
                <a:ea typeface="Calibri" panose="020F0502020204030204" pitchFamily="34" charset="0"/>
                <a:cs typeface="Times New Roman" panose="02020603050405020304" pitchFamily="18" charset="0"/>
              </a:rPr>
              <a:t>santé, actions sociales et humanitaires,</a:t>
            </a:r>
            <a:r>
              <a:rPr lang="fr-FR" sz="1800" kern="1200" dirty="0">
                <a:solidFill>
                  <a:srgbClr val="000000"/>
                </a:solidFill>
                <a:effectLst/>
                <a:latin typeface="Raleway" pitchFamily="2" charset="0"/>
                <a:ea typeface="Times New Roman" panose="02020603050405020304" pitchFamily="18" charset="0"/>
                <a:cs typeface="Times New Roman" panose="02020603050405020304" pitchFamily="18" charset="0"/>
              </a:rPr>
              <a:t> 31% </a:t>
            </a:r>
            <a:r>
              <a:rPr lang="fr-FR" sz="1800" dirty="0">
                <a:effectLst/>
                <a:latin typeface="Raleway" pitchFamily="2" charset="0"/>
                <a:ea typeface="Calibri" panose="020F0502020204030204" pitchFamily="34" charset="0"/>
                <a:cs typeface="Times New Roman" panose="02020603050405020304" pitchFamily="18" charset="0"/>
              </a:rPr>
              <a:t>éducation, 23,5</a:t>
            </a:r>
            <a:r>
              <a:rPr lang="fr-FR" sz="1800" b="1" dirty="0">
                <a:effectLst/>
                <a:latin typeface="Raleway" pitchFamily="2" charset="0"/>
                <a:ea typeface="Calibri" panose="020F0502020204030204" pitchFamily="34" charset="0"/>
                <a:cs typeface="Times New Roman" panose="02020603050405020304" pitchFamily="18" charset="0"/>
              </a:rPr>
              <a:t> % </a:t>
            </a:r>
            <a:r>
              <a:rPr lang="fr-FR" sz="1800" dirty="0">
                <a:effectLst/>
                <a:latin typeface="Raleway" pitchFamily="2" charset="0"/>
                <a:ea typeface="Calibri" panose="020F0502020204030204" pitchFamily="34" charset="0"/>
                <a:cs typeface="Times New Roman" panose="02020603050405020304" pitchFamily="18" charset="0"/>
              </a:rPr>
              <a:t>vie des communautés chrétiennes, 1,8 % culture et patrimoine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rgbClr val="000000"/>
                </a:solidFill>
                <a:effectLst/>
                <a:latin typeface="Segoe UI" panose="020B0502040204020203" pitchFamily="34" charset="0"/>
                <a:ea typeface="Times New Roman" panose="02020603050405020304" pitchFamily="18" charset="0"/>
                <a:cs typeface="Aptos" panose="020B0004020202020204" pitchFamily="34" charset="0"/>
              </a:rPr>
              <a:t>En 2024 Répartition pour éducation santé : les projets portent à 34% sur l'action éducative, 32% sur l'action sanitaire et sociale et 34% entre humanitaire, culturel et soutien aux églises ; </a:t>
            </a:r>
            <a:endParaRPr lang="fr-FR" sz="1200" dirty="0">
              <a:effectLst/>
              <a:latin typeface="Aptos" panose="020B0004020202020204" pitchFamily="34" charset="0"/>
              <a:ea typeface="Aptos" panose="020B0004020202020204" pitchFamily="34" charset="0"/>
              <a:cs typeface="Aptos" panose="020B0004020202020204" pitchFamily="34" charset="0"/>
            </a:endParaRPr>
          </a:p>
          <a:p>
            <a:endParaRPr lang="fr-FR" dirty="0"/>
          </a:p>
          <a:p>
            <a:r>
              <a:rPr lang="fr-FR" sz="1200" kern="1200" dirty="0">
                <a:solidFill>
                  <a:schemeClr val="tx1"/>
                </a:solidFill>
                <a:effectLst/>
                <a:latin typeface="+mn-lt"/>
                <a:ea typeface="+mn-ea"/>
                <a:cs typeface="+mn-cs"/>
              </a:rPr>
              <a:t>Titre :  photo santé </a:t>
            </a:r>
          </a:p>
          <a:p>
            <a:r>
              <a:rPr lang="fr-FR" sz="1200" kern="1200" dirty="0">
                <a:solidFill>
                  <a:schemeClr val="tx1"/>
                </a:solidFill>
                <a:effectLst/>
                <a:latin typeface="+mn-lt"/>
                <a:ea typeface="+mn-ea"/>
                <a:cs typeface="+mn-cs"/>
              </a:rPr>
              <a:t>Dispensaire de </a:t>
            </a:r>
            <a:r>
              <a:rPr lang="fr-FR" sz="1200" kern="1200" dirty="0" err="1">
                <a:solidFill>
                  <a:schemeClr val="tx1"/>
                </a:solidFill>
                <a:effectLst/>
                <a:latin typeface="+mn-lt"/>
                <a:ea typeface="+mn-ea"/>
                <a:cs typeface="+mn-cs"/>
              </a:rPr>
              <a:t>Metahara</a:t>
            </a:r>
            <a:r>
              <a:rPr lang="fr-FR" sz="1200" kern="1200" dirty="0">
                <a:solidFill>
                  <a:schemeClr val="tx1"/>
                </a:solidFill>
                <a:effectLst/>
                <a:latin typeface="+mn-lt"/>
                <a:ea typeface="+mn-ea"/>
                <a:cs typeface="+mn-cs"/>
              </a:rPr>
              <a:t>, août 2024</a:t>
            </a:r>
          </a:p>
          <a:p>
            <a:r>
              <a:rPr lang="fr-FR" sz="1200" kern="1200" dirty="0">
                <a:solidFill>
                  <a:schemeClr val="tx1"/>
                </a:solidFill>
                <a:effectLst/>
                <a:latin typeface="+mn-lt"/>
                <a:ea typeface="+mn-ea"/>
                <a:cs typeface="+mn-cs"/>
              </a:rPr>
              <a:t>Légende - description :  </a:t>
            </a:r>
          </a:p>
          <a:p>
            <a:r>
              <a:rPr lang="fr-FR" sz="1200" kern="1200" dirty="0">
                <a:solidFill>
                  <a:schemeClr val="tx1"/>
                </a:solidFill>
                <a:effectLst/>
                <a:latin typeface="+mn-lt"/>
                <a:ea typeface="+mn-ea"/>
                <a:cs typeface="+mn-cs"/>
              </a:rPr>
              <a:t>Consultations et soins dispensés par le dispensaire de </a:t>
            </a:r>
            <a:r>
              <a:rPr lang="fr-FR" sz="1200" kern="1200" dirty="0" err="1">
                <a:solidFill>
                  <a:schemeClr val="tx1"/>
                </a:solidFill>
                <a:effectLst/>
                <a:latin typeface="+mn-lt"/>
                <a:ea typeface="+mn-ea"/>
                <a:cs typeface="+mn-cs"/>
              </a:rPr>
              <a:t>Metahara</a:t>
            </a:r>
            <a:r>
              <a:rPr lang="fr-FR" sz="1200" kern="1200" dirty="0">
                <a:solidFill>
                  <a:schemeClr val="tx1"/>
                </a:solidFill>
                <a:effectLst/>
                <a:latin typeface="+mn-lt"/>
                <a:ea typeface="+mn-ea"/>
                <a:cs typeface="+mn-cs"/>
              </a:rPr>
              <a:t> (région d'Oromia), tenu par les Sœurs Franciscaines Missionnaires de Notre Dame.</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4</a:t>
            </a:fld>
            <a:endParaRPr lang="fr-FR"/>
          </a:p>
        </p:txBody>
      </p:sp>
    </p:spTree>
    <p:extLst>
      <p:ext uri="{BB962C8B-B14F-4D97-AF65-F5344CB8AC3E}">
        <p14:creationId xmlns:p14="http://schemas.microsoft.com/office/powerpoint/2010/main" val="3640845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r>
              <a:rPr lang="fr-FR" altLang="fr-FR" i="1" dirty="0">
                <a:latin typeface="Arial" panose="020B0604020202020204" pitchFamily="34" charset="0"/>
              </a:rPr>
              <a:t>H.G: Erythrée 2008  St Justin </a:t>
            </a:r>
            <a:r>
              <a:rPr lang="fr-FR" altLang="fr-FR" i="1" dirty="0" err="1">
                <a:latin typeface="Arial" panose="020B0604020202020204" pitchFamily="34" charset="0"/>
              </a:rPr>
              <a:t>school</a:t>
            </a:r>
            <a:endParaRPr lang="fr-FR" altLang="fr-FR" i="1" dirty="0">
              <a:latin typeface="Arial" panose="020B0604020202020204" pitchFamily="34" charset="0"/>
            </a:endParaRPr>
          </a:p>
          <a:p>
            <a:pPr eaLnBrk="1" hangingPunct="1"/>
            <a:r>
              <a:rPr lang="fr-FR" altLang="fr-FR" i="1" dirty="0">
                <a:latin typeface="Arial" panose="020B0604020202020204" pitchFamily="34" charset="0"/>
              </a:rPr>
              <a:t>H.D.:  les filles de la charité, collège St joseph, </a:t>
            </a:r>
            <a:r>
              <a:rPr lang="fr-FR" altLang="fr-FR" i="1" dirty="0" err="1">
                <a:latin typeface="Arial" panose="020B0604020202020204" pitchFamily="34" charset="0"/>
              </a:rPr>
              <a:t>Ajaltoun</a:t>
            </a:r>
            <a:r>
              <a:rPr lang="fr-FR" altLang="fr-FR" i="1" dirty="0">
                <a:latin typeface="Arial" panose="020B0604020202020204" pitchFamily="34" charset="0"/>
              </a:rPr>
              <a:t>, Liban, 2008. </a:t>
            </a:r>
          </a:p>
          <a:p>
            <a:pPr eaLnBrk="1" hangingPunct="1"/>
            <a:r>
              <a:rPr lang="fr-FR" altLang="fr-FR" i="1" dirty="0" err="1">
                <a:latin typeface="Arial" panose="020B0604020202020204" pitchFamily="34" charset="0"/>
              </a:rPr>
              <a:t>B.G.:Crèche</a:t>
            </a:r>
            <a:r>
              <a:rPr lang="fr-FR" altLang="fr-FR" i="1" dirty="0">
                <a:latin typeface="Arial" panose="020B0604020202020204" pitchFamily="34" charset="0"/>
              </a:rPr>
              <a:t> St Vincent de Paul , Liban</a:t>
            </a:r>
          </a:p>
          <a:p>
            <a:pPr eaLnBrk="1" hangingPunct="1"/>
            <a:r>
              <a:rPr lang="fr-FR" altLang="fr-FR" i="1" dirty="0">
                <a:latin typeface="Arial" panose="020B0604020202020204" pitchFamily="34" charset="0"/>
              </a:rPr>
              <a:t>B: chrétienne irakienne réfugiée à Istanbul copyright ??????</a:t>
            </a:r>
          </a:p>
          <a:p>
            <a:pPr eaLnBrk="1" hangingPunct="1"/>
            <a:r>
              <a:rPr lang="fr-FR" altLang="fr-FR" i="1" dirty="0">
                <a:latin typeface="Arial" panose="020B0604020202020204" pitchFamily="34" charset="0"/>
              </a:rPr>
              <a:t>B.D.: Ethiopie 2009 </a:t>
            </a:r>
            <a:r>
              <a:rPr lang="fr-FR" altLang="fr-FR" i="1" dirty="0" err="1">
                <a:latin typeface="Arial" panose="020B0604020202020204" pitchFamily="34" charset="0"/>
              </a:rPr>
              <a:t>Shashemane</a:t>
            </a:r>
            <a:r>
              <a:rPr lang="fr-FR" altLang="fr-FR" i="1" dirty="0">
                <a:latin typeface="Arial" panose="020B0604020202020204" pitchFamily="34" charset="0"/>
              </a:rPr>
              <a:t> par Cyril </a:t>
            </a:r>
            <a:r>
              <a:rPr lang="fr-FR" altLang="fr-FR" i="1" dirty="0" err="1">
                <a:latin typeface="Arial" panose="020B0604020202020204" pitchFamily="34" charset="0"/>
              </a:rPr>
              <a:t>Decret</a:t>
            </a:r>
            <a:endParaRPr lang="fr-FR" altLang="fr-FR" sz="1200" b="0" i="1" spc="0" dirty="0">
              <a:effectLst/>
              <a:latin typeface="Arial" panose="020B0604020202020204" pitchFamily="34" charset="0"/>
              <a:ea typeface="+mn-ea"/>
              <a:cs typeface="+mn-cs"/>
            </a:endParaRPr>
          </a:p>
          <a:p>
            <a:pPr eaLnBrk="1" hangingPunct="1"/>
            <a:endParaRPr lang="fr-FR" sz="1200" b="0" i="1" spc="0" dirty="0">
              <a:effectLst/>
              <a:latin typeface="Arial" panose="020B0604020202020204" pitchFamily="34" charset="0"/>
              <a:ea typeface="+mn-ea"/>
              <a:cs typeface="+mn-cs"/>
            </a:endParaRPr>
          </a:p>
          <a:p>
            <a:pPr>
              <a:lnSpc>
                <a:spcPct val="107000"/>
              </a:lnSpc>
              <a:spcAft>
                <a:spcPts val="800"/>
              </a:spcAft>
            </a:pPr>
            <a:r>
              <a:rPr lang="fr-FR" sz="1200" dirty="0">
                <a:effectLst/>
                <a:latin typeface="Calibri" panose="020F0502020204030204" pitchFamily="34" charset="0"/>
                <a:ea typeface="Calibri" panose="020F0502020204030204" pitchFamily="34" charset="0"/>
                <a:cs typeface="Calibri" panose="020F0502020204030204" pitchFamily="34" charset="0"/>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200" dirty="0">
                <a:effectLst/>
                <a:latin typeface="Calibri" panose="020F0502020204030204" pitchFamily="34" charset="0"/>
                <a:ea typeface="Calibri" panose="020F0502020204030204" pitchFamily="34" charset="0"/>
                <a:cs typeface="Calibri" panose="020F0502020204030204" pitchFamily="34" charset="0"/>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200" dirty="0">
                <a:effectLst/>
                <a:latin typeface="Calibri" panose="020F0502020204030204" pitchFamily="34" charset="0"/>
                <a:ea typeface="Calibri" panose="020F0502020204030204" pitchFamily="34" charset="0"/>
                <a:cs typeface="Calibri" panose="020F0502020204030204" pitchFamily="34" charset="0"/>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a:p>
            <a:pPr eaLnBrk="1" hangingPunct="1"/>
            <a:endParaRPr lang="fr-FR" altLang="fr-FR" i="1" dirty="0">
              <a:latin typeface="Arial" panose="020B0604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5</a:t>
            </a:fld>
            <a:endParaRPr lang="fr-FR"/>
          </a:p>
        </p:txBody>
      </p:sp>
    </p:spTree>
    <p:extLst>
      <p:ext uri="{BB962C8B-B14F-4D97-AF65-F5344CB8AC3E}">
        <p14:creationId xmlns:p14="http://schemas.microsoft.com/office/powerpoint/2010/main" val="3737681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Titre :  photo à gauche </a:t>
            </a:r>
          </a:p>
          <a:p>
            <a:r>
              <a:rPr lang="fr-FR" sz="1200" kern="1200" dirty="0">
                <a:solidFill>
                  <a:schemeClr val="tx1"/>
                </a:solidFill>
                <a:effectLst/>
                <a:latin typeface="+mn-lt"/>
                <a:ea typeface="+mn-ea"/>
                <a:cs typeface="+mn-cs"/>
              </a:rPr>
              <a:t>Dispensaire de </a:t>
            </a:r>
            <a:r>
              <a:rPr lang="fr-FR" sz="1200" kern="1200" dirty="0" err="1">
                <a:solidFill>
                  <a:schemeClr val="tx1"/>
                </a:solidFill>
                <a:effectLst/>
                <a:latin typeface="+mn-lt"/>
                <a:ea typeface="+mn-ea"/>
                <a:cs typeface="+mn-cs"/>
              </a:rPr>
              <a:t>Metahara</a:t>
            </a:r>
            <a:r>
              <a:rPr lang="fr-FR" sz="1200" kern="1200" dirty="0">
                <a:solidFill>
                  <a:schemeClr val="tx1"/>
                </a:solidFill>
                <a:effectLst/>
                <a:latin typeface="+mn-lt"/>
                <a:ea typeface="+mn-ea"/>
                <a:cs typeface="+mn-cs"/>
              </a:rPr>
              <a:t>, août 2024</a:t>
            </a:r>
          </a:p>
          <a:p>
            <a:r>
              <a:rPr lang="fr-FR" sz="1200" kern="1200" dirty="0">
                <a:solidFill>
                  <a:schemeClr val="tx1"/>
                </a:solidFill>
                <a:effectLst/>
                <a:latin typeface="+mn-lt"/>
                <a:ea typeface="+mn-ea"/>
                <a:cs typeface="+mn-cs"/>
              </a:rPr>
              <a:t>Légende - description :  </a:t>
            </a:r>
          </a:p>
          <a:p>
            <a:r>
              <a:rPr lang="fr-FR" sz="1200" kern="1200" dirty="0">
                <a:solidFill>
                  <a:schemeClr val="tx1"/>
                </a:solidFill>
                <a:effectLst/>
                <a:latin typeface="+mn-lt"/>
                <a:ea typeface="+mn-ea"/>
                <a:cs typeface="+mn-cs"/>
              </a:rPr>
              <a:t>Consultations et soins dispensés par le dispensaire de </a:t>
            </a:r>
            <a:r>
              <a:rPr lang="fr-FR" sz="1200" kern="1200" dirty="0" err="1">
                <a:solidFill>
                  <a:schemeClr val="tx1"/>
                </a:solidFill>
                <a:effectLst/>
                <a:latin typeface="+mn-lt"/>
                <a:ea typeface="+mn-ea"/>
                <a:cs typeface="+mn-cs"/>
              </a:rPr>
              <a:t>Metahara</a:t>
            </a:r>
            <a:r>
              <a:rPr lang="fr-FR" sz="1200" kern="1200" dirty="0">
                <a:solidFill>
                  <a:schemeClr val="tx1"/>
                </a:solidFill>
                <a:effectLst/>
                <a:latin typeface="+mn-lt"/>
                <a:ea typeface="+mn-ea"/>
                <a:cs typeface="+mn-cs"/>
              </a:rPr>
              <a:t> (région d'Oromia), tenu par les Sœurs Franciscaines Missionnaires de Notre Dame.</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6</a:t>
            </a:fld>
            <a:endParaRPr lang="fr-FR"/>
          </a:p>
        </p:txBody>
      </p:sp>
    </p:spTree>
    <p:extLst>
      <p:ext uri="{BB962C8B-B14F-4D97-AF65-F5344CB8AC3E}">
        <p14:creationId xmlns:p14="http://schemas.microsoft.com/office/powerpoint/2010/main" val="3020086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7</a:t>
            </a:fld>
            <a:endParaRPr lang="fr-FR"/>
          </a:p>
        </p:txBody>
      </p:sp>
    </p:spTree>
    <p:extLst>
      <p:ext uri="{BB962C8B-B14F-4D97-AF65-F5344CB8AC3E}">
        <p14:creationId xmlns:p14="http://schemas.microsoft.com/office/powerpoint/2010/main" val="1597299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6B4C8-2E9B-9FAE-DC0B-3BED4EA4985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F5FDC03-B3E3-BA6E-8977-A0E066DCB971}"/>
              </a:ext>
            </a:extLst>
          </p:cNvPr>
          <p:cNvSpPr>
            <a:spLocks noGrp="1" noRot="1" noChangeAspect="1"/>
          </p:cNvSpPr>
          <p:nvPr>
            <p:ph type="sldImg"/>
          </p:nvPr>
        </p:nvSpPr>
        <p:spPr>
          <a:xfrm>
            <a:off x="917575" y="744538"/>
            <a:ext cx="4962525" cy="3722687"/>
          </a:xfrm>
        </p:spPr>
      </p:sp>
      <p:sp>
        <p:nvSpPr>
          <p:cNvPr id="3" name="Espace réservé des notes 2">
            <a:extLst>
              <a:ext uri="{FF2B5EF4-FFF2-40B4-BE49-F238E27FC236}">
                <a16:creationId xmlns:a16="http://schemas.microsoft.com/office/drawing/2014/main" id="{1B482C3D-8ECA-0F51-B6BE-132189B163CC}"/>
              </a:ext>
            </a:extLst>
          </p:cNvPr>
          <p:cNvSpPr>
            <a:spLocks noGrp="1"/>
          </p:cNvSpPr>
          <p:nvPr>
            <p:ph type="body" idx="1"/>
          </p:nvPr>
        </p:nvSpPr>
        <p:spPr/>
        <p:txBody>
          <a:bodyPr/>
          <a:lstStyle/>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Abraham</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Trois religions, un ancêtre commun</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Les trois religions le considèrent comme leur ancêtre, celui qui a reçu la révélation du Dieu unique et universel</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Son histoire est racontée dans la Genèse, premier livre de la Torah juive et de la bible chrétienne</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C’est le modèle du croyant qui écoute la parole de son Dieu et qui lui fait confiance</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Les juifs et les chrétiens se considèrent comme les descendants d’Isaac, deuxième fils d’Abraham avec Sara sa femme</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Les musulmans considèrent Mohamed comme un descendant d’Ismaël, premier fils d’Abraham avec Agar, l’esclave égyptienne de son épouse Sara </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Apres la mort de Sara, Abraham prend pour femme </a:t>
            </a:r>
            <a:r>
              <a:rPr lang="fr-FR" sz="1800" dirty="0" err="1">
                <a:effectLst/>
                <a:latin typeface="Calibri" panose="020F0502020204030204" pitchFamily="34" charset="0"/>
                <a:ea typeface="Calibri" panose="020F0502020204030204" pitchFamily="34" charset="0"/>
                <a:cs typeface="Times New Roman" panose="02020603050405020304" pitchFamily="18" charset="0"/>
              </a:rPr>
              <a:t>Qetoura</a:t>
            </a:r>
            <a:r>
              <a:rPr lang="fr-FR" sz="1800" dirty="0">
                <a:effectLst/>
                <a:latin typeface="Calibri" panose="020F0502020204030204" pitchFamily="34" charset="0"/>
                <a:ea typeface="Calibri" panose="020F0502020204030204" pitchFamily="34" charset="0"/>
                <a:cs typeface="Times New Roman" panose="02020603050405020304" pitchFamily="18" charset="0"/>
              </a:rPr>
              <a:t> avec laquelle il aura 6 fils. </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Selon la bible, Abraham est né à Our en Mésopotamie actuellement Tell al-</a:t>
            </a:r>
            <a:r>
              <a:rPr lang="fr-FR" sz="1800" dirty="0" err="1">
                <a:effectLst/>
                <a:latin typeface="Calibri" panose="020F0502020204030204" pitchFamily="34" charset="0"/>
                <a:ea typeface="Calibri" panose="020F0502020204030204" pitchFamily="34" charset="0"/>
                <a:cs typeface="Times New Roman" panose="02020603050405020304" pitchFamily="18" charset="0"/>
              </a:rPr>
              <a:t>Muqayyar</a:t>
            </a: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r>
              <a:rPr lang="fr-FR" sz="18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SOMMES EN ORIENT</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puis a vécu au nord à </a:t>
            </a:r>
            <a:r>
              <a:rPr lang="fr-FR" sz="1800" dirty="0" err="1">
                <a:effectLst/>
                <a:latin typeface="Calibri" panose="020F0502020204030204" pitchFamily="34" charset="0"/>
                <a:ea typeface="Calibri" panose="020F0502020204030204" pitchFamily="34" charset="0"/>
                <a:cs typeface="Times New Roman" panose="02020603050405020304" pitchFamily="18" charset="0"/>
              </a:rPr>
              <a:t>Harran</a:t>
            </a:r>
            <a:r>
              <a:rPr lang="fr-FR" sz="1800" dirty="0">
                <a:effectLst/>
                <a:latin typeface="Calibri" panose="020F0502020204030204" pitchFamily="34" charset="0"/>
                <a:ea typeface="Calibri" panose="020F0502020204030204" pitchFamily="34" charset="0"/>
                <a:cs typeface="Times New Roman" panose="02020603050405020304" pitchFamily="18" charset="0"/>
              </a:rPr>
              <a:t> avant de migrer au ^pays de Canaan (territoire situé entre méditerranée et le Jourdain ( = Israël , territoires palestiniens, ouest Jordanie sud Syrie et sud Liban) </a:t>
            </a: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endParaRPr lang="fr-FR" dirty="0"/>
          </a:p>
          <a:p>
            <a:endParaRPr lang="fr-FR" dirty="0"/>
          </a:p>
        </p:txBody>
      </p:sp>
    </p:spTree>
    <p:extLst>
      <p:ext uri="{BB962C8B-B14F-4D97-AF65-F5344CB8AC3E}">
        <p14:creationId xmlns:p14="http://schemas.microsoft.com/office/powerpoint/2010/main" val="447057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JERUSALEM Ville sainte des TROIS RELIGIONS MONOTHEISTES</a:t>
            </a:r>
          </a:p>
          <a:p>
            <a:endParaRPr lang="fr-FR" dirty="0"/>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9</a:t>
            </a:fld>
            <a:endParaRPr lang="fr-FR"/>
          </a:p>
        </p:txBody>
      </p:sp>
    </p:spTree>
    <p:extLst>
      <p:ext uri="{BB962C8B-B14F-4D97-AF65-F5344CB8AC3E}">
        <p14:creationId xmlns:p14="http://schemas.microsoft.com/office/powerpoint/2010/main" val="3392189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Judaïsme:</a:t>
            </a: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Le « mur des lamentations », vestige du (second) Temple (d’Hérode)</a:t>
            </a: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-1000</a:t>
            </a:r>
            <a:r>
              <a:rPr lang="fr-FR" sz="2000"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 	JÉRUSALEM capitale du ROI DAVID</a:t>
            </a: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-970</a:t>
            </a:r>
            <a:r>
              <a:rPr lang="fr-FR" sz="2000"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  	SALOMON CONSTRUIT LE PREMIER TEMPLE</a:t>
            </a: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-597  	</a:t>
            </a:r>
            <a:r>
              <a:rPr lang="fr-FR" sz="2000"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NABUCHODONOSOR BABYLONIEN DÉTRUIT LE TEMPLE</a:t>
            </a: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Ier siècle</a:t>
            </a:r>
            <a:r>
              <a:rPr lang="fr-FR" sz="2000"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 HÉRODE RECONSTRUIT LE TEMPLE</a:t>
            </a: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+70</a:t>
            </a:r>
            <a:r>
              <a:rPr lang="fr-FR" sz="2000"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        	LES ROMAINS DÉTRUISENT LE NOUVEAU TEMPLE</a:t>
            </a: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marL="0" marR="0" lvl="0" indent="0" algn="l" defTabSz="914035" rtl="0" eaLnBrk="1" fontAlgn="auto" latinLnBrk="0" hangingPunct="1">
              <a:lnSpc>
                <a:spcPct val="100000"/>
              </a:lnSpc>
              <a:spcBef>
                <a:spcPts val="0"/>
              </a:spcBef>
              <a:spcAft>
                <a:spcPts val="0"/>
              </a:spcAft>
              <a:buClrTx/>
              <a:buSzTx/>
              <a:buFontTx/>
              <a:buNone/>
              <a:tabLst/>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Esplanade des deux Mosquées   en arabe est "le Mont Moriah" en hébreu, lieu du sacrifice pour les Juifs d’Abraham de son fils Isaac</a:t>
            </a:r>
          </a:p>
          <a:p>
            <a:pPr marL="0" marR="0" lvl="0" indent="0" algn="l" defTabSz="914035" rtl="0" eaLnBrk="1" fontAlgn="auto" latinLnBrk="0" hangingPunct="1">
              <a:lnSpc>
                <a:spcPct val="100000"/>
              </a:lnSpc>
              <a:spcBef>
                <a:spcPts val="0"/>
              </a:spcBef>
              <a:spcAft>
                <a:spcPts val="0"/>
              </a:spcAft>
              <a:buClrTx/>
              <a:buSzTx/>
              <a:buFontTx/>
              <a:buNone/>
              <a:tabLst/>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marL="0" marR="0" lvl="0" indent="0" algn="l" defTabSz="914035" rtl="0" eaLnBrk="1" fontAlgn="auto" latinLnBrk="0" hangingPunct="1">
              <a:lnSpc>
                <a:spcPct val="100000"/>
              </a:lnSpc>
              <a:spcBef>
                <a:spcPts val="0"/>
              </a:spcBef>
              <a:spcAft>
                <a:spcPts val="0"/>
              </a:spcAft>
              <a:buClrTx/>
              <a:buSzTx/>
              <a:buFontTx/>
              <a:buNone/>
              <a:tabLst/>
              <a:defRPr/>
            </a:pPr>
            <a:r>
              <a:rPr lang="fr-FR" sz="3200" b="0" i="0" dirty="0">
                <a:solidFill>
                  <a:srgbClr val="000000"/>
                </a:solidFill>
                <a:effectLst/>
                <a:latin typeface="Plus Jakarta Sans"/>
              </a:rPr>
              <a:t>Premier lieu saint du </a:t>
            </a:r>
            <a:r>
              <a:rPr lang="fr-FR" sz="3200" b="0" i="0" u="sng" dirty="0">
                <a:effectLst/>
                <a:latin typeface="Plus Jakarta Sans"/>
                <a:hlinkClick r:id="rId3"/>
              </a:rPr>
              <a:t>judaïsme</a:t>
            </a:r>
            <a:r>
              <a:rPr lang="fr-FR" sz="3200" b="0" i="0" dirty="0">
                <a:solidFill>
                  <a:srgbClr val="000000"/>
                </a:solidFill>
                <a:effectLst/>
                <a:latin typeface="Plus Jakarta Sans"/>
              </a:rPr>
              <a:t>, ce mur est le seul vestige du Deuxième Temple, détruit par Titus en l’an 70. Le Temple était juste au-dessus, à l’emplacement actuel de l’Esplanade des </a:t>
            </a:r>
            <a:r>
              <a:rPr lang="fr-FR" sz="3200" b="0" i="0" u="sng" dirty="0">
                <a:effectLst/>
                <a:latin typeface="Plus Jakarta Sans"/>
                <a:hlinkClick r:id="rId4"/>
              </a:rPr>
              <a:t>mosquées</a:t>
            </a:r>
            <a:r>
              <a:rPr lang="fr-FR" sz="3200" b="0" i="0" dirty="0">
                <a:solidFill>
                  <a:srgbClr val="000000"/>
                </a:solidFill>
                <a:effectLst/>
                <a:latin typeface="Plus Jakarta Sans"/>
              </a:rPr>
              <a:t> – mont du Temple pour les juifs.</a:t>
            </a: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defTabSz="914035">
              <a:defRPr/>
            </a:pPr>
            <a:r>
              <a:rPr lang="fr-FR" sz="3200" b="0" i="0" dirty="0">
                <a:solidFill>
                  <a:srgbClr val="000000"/>
                </a:solidFill>
                <a:effectLst/>
                <a:latin typeface="Plus Jakarta Sans"/>
              </a:rPr>
              <a:t>Pour s’en approcher, un contrôle de sécurité, généralement rapide, est inévitable. Le mur des Lamentations – appellation chrétienne, les juifs le nomment Mur occidental – s’impose sur quinze mètres de haut et cent cinquante mètres de large. De-ci de-là, quelques touffes d’herbe jaillissent des énormes blocs de calcaire. À hauteur d’homme, la pierre est douce et polie, tant elle a été caressée et embrassée par les juifs se balançant comme des métronomes pendant leurs prières. Glissés dans les interstices de la paroi, des milliers de petits bouts de papier enferment leurs vœux les plus chers</a:t>
            </a: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endParaRPr lang="fr-FR" dirty="0"/>
          </a:p>
        </p:txBody>
      </p:sp>
    </p:spTree>
    <p:extLst>
      <p:ext uri="{BB962C8B-B14F-4D97-AF65-F5344CB8AC3E}">
        <p14:creationId xmlns:p14="http://schemas.microsoft.com/office/powerpoint/2010/main" val="3709898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JERUSALEM Ville sainte des TROIS RELIGIONS MONOTHEISTES</a:t>
            </a: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algn="just">
              <a:lnSpc>
                <a:spcPct val="107000"/>
              </a:lnSpc>
              <a:spcAft>
                <a:spcPts val="800"/>
              </a:spcAft>
            </a:pPr>
            <a:r>
              <a:rPr lang="fr-FR" sz="1800" kern="100" dirty="0">
                <a:effectLst/>
                <a:latin typeface="Calibri" panose="020F0502020204030204" pitchFamily="34" charset="0"/>
                <a:ea typeface="Calibri" panose="020F0502020204030204" pitchFamily="34" charset="0"/>
                <a:cs typeface="Calibri" panose="020F0502020204030204" pitchFamily="34" charset="0"/>
              </a:rPr>
              <a:t>IVe siècle 	Hélène mère de l'empereur byzantin Constantin découvre le tombeau du 		Christ et construit le Saint Sépulcre</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800" kern="100" dirty="0">
                <a:effectLst/>
                <a:latin typeface="Calibri" panose="020F0502020204030204" pitchFamily="34" charset="0"/>
                <a:ea typeface="Calibri" panose="020F0502020204030204" pitchFamily="34" charset="0"/>
                <a:cs typeface="Calibri" panose="020F0502020204030204" pitchFamily="34" charset="0"/>
              </a:rPr>
              <a:t>1099 		les Croisés prennent Jérusalem</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800" kern="100" dirty="0">
                <a:effectLst/>
                <a:latin typeface="Calibri" panose="020F0502020204030204" pitchFamily="34" charset="0"/>
                <a:ea typeface="Calibri" panose="020F0502020204030204" pitchFamily="34" charset="0"/>
                <a:cs typeface="Calibri" panose="020F0502020204030204" pitchFamily="34" charset="0"/>
              </a:rPr>
              <a:t>1187 		Saladin reprend Jérusalem</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800" kern="100" dirty="0">
                <a:effectLst/>
                <a:latin typeface="Calibri" panose="020F0502020204030204" pitchFamily="34" charset="0"/>
                <a:ea typeface="Calibri" panose="020F0502020204030204" pitchFamily="34" charset="0"/>
                <a:cs typeface="Calibri" panose="020F0502020204030204" pitchFamily="34" charset="0"/>
              </a:rPr>
              <a:t>1342 		Les franciscains sont gardiens des lieux saints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defTabSz="914035">
              <a:defRPr/>
            </a:pPr>
            <a:r>
              <a:rPr lang="fr-FR" sz="3200" b="0" i="0" dirty="0">
                <a:solidFill>
                  <a:srgbClr val="000000"/>
                </a:solidFill>
                <a:effectLst/>
                <a:latin typeface="Plus Jakarta Sans"/>
              </a:rPr>
              <a:t>ST Sépulcre : les différentes communautés chrétiennes régnant sur ce lieu, au premier rang desquelles les franciscains, les Grecs orthodoxes et les Arméniens, suivis des Coptes, Syriaques et Éthiopiens. À l’entrée, la</a:t>
            </a: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endParaRPr lang="fr-FR" dirty="0"/>
          </a:p>
        </p:txBody>
      </p:sp>
    </p:spTree>
    <p:extLst>
      <p:ext uri="{BB962C8B-B14F-4D97-AF65-F5344CB8AC3E}">
        <p14:creationId xmlns:p14="http://schemas.microsoft.com/office/powerpoint/2010/main" val="2651486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pPr algn="just"/>
            <a:r>
              <a:rPr lang="en-US" sz="3200" dirty="0" err="1">
                <a:solidFill>
                  <a:srgbClr val="000000"/>
                </a:solidFill>
                <a:latin typeface="Raleway" pitchFamily="2" charset="0"/>
              </a:rPr>
              <a:t>L'esplanade</a:t>
            </a:r>
            <a:r>
              <a:rPr lang="en-US" sz="3200" dirty="0">
                <a:solidFill>
                  <a:srgbClr val="000000"/>
                </a:solidFill>
                <a:latin typeface="Raleway" pitchFamily="2" charset="0"/>
              </a:rPr>
              <a:t> </a:t>
            </a:r>
            <a:r>
              <a:rPr lang="en-US" sz="3200" dirty="0" err="1">
                <a:solidFill>
                  <a:srgbClr val="000000"/>
                </a:solidFill>
                <a:latin typeface="Raleway" pitchFamily="2" charset="0"/>
              </a:rPr>
              <a:t>occupe</a:t>
            </a:r>
            <a:r>
              <a:rPr lang="en-US" sz="3200" dirty="0">
                <a:solidFill>
                  <a:srgbClr val="000000"/>
                </a:solidFill>
                <a:latin typeface="Raleway" pitchFamily="2" charset="0"/>
              </a:rPr>
              <a:t>  la majeure </a:t>
            </a:r>
            <a:r>
              <a:rPr lang="en-US" sz="3200" dirty="0" err="1">
                <a:solidFill>
                  <a:srgbClr val="000000"/>
                </a:solidFill>
                <a:latin typeface="Raleway" pitchFamily="2" charset="0"/>
              </a:rPr>
              <a:t>partie</a:t>
            </a:r>
            <a:r>
              <a:rPr lang="en-US" sz="3200" dirty="0">
                <a:solidFill>
                  <a:srgbClr val="000000"/>
                </a:solidFill>
                <a:latin typeface="Raleway" pitchFamily="2" charset="0"/>
              </a:rPr>
              <a:t> du </a:t>
            </a:r>
            <a:r>
              <a:rPr lang="en-US" sz="3200" dirty="0" err="1">
                <a:solidFill>
                  <a:srgbClr val="000000"/>
                </a:solidFill>
                <a:latin typeface="Raleway" pitchFamily="2" charset="0"/>
              </a:rPr>
              <a:t>mont</a:t>
            </a:r>
            <a:r>
              <a:rPr lang="en-US" sz="3200" dirty="0">
                <a:solidFill>
                  <a:srgbClr val="000000"/>
                </a:solidFill>
                <a:latin typeface="Raleway" pitchFamily="2" charset="0"/>
              </a:rPr>
              <a:t> du Temple, lieu </a:t>
            </a:r>
            <a:r>
              <a:rPr lang="en-US" sz="3200" dirty="0" err="1">
                <a:solidFill>
                  <a:srgbClr val="000000"/>
                </a:solidFill>
                <a:latin typeface="Raleway" pitchFamily="2" charset="0"/>
              </a:rPr>
              <a:t>ayant</a:t>
            </a:r>
            <a:r>
              <a:rPr lang="en-US" sz="3200" dirty="0">
                <a:solidFill>
                  <a:srgbClr val="000000"/>
                </a:solidFill>
                <a:latin typeface="Raleway" pitchFamily="2" charset="0"/>
              </a:rPr>
              <a:t> </a:t>
            </a:r>
            <a:r>
              <a:rPr lang="en-US" sz="3200" dirty="0" err="1">
                <a:solidFill>
                  <a:srgbClr val="000000"/>
                </a:solidFill>
                <a:latin typeface="Raleway" pitchFamily="2" charset="0"/>
              </a:rPr>
              <a:t>accueilli</a:t>
            </a:r>
            <a:r>
              <a:rPr lang="en-US" sz="3200" dirty="0">
                <a:solidFill>
                  <a:srgbClr val="000000"/>
                </a:solidFill>
                <a:latin typeface="Raleway" pitchFamily="2" charset="0"/>
              </a:rPr>
              <a:t>  le Second Temple de </a:t>
            </a:r>
            <a:r>
              <a:rPr lang="en-US" sz="3200" dirty="0" err="1">
                <a:solidFill>
                  <a:srgbClr val="000000"/>
                </a:solidFill>
                <a:latin typeface="Raleway" pitchFamily="2" charset="0"/>
              </a:rPr>
              <a:t>Jérusalem</a:t>
            </a:r>
            <a:r>
              <a:rPr lang="en-US" sz="3200" dirty="0">
                <a:solidFill>
                  <a:srgbClr val="000000"/>
                </a:solidFill>
                <a:latin typeface="Raleway" pitchFamily="2" charset="0"/>
              </a:rPr>
              <a:t>.</a:t>
            </a:r>
          </a:p>
          <a:p>
            <a:pPr algn="just"/>
            <a:r>
              <a:rPr lang="en-US" sz="3200" dirty="0">
                <a:solidFill>
                  <a:srgbClr val="000000"/>
                </a:solidFill>
                <a:latin typeface="Raleway" pitchFamily="2" charset="0"/>
              </a:rPr>
              <a:t>Elle est le 3ème lieu saint de </a:t>
            </a:r>
            <a:r>
              <a:rPr lang="en-US" sz="3200" b="1" dirty="0" err="1">
                <a:solidFill>
                  <a:srgbClr val="D7BA62"/>
                </a:solidFill>
                <a:latin typeface="Raleway" pitchFamily="2" charset="0"/>
              </a:rPr>
              <a:t>l'Islam</a:t>
            </a:r>
            <a:r>
              <a:rPr lang="en-US" sz="3200" b="1" dirty="0">
                <a:solidFill>
                  <a:srgbClr val="D7BA62"/>
                </a:solidFill>
                <a:latin typeface="Raleway" pitchFamily="2" charset="0"/>
              </a:rPr>
              <a:t>. </a:t>
            </a:r>
          </a:p>
          <a:p>
            <a:endParaRPr lang="fr-FR" sz="3200" b="0" i="0" dirty="0">
              <a:solidFill>
                <a:srgbClr val="000000"/>
              </a:solidFill>
              <a:effectLst/>
              <a:latin typeface="Plus Jakarta Sans"/>
            </a:endParaRPr>
          </a:p>
          <a:p>
            <a:r>
              <a:rPr lang="fr-FR" sz="3200" b="0" i="0" dirty="0">
                <a:solidFill>
                  <a:srgbClr val="000000"/>
                </a:solidFill>
                <a:effectLst/>
                <a:latin typeface="Plus Jakarta Sans"/>
              </a:rPr>
              <a:t>’</a:t>
            </a:r>
            <a:r>
              <a:rPr lang="fr-FR" sz="3200" b="1" i="0" dirty="0">
                <a:solidFill>
                  <a:srgbClr val="000000"/>
                </a:solidFill>
                <a:effectLst/>
                <a:latin typeface="Plus Jakarta Sans"/>
              </a:rPr>
              <a:t>Esplanade</a:t>
            </a:r>
            <a:r>
              <a:rPr lang="fr-FR" sz="3200" b="0" i="0" dirty="0">
                <a:solidFill>
                  <a:srgbClr val="000000"/>
                </a:solidFill>
                <a:effectLst/>
                <a:latin typeface="Plus Jakarta Sans"/>
              </a:rPr>
              <a:t> – le Haram el Sherif, Noble Sanctuaire, troisième lieu saint de l’Islam après La Mecque et Médine et qui, chaque année, rassemble cent cinquante à deux cent cinquante mille fidèles musulmans palestiniens pendant le Ramadan – s’étend sur une immense terrasse de douze hectares. Le Dôme du Rocher, flamboyant au milieu des cyprès et des oliviers, n’est pas une mosquée mais un lieu de commémoration. Édifice octogonal édifié à la fin du VIIe siècle sous le règne du calife omeyyade </a:t>
            </a:r>
            <a:r>
              <a:rPr lang="fr-FR" sz="3200" b="0" i="0" dirty="0" err="1">
                <a:solidFill>
                  <a:srgbClr val="000000"/>
                </a:solidFill>
                <a:effectLst/>
                <a:latin typeface="Plus Jakarta Sans"/>
              </a:rPr>
              <a:t>Abd</a:t>
            </a:r>
            <a:r>
              <a:rPr lang="fr-FR" sz="3200" b="0" i="0" dirty="0">
                <a:solidFill>
                  <a:srgbClr val="000000"/>
                </a:solidFill>
                <a:effectLst/>
                <a:latin typeface="Plus Jakarta Sans"/>
              </a:rPr>
              <a:t> el Malik, il abrite un rocher sacré d’où, selon la tradition musulmane, Mahomet serait monté au ciel. De loin, le sanctuaire d’un bleu franc, presque marine, paraît serti de l’azur du ciel. De près, sa façade est un camaïeu de mosaïques bleues, mais aussi jaunes, blanches, vertes et turquoise, représentant des figures géométriques.</a:t>
            </a:r>
            <a:endParaRPr lang="fr-FR" sz="2000" dirty="0">
              <a:latin typeface="Calibri" panose="020F0502020204030204" pitchFamily="34" charset="0"/>
              <a:ea typeface="Calibri" panose="020F0502020204030204" pitchFamily="34" charset="0"/>
            </a:endParaRPr>
          </a:p>
          <a:p>
            <a:endParaRPr lang="fr-FR" sz="2000" dirty="0">
              <a:latin typeface="Calibri" panose="020F0502020204030204" pitchFamily="34" charset="0"/>
              <a:ea typeface="Calibri" panose="020F0502020204030204" pitchFamily="34" charset="0"/>
            </a:endParaRPr>
          </a:p>
          <a:p>
            <a:r>
              <a:rPr lang="fr-FR" sz="3200" b="0" i="0" dirty="0">
                <a:solidFill>
                  <a:srgbClr val="000000"/>
                </a:solidFill>
                <a:effectLst/>
                <a:latin typeface="Plus Jakarta Sans"/>
              </a:rPr>
              <a:t>À l’extrémité sud de l’Esplanade, légèrement en contrebas du Dôme du Rocher, la mosquée </a:t>
            </a:r>
            <a:r>
              <a:rPr lang="fr-FR" sz="3200" b="1" i="0" dirty="0">
                <a:solidFill>
                  <a:srgbClr val="000000"/>
                </a:solidFill>
                <a:effectLst/>
                <a:latin typeface="Plus Jakarta Sans"/>
              </a:rPr>
              <a:t>El </a:t>
            </a:r>
            <a:r>
              <a:rPr lang="fr-FR" sz="3200" b="1" i="0" dirty="0" err="1">
                <a:solidFill>
                  <a:srgbClr val="000000"/>
                </a:solidFill>
                <a:effectLst/>
                <a:latin typeface="Plus Jakarta Sans"/>
              </a:rPr>
              <a:t>Asqa</a:t>
            </a:r>
            <a:r>
              <a:rPr lang="fr-FR" sz="3200" b="0" i="0" dirty="0">
                <a:solidFill>
                  <a:srgbClr val="000000"/>
                </a:solidFill>
                <a:effectLst/>
                <a:latin typeface="Plus Jakarta Sans"/>
              </a:rPr>
              <a:t> – ce qui veut dire éloignée en </a:t>
            </a:r>
            <a:r>
              <a:rPr lang="fr-FR" sz="3200" b="0" i="0" u="sng" dirty="0">
                <a:effectLst/>
                <a:latin typeface="Plus Jakarta Sans"/>
                <a:hlinkClick r:id="rId3"/>
              </a:rPr>
              <a:t>arabe</a:t>
            </a:r>
            <a:r>
              <a:rPr lang="fr-FR" sz="3200" b="0" i="0" dirty="0">
                <a:solidFill>
                  <a:srgbClr val="000000"/>
                </a:solidFill>
                <a:effectLst/>
                <a:latin typeface="Plus Jakarta Sans"/>
              </a:rPr>
              <a:t>, par opposition à la mosquée proche (Kaba) de La Mecque. Surmontée d’une coupole noire, la mosquée construite au VIIIe siècle est aussi sobre que le Dôme du Rocher est étincelant.</a:t>
            </a:r>
          </a:p>
          <a:p>
            <a:endParaRPr lang="fr-FR" sz="3200" b="0" i="0" dirty="0">
              <a:solidFill>
                <a:srgbClr val="000000"/>
              </a:solidFill>
              <a:effectLst/>
              <a:latin typeface="Plus Jakarta Sans"/>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effectLst/>
                <a:latin typeface="Calibri" panose="020F0502020204030204" pitchFamily="34" charset="0"/>
                <a:ea typeface="Times New Roman" panose="02020603050405020304" pitchFamily="18" charset="0"/>
              </a:rPr>
              <a:t>Les musulmans appellent Jérusalem « La Sainte » ( Al </a:t>
            </a:r>
            <a:r>
              <a:rPr lang="fr-FR" sz="2000" dirty="0" err="1">
                <a:effectLst/>
                <a:latin typeface="Calibri" panose="020F0502020204030204" pitchFamily="34" charset="0"/>
                <a:ea typeface="Times New Roman" panose="02020603050405020304" pitchFamily="18" charset="0"/>
              </a:rPr>
              <a:t>Quds</a:t>
            </a:r>
            <a:r>
              <a:rPr lang="fr-FR" sz="2000" dirty="0">
                <a:effectLst/>
                <a:latin typeface="Calibri" panose="020F0502020204030204" pitchFamily="34" charset="0"/>
                <a:ea typeface="Times New Roman" panose="02020603050405020304" pitchFamily="18" charset="0"/>
              </a:rPr>
              <a:t>). Du temps de Mohamed, pendant 17 mois, la prière musulmane se faisait en direction de Jérusalem. La mosquée du Rocher a été construite autour de 691. La Mosquée al </a:t>
            </a:r>
            <a:r>
              <a:rPr lang="fr-FR" sz="2000" dirty="0" err="1">
                <a:effectLst/>
                <a:latin typeface="Calibri" panose="020F0502020204030204" pitchFamily="34" charset="0"/>
                <a:ea typeface="Times New Roman" panose="02020603050405020304" pitchFamily="18" charset="0"/>
              </a:rPr>
              <a:t>Aqsa</a:t>
            </a:r>
            <a:r>
              <a:rPr lang="fr-FR" sz="2000" dirty="0">
                <a:effectLst/>
                <a:latin typeface="Calibri" panose="020F0502020204030204" pitchFamily="34" charset="0"/>
                <a:ea typeface="Times New Roman" panose="02020603050405020304" pitchFamily="18" charset="0"/>
              </a:rPr>
              <a:t> autour de 780.</a:t>
            </a:r>
            <a:endParaRPr lang="fr-FR" sz="2000" dirty="0">
              <a:effectLst/>
              <a:latin typeface="Calibri" panose="020F0502020204030204" pitchFamily="34" charset="0"/>
              <a:ea typeface="Calibri" panose="020F0502020204030204" pitchFamily="34" charset="0"/>
            </a:endParaRPr>
          </a:p>
          <a:p>
            <a:endParaRPr lang="fr-FR" sz="2000" dirty="0">
              <a:latin typeface="Calibri" panose="020F0502020204030204" pitchFamily="34" charset="0"/>
              <a:ea typeface="Calibri" panose="020F0502020204030204" pitchFamily="34" charset="0"/>
            </a:endParaRPr>
          </a:p>
          <a:p>
            <a:endParaRPr lang="fr-FR" sz="2000" dirty="0">
              <a:latin typeface="Calibri" panose="020F0502020204030204" pitchFamily="34" charset="0"/>
              <a:ea typeface="Calibri" panose="020F0502020204030204" pitchFamily="34" charset="0"/>
            </a:endParaRPr>
          </a:p>
          <a:p>
            <a:r>
              <a:rPr lang="fr-FR" sz="2000" dirty="0">
                <a:latin typeface="Calibri" panose="020F0502020204030204" pitchFamily="34" charset="0"/>
                <a:ea typeface="Calibri" panose="020F0502020204030204" pitchFamily="34" charset="0"/>
              </a:rPr>
              <a:t>Par CL</a:t>
            </a: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Islam:</a:t>
            </a: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Esplanade des deux Mosquées   en arabe est "le Mont Moriah" en hébreu, lieu du sacrifice pour les Juifs d’Abraham de son fils Isaac</a:t>
            </a: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Le Dôme du Rocher, photo , ou Mosquée d'Omar (calife omeyyade)  bâtie sur une précédente église de la Vierge. C'est un bâtiment hexagonal de style martyrium selon la tradition chrétienne.</a:t>
            </a: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La deuxième mosquée  située sur ce mont,  dite "Al </a:t>
            </a:r>
            <a:r>
              <a:rPr lang="fr-FR" sz="2000" b="1" kern="150" dirty="0" err="1">
                <a:solidFill>
                  <a:prstClr val="black"/>
                </a:solidFill>
                <a:latin typeface="Times New Roman" panose="02020603050405020304" pitchFamily="18" charset="0"/>
                <a:ea typeface="SimSun" panose="02010600030101010101" pitchFamily="2" charset="-122"/>
                <a:cs typeface="Mangal" panose="02040503050203030202" pitchFamily="18" charset="0"/>
              </a:rPr>
              <a:t>Aqsa</a:t>
            </a: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 ("la plus éloignée), est construite sur le plan d'une église en longueur et ayant17 nefs.</a:t>
            </a: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Ces bâtiments musulmans ont été construits par des architectes chrétiens, d'où leur style.</a:t>
            </a: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333A39"/>
                </a:solidFill>
                <a:latin typeface="Raleway" pitchFamily="2" charset="0"/>
              </a:rPr>
              <a:t>Dans les accords </a:t>
            </a:r>
            <a:r>
              <a:rPr lang="en-US" sz="1200" dirty="0" err="1">
                <a:solidFill>
                  <a:srgbClr val="333A39"/>
                </a:solidFill>
                <a:latin typeface="Raleway" pitchFamily="2" charset="0"/>
              </a:rPr>
              <a:t>d’Oslo</a:t>
            </a:r>
            <a:r>
              <a:rPr lang="en-US" sz="1200" dirty="0">
                <a:solidFill>
                  <a:srgbClr val="333A39"/>
                </a:solidFill>
                <a:latin typeface="Raleway" pitchFamily="2" charset="0"/>
              </a:rPr>
              <a:t>, Il </a:t>
            </a:r>
            <a:r>
              <a:rPr lang="en-US" sz="1200" dirty="0" err="1">
                <a:solidFill>
                  <a:srgbClr val="333A39"/>
                </a:solidFill>
                <a:latin typeface="Raleway" pitchFamily="2" charset="0"/>
              </a:rPr>
              <a:t>est</a:t>
            </a:r>
            <a:r>
              <a:rPr lang="en-US" sz="1200" dirty="0">
                <a:solidFill>
                  <a:srgbClr val="333A39"/>
                </a:solidFill>
                <a:latin typeface="Raleway" pitchFamily="2" charset="0"/>
              </a:rPr>
              <a:t> </a:t>
            </a:r>
            <a:r>
              <a:rPr lang="en-US" sz="1200" dirty="0" err="1">
                <a:solidFill>
                  <a:srgbClr val="333A39"/>
                </a:solidFill>
                <a:latin typeface="Raleway" pitchFamily="2" charset="0"/>
              </a:rPr>
              <a:t>stipulé</a:t>
            </a:r>
            <a:r>
              <a:rPr lang="en-US" sz="1200" dirty="0">
                <a:solidFill>
                  <a:srgbClr val="333A39"/>
                </a:solidFill>
                <a:latin typeface="Raleway" pitchFamily="2" charset="0"/>
              </a:rPr>
              <a:t> que </a:t>
            </a:r>
            <a:r>
              <a:rPr lang="en-US" sz="1200" dirty="0" err="1">
                <a:solidFill>
                  <a:srgbClr val="333A39"/>
                </a:solidFill>
                <a:latin typeface="Raleway" pitchFamily="2" charset="0"/>
              </a:rPr>
              <a:t>l’esplanade</a:t>
            </a:r>
            <a:r>
              <a:rPr lang="en-US" sz="1200" dirty="0">
                <a:solidFill>
                  <a:srgbClr val="333A39"/>
                </a:solidFill>
                <a:latin typeface="Raleway" pitchFamily="2" charset="0"/>
              </a:rPr>
              <a:t> des </a:t>
            </a:r>
            <a:r>
              <a:rPr lang="en-US" sz="1200" dirty="0" err="1">
                <a:solidFill>
                  <a:srgbClr val="333A39"/>
                </a:solidFill>
                <a:latin typeface="Raleway" pitchFamily="2" charset="0"/>
              </a:rPr>
              <a:t>mosquées</a:t>
            </a:r>
            <a:r>
              <a:rPr lang="en-US" sz="1200" dirty="0">
                <a:solidFill>
                  <a:srgbClr val="333A39"/>
                </a:solidFill>
                <a:latin typeface="Raleway" pitchFamily="2" charset="0"/>
              </a:rPr>
              <a:t> </a:t>
            </a:r>
            <a:r>
              <a:rPr lang="en-US" sz="1200" dirty="0" err="1">
                <a:solidFill>
                  <a:srgbClr val="333A39"/>
                </a:solidFill>
                <a:latin typeface="Raleway" pitchFamily="2" charset="0"/>
              </a:rPr>
              <a:t>reste</a:t>
            </a:r>
            <a:r>
              <a:rPr lang="en-US" sz="1200" dirty="0">
                <a:solidFill>
                  <a:srgbClr val="333A39"/>
                </a:solidFill>
                <a:latin typeface="Raleway" pitchFamily="2" charset="0"/>
              </a:rPr>
              <a:t> aux </a:t>
            </a:r>
            <a:r>
              <a:rPr lang="en-US" sz="1200" dirty="0" err="1">
                <a:solidFill>
                  <a:srgbClr val="333A39"/>
                </a:solidFill>
                <a:latin typeface="Raleway" pitchFamily="2" charset="0"/>
              </a:rPr>
              <a:t>musulmans</a:t>
            </a:r>
            <a:r>
              <a:rPr lang="en-US" sz="1200" dirty="0">
                <a:solidFill>
                  <a:srgbClr val="333A39"/>
                </a:solidFill>
                <a:latin typeface="Raleway" pitchFamily="2" charset="0"/>
              </a:rPr>
              <a:t> </a:t>
            </a:r>
            <a:r>
              <a:rPr lang="en-US" sz="1200" dirty="0" err="1">
                <a:solidFill>
                  <a:srgbClr val="333A39"/>
                </a:solidFill>
                <a:latin typeface="Raleway" pitchFamily="2" charset="0"/>
              </a:rPr>
              <a:t>en</a:t>
            </a:r>
            <a:r>
              <a:rPr lang="en-US" sz="1200" dirty="0">
                <a:solidFill>
                  <a:srgbClr val="333A39"/>
                </a:solidFill>
                <a:latin typeface="Raleway" pitchFamily="2" charset="0"/>
              </a:rPr>
              <a:t> </a:t>
            </a:r>
            <a:r>
              <a:rPr lang="en-US" sz="1200" dirty="0" err="1">
                <a:solidFill>
                  <a:srgbClr val="333A39"/>
                </a:solidFill>
                <a:latin typeface="Raleway" pitchFamily="2" charset="0"/>
              </a:rPr>
              <a:t>échange</a:t>
            </a:r>
            <a:r>
              <a:rPr lang="en-US" sz="1200" dirty="0">
                <a:solidFill>
                  <a:srgbClr val="333A39"/>
                </a:solidFill>
                <a:latin typeface="Raleway" pitchFamily="2" charset="0"/>
              </a:rPr>
              <a:t> de quoi les pays </a:t>
            </a:r>
            <a:r>
              <a:rPr lang="en-US" sz="1200" dirty="0" err="1">
                <a:solidFill>
                  <a:srgbClr val="333A39"/>
                </a:solidFill>
                <a:latin typeface="Raleway" pitchFamily="2" charset="0"/>
              </a:rPr>
              <a:t>arabes</a:t>
            </a:r>
            <a:r>
              <a:rPr lang="en-US" sz="1200" dirty="0">
                <a:solidFill>
                  <a:srgbClr val="333A39"/>
                </a:solidFill>
                <a:latin typeface="Raleway" pitchFamily="2" charset="0"/>
              </a:rPr>
              <a:t> </a:t>
            </a:r>
            <a:r>
              <a:rPr lang="en-US" sz="1200" dirty="0" err="1">
                <a:solidFill>
                  <a:srgbClr val="333A39"/>
                </a:solidFill>
                <a:latin typeface="Raleway" pitchFamily="2" charset="0"/>
              </a:rPr>
              <a:t>voisins</a:t>
            </a:r>
            <a:r>
              <a:rPr lang="en-US" sz="1200" dirty="0">
                <a:solidFill>
                  <a:srgbClr val="333A39"/>
                </a:solidFill>
                <a:latin typeface="Raleway" pitchFamily="2" charset="0"/>
              </a:rPr>
              <a:t> </a:t>
            </a:r>
            <a:r>
              <a:rPr lang="en-US" sz="1200" dirty="0" err="1">
                <a:solidFill>
                  <a:srgbClr val="333A39"/>
                </a:solidFill>
                <a:latin typeface="Raleway" pitchFamily="2" charset="0"/>
              </a:rPr>
              <a:t>n’attaquent</a:t>
            </a:r>
            <a:r>
              <a:rPr lang="en-US" sz="1200" dirty="0">
                <a:solidFill>
                  <a:srgbClr val="333A39"/>
                </a:solidFill>
                <a:latin typeface="Raleway" pitchFamily="2" charset="0"/>
              </a:rPr>
              <a:t> pas </a:t>
            </a:r>
            <a:r>
              <a:rPr lang="en-US" sz="1200" dirty="0" err="1">
                <a:solidFill>
                  <a:srgbClr val="333A39"/>
                </a:solidFill>
                <a:latin typeface="Raleway" pitchFamily="2" charset="0"/>
              </a:rPr>
              <a:t>Israël</a:t>
            </a:r>
            <a:r>
              <a:rPr lang="en-US" sz="1200" dirty="0">
                <a:solidFill>
                  <a:srgbClr val="333A39"/>
                </a:solidFill>
                <a:latin typeface="Raleway" pitchFamily="2" charset="0"/>
              </a:rPr>
              <a:t>.</a:t>
            </a:r>
          </a:p>
        </p:txBody>
      </p:sp>
    </p:spTree>
    <p:extLst>
      <p:ext uri="{BB962C8B-B14F-4D97-AF65-F5344CB8AC3E}">
        <p14:creationId xmlns:p14="http://schemas.microsoft.com/office/powerpoint/2010/main" val="58349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r>
              <a:rPr lang="fr-FR" dirty="0"/>
              <a:t>Naissance de Jésus à Bethléem (Noel)</a:t>
            </a:r>
          </a:p>
          <a:p>
            <a:r>
              <a:rPr lang="fr-FR" dirty="0"/>
              <a:t>Crucifixion de Jésus à Jérusalem </a:t>
            </a:r>
          </a:p>
          <a:p>
            <a:r>
              <a:rPr lang="fr-FR" dirty="0"/>
              <a:t>Résurrection de Jésus ; les femmes trouvent le tombeau vide ; Expliquer Pâques </a:t>
            </a:r>
          </a:p>
          <a:p>
            <a:r>
              <a:rPr lang="fr-FR" dirty="0"/>
              <a:t>Les chrétiens croient à la Résurrection de Jésus, que Jésus est le fils de Dieu, le Messie.</a:t>
            </a:r>
          </a:p>
          <a:p>
            <a:r>
              <a:rPr lang="fr-FR" dirty="0"/>
              <a:t>Pentecôte</a:t>
            </a:r>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13</a:t>
            </a:fld>
            <a:endParaRPr lang="fr-FR"/>
          </a:p>
        </p:txBody>
      </p:sp>
    </p:spTree>
    <p:extLst>
      <p:ext uri="{BB962C8B-B14F-4D97-AF65-F5344CB8AC3E}">
        <p14:creationId xmlns:p14="http://schemas.microsoft.com/office/powerpoint/2010/main" val="2005265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9F283-B3C9-111A-1110-01E05092205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8094DBF-5AE5-5CD7-EB64-6FE3FC7067B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F9B2936-6B9F-E0E6-440E-36744A5615A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16B94B8-4185-7C76-734D-6E467D762EE3}"/>
              </a:ext>
            </a:extLst>
          </p:cNvPr>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69893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Evoquer la première Pentecôte</a:t>
            </a:r>
          </a:p>
          <a:p>
            <a:r>
              <a:rPr lang="fr-FR" dirty="0"/>
              <a:t>Actes des Apôtres  </a:t>
            </a:r>
          </a:p>
          <a:p>
            <a:endParaRPr lang="fr-FR" dirty="0"/>
          </a:p>
          <a:p>
            <a:pPr eaLnBrk="1" hangingPunct="1"/>
            <a:r>
              <a:rPr lang="fr-FR" altLang="fr-FR" sz="1200" b="1" dirty="0">
                <a:latin typeface="Arial" panose="020B0604020202020204" pitchFamily="34" charset="0"/>
              </a:rPr>
              <a:t>Que</a:t>
            </a:r>
            <a:r>
              <a:rPr lang="fr-FR" altLang="fr-FR" sz="1200" b="1" dirty="0">
                <a:solidFill>
                  <a:srgbClr val="7030A0"/>
                </a:solidFill>
                <a:latin typeface="Arial" panose="020B0604020202020204" pitchFamily="34" charset="0"/>
              </a:rPr>
              <a:t> s’est-il passé après la mort du Christ ?  </a:t>
            </a:r>
            <a:r>
              <a:rPr lang="fr-FR" altLang="fr-FR" sz="1200" b="1" dirty="0">
                <a:latin typeface="Arial" panose="020B0604020202020204" pitchFamily="34" charset="0"/>
              </a:rPr>
              <a:t>: La Pentecôte :   apôtres et disciples partent évangéliser l’empire romain</a:t>
            </a:r>
          </a:p>
          <a:p>
            <a:pPr eaLnBrk="1" hangingPunct="1"/>
            <a:endParaRPr lang="fr-FR" altLang="fr-FR" sz="1200" b="1" dirty="0">
              <a:latin typeface="Arial" panose="020B0604020202020204" pitchFamily="34" charset="0"/>
            </a:endParaRPr>
          </a:p>
          <a:p>
            <a:pPr eaLnBrk="1" hangingPunct="1"/>
            <a:r>
              <a:rPr lang="fr-FR" altLang="fr-FR" sz="1200" b="1" dirty="0">
                <a:solidFill>
                  <a:srgbClr val="7030A0"/>
                </a:solidFill>
                <a:latin typeface="Arial" panose="020B0604020202020204" pitchFamily="34" charset="0"/>
              </a:rPr>
              <a:t>Cite les 12 apôtres </a:t>
            </a:r>
            <a:r>
              <a:rPr lang="fr-FR" altLang="fr-FR" sz="1200" b="1" dirty="0">
                <a:latin typeface="Arial" panose="020B0604020202020204" pitchFamily="34" charset="0"/>
              </a:rPr>
              <a:t>: Simon appelé Pierre, André frère de Simon Pierre, Simon le Zélote, Jean, Matthieu, Barthélemy, Philippe, Jude ou Thadée, Jacques fils de Zébédée, Jacques, Thomas, Judas remplacé par Mathias.	</a:t>
            </a:r>
          </a:p>
          <a:p>
            <a:pPr eaLnBrk="1" hangingPunct="1"/>
            <a:endParaRPr lang="fr-FR" altLang="fr-FR" sz="1200" b="1" dirty="0">
              <a:latin typeface="Arial" panose="020B0604020202020204" pitchFamily="34" charset="0"/>
            </a:endParaRPr>
          </a:p>
          <a:p>
            <a:pPr eaLnBrk="1" hangingPunct="1"/>
            <a:r>
              <a:rPr lang="fr-FR" altLang="fr-FR" sz="1200" dirty="0">
                <a:latin typeface="Arial" panose="020B0604020202020204" pitchFamily="34" charset="0"/>
              </a:rPr>
              <a:t>. </a:t>
            </a:r>
            <a:r>
              <a:rPr lang="fr-FR" altLang="fr-FR" sz="1200" b="1" u="sng" dirty="0">
                <a:solidFill>
                  <a:srgbClr val="FF0000"/>
                </a:solidFill>
                <a:latin typeface="Arial" panose="020B0604020202020204" pitchFamily="34" charset="0"/>
              </a:rPr>
              <a:t>Pierre</a:t>
            </a:r>
            <a:r>
              <a:rPr lang="fr-FR" altLang="fr-FR" sz="1200" dirty="0">
                <a:latin typeface="Arial" panose="020B0604020202020204" pitchFamily="34" charset="0"/>
              </a:rPr>
              <a:t> passe à Antioche (située autrefois dans la grande province romaine de Syrie, aujourd'hui Antakya en Turquie) et va à Rome.</a:t>
            </a:r>
          </a:p>
          <a:p>
            <a:pPr eaLnBrk="1" hangingPunct="1">
              <a:lnSpc>
                <a:spcPct val="80000"/>
              </a:lnSpc>
            </a:pPr>
            <a:r>
              <a:rPr lang="fr-FR" altLang="fr-FR" sz="1200" b="1" u="sng" dirty="0">
                <a:solidFill>
                  <a:srgbClr val="FF0000"/>
                </a:solidFill>
                <a:latin typeface="Arial" panose="020B0604020202020204" pitchFamily="34" charset="0"/>
              </a:rPr>
              <a:t>Jean</a:t>
            </a:r>
            <a:r>
              <a:rPr lang="fr-FR" altLang="fr-FR" sz="1200" u="sng" dirty="0">
                <a:latin typeface="Arial" panose="020B0604020202020204" pitchFamily="34" charset="0"/>
              </a:rPr>
              <a:t> </a:t>
            </a:r>
            <a:r>
              <a:rPr lang="fr-FR" altLang="fr-FR" sz="1200" dirty="0">
                <a:latin typeface="Arial" panose="020B0604020202020204" pitchFamily="34" charset="0"/>
              </a:rPr>
              <a:t>va en Asie Mineure (Turquie).</a:t>
            </a:r>
          </a:p>
          <a:p>
            <a:pPr eaLnBrk="1" hangingPunct="1">
              <a:lnSpc>
                <a:spcPct val="80000"/>
              </a:lnSpc>
            </a:pPr>
            <a:r>
              <a:rPr lang="fr-FR" altLang="fr-FR" sz="1200" b="1" u="sng" dirty="0">
                <a:solidFill>
                  <a:srgbClr val="FF0000"/>
                </a:solidFill>
                <a:latin typeface="Arial" panose="020B0604020202020204" pitchFamily="34" charset="0"/>
              </a:rPr>
              <a:t>Thomas</a:t>
            </a:r>
            <a:r>
              <a:rPr lang="fr-FR" altLang="fr-FR" sz="1200" dirty="0">
                <a:latin typeface="Arial" panose="020B0604020202020204" pitchFamily="34" charset="0"/>
              </a:rPr>
              <a:t> atteint la Babylonie (actuelle Irak), l’Iran et va jusqu’en Inde. (Cf Églises chaldéenne, malabare et malankare)</a:t>
            </a:r>
          </a:p>
          <a:p>
            <a:pPr eaLnBrk="1" hangingPunct="1">
              <a:lnSpc>
                <a:spcPct val="80000"/>
              </a:lnSpc>
            </a:pPr>
            <a:r>
              <a:rPr lang="fr-FR" altLang="fr-FR" sz="1200" b="1" u="sng" dirty="0">
                <a:solidFill>
                  <a:srgbClr val="FF0000"/>
                </a:solidFill>
                <a:latin typeface="Arial" panose="020B0604020202020204" pitchFamily="34" charset="0"/>
              </a:rPr>
              <a:t>Matthieu</a:t>
            </a:r>
            <a:r>
              <a:rPr lang="fr-FR" altLang="fr-FR" sz="1200" dirty="0">
                <a:latin typeface="Arial" panose="020B0604020202020204" pitchFamily="34" charset="0"/>
              </a:rPr>
              <a:t> s’installe en Perse puis en Éthiopie et en Babylonie.</a:t>
            </a:r>
          </a:p>
          <a:p>
            <a:pPr eaLnBrk="1" hangingPunct="1">
              <a:lnSpc>
                <a:spcPct val="80000"/>
              </a:lnSpc>
            </a:pPr>
            <a:r>
              <a:rPr lang="fr-FR" altLang="fr-FR" sz="1200" b="1" dirty="0">
                <a:solidFill>
                  <a:srgbClr val="FF0000"/>
                </a:solidFill>
                <a:latin typeface="Arial" panose="020B0604020202020204" pitchFamily="34" charset="0"/>
              </a:rPr>
              <a:t>Marc</a:t>
            </a:r>
            <a:r>
              <a:rPr lang="fr-FR" altLang="fr-FR" sz="1200" dirty="0">
                <a:latin typeface="Arial" panose="020B0604020202020204" pitchFamily="34" charset="0"/>
              </a:rPr>
              <a:t> atteint l’Égypte. ( cf. Église copte)</a:t>
            </a:r>
          </a:p>
          <a:p>
            <a:pPr eaLnBrk="1" hangingPunct="1">
              <a:lnSpc>
                <a:spcPct val="80000"/>
              </a:lnSpc>
            </a:pPr>
            <a:r>
              <a:rPr lang="fr-FR" altLang="fr-FR" sz="1200" b="1" dirty="0">
                <a:solidFill>
                  <a:srgbClr val="FF0000"/>
                </a:solidFill>
                <a:latin typeface="Arial" panose="020B0604020202020204" pitchFamily="34" charset="0"/>
              </a:rPr>
              <a:t>Paul</a:t>
            </a:r>
            <a:r>
              <a:rPr lang="fr-FR" altLang="fr-FR" sz="1200" dirty="0">
                <a:latin typeface="Arial" panose="020B0604020202020204" pitchFamily="34" charset="0"/>
              </a:rPr>
              <a:t> (ce n’est pas un apôtre! Mais on l’a nommé Apôtre des Nations) se dirige vers Occident en passant par Antioche. </a:t>
            </a:r>
            <a:r>
              <a:rPr lang="fr-FR" altLang="fr-FR" sz="1200" dirty="0">
                <a:solidFill>
                  <a:srgbClr val="3333FF"/>
                </a:solidFill>
                <a:latin typeface="Arial" panose="020B0604020202020204" pitchFamily="34" charset="0"/>
              </a:rPr>
              <a:t>(parcours de Paul vu en 6è).</a:t>
            </a:r>
          </a:p>
          <a:p>
            <a:pPr eaLnBrk="1" hangingPunct="1">
              <a:lnSpc>
                <a:spcPct val="80000"/>
              </a:lnSpc>
            </a:pPr>
            <a:r>
              <a:rPr lang="fr-FR" altLang="fr-FR" sz="1200" b="1" u="sng" dirty="0">
                <a:latin typeface="Arial" panose="020B0604020202020204" pitchFamily="34" charset="0"/>
              </a:rPr>
              <a:t>Barthélemy</a:t>
            </a:r>
            <a:r>
              <a:rPr lang="fr-FR" altLang="fr-FR" sz="1200" u="sng" dirty="0">
                <a:latin typeface="Arial" panose="020B0604020202020204" pitchFamily="34" charset="0"/>
              </a:rPr>
              <a:t> </a:t>
            </a:r>
            <a:r>
              <a:rPr lang="fr-FR" altLang="fr-FR" sz="1200" dirty="0">
                <a:latin typeface="Arial" panose="020B0604020202020204" pitchFamily="34" charset="0"/>
              </a:rPr>
              <a:t>va en Inde.</a:t>
            </a:r>
          </a:p>
          <a:p>
            <a:pPr eaLnBrk="1" hangingPunct="1">
              <a:lnSpc>
                <a:spcPct val="80000"/>
              </a:lnSpc>
            </a:pPr>
            <a:r>
              <a:rPr lang="fr-FR" altLang="fr-FR" sz="1200" b="1" u="sng" dirty="0">
                <a:latin typeface="Arial" panose="020B0604020202020204" pitchFamily="34" charset="0"/>
              </a:rPr>
              <a:t>Mathias, Jude et Simon</a:t>
            </a:r>
            <a:r>
              <a:rPr lang="fr-FR" altLang="fr-FR" sz="1200" u="sng" dirty="0">
                <a:latin typeface="Arial" panose="020B0604020202020204" pitchFamily="34" charset="0"/>
              </a:rPr>
              <a:t> </a:t>
            </a:r>
            <a:r>
              <a:rPr lang="fr-FR" altLang="fr-FR" sz="1200" dirty="0">
                <a:latin typeface="Arial" panose="020B0604020202020204" pitchFamily="34" charset="0"/>
              </a:rPr>
              <a:t>vont au sud de l’Anatolie.(Turquie)</a:t>
            </a:r>
          </a:p>
          <a:p>
            <a:pPr eaLnBrk="1" hangingPunct="1">
              <a:lnSpc>
                <a:spcPct val="80000"/>
              </a:lnSpc>
            </a:pPr>
            <a:r>
              <a:rPr lang="fr-FR" altLang="fr-FR" sz="1200" b="1" u="sng" dirty="0">
                <a:latin typeface="Arial" panose="020B0604020202020204" pitchFamily="34" charset="0"/>
              </a:rPr>
              <a:t>André</a:t>
            </a:r>
            <a:r>
              <a:rPr lang="fr-FR" altLang="fr-FR" sz="1200" dirty="0">
                <a:latin typeface="Arial" panose="020B0604020202020204" pitchFamily="34" charset="0"/>
              </a:rPr>
              <a:t> va au bord de la Mer Noire.</a:t>
            </a:r>
          </a:p>
          <a:p>
            <a:pPr eaLnBrk="1" hangingPunct="1">
              <a:lnSpc>
                <a:spcPct val="80000"/>
              </a:lnSpc>
            </a:pPr>
            <a:r>
              <a:rPr lang="fr-FR" altLang="fr-FR" sz="1200" b="1" u="sng" dirty="0">
                <a:latin typeface="Arial" panose="020B0604020202020204" pitchFamily="34" charset="0"/>
              </a:rPr>
              <a:t>Philippe</a:t>
            </a:r>
            <a:r>
              <a:rPr lang="fr-FR" altLang="fr-FR" sz="1200" dirty="0">
                <a:latin typeface="Arial" panose="020B0604020202020204" pitchFamily="34" charset="0"/>
              </a:rPr>
              <a:t> va jusqu’au Nord ouest de l’Asie Mineure.</a:t>
            </a:r>
          </a:p>
          <a:p>
            <a:pPr eaLnBrk="1" hangingPunct="1"/>
            <a:endParaRPr lang="fr-FR" altLang="fr-FR" sz="1200" b="1" dirty="0">
              <a:latin typeface="Arial" panose="020B0604020202020204" pitchFamily="34" charset="0"/>
            </a:endParaRPr>
          </a:p>
          <a:p>
            <a:r>
              <a:rPr lang="fr-FR" altLang="fr-FR" sz="1200" dirty="0">
                <a:solidFill>
                  <a:srgbClr val="7030A0"/>
                </a:solidFill>
                <a:latin typeface="Arial" panose="020B0604020202020204" pitchFamily="34" charset="0"/>
              </a:rPr>
              <a:t>Savez-vous qui sont les deux apôtres de Jésus qui sont morts à Rome ? </a:t>
            </a:r>
            <a:r>
              <a:rPr lang="fr-FR" altLang="fr-FR" sz="1200" i="1" dirty="0">
                <a:latin typeface="Arial" panose="020B0604020202020204" pitchFamily="34" charset="0"/>
              </a:rPr>
              <a:t>(Paul et Pierre)</a:t>
            </a:r>
          </a:p>
          <a:p>
            <a:r>
              <a:rPr lang="fr-FR" altLang="fr-FR" sz="1200" dirty="0">
                <a:latin typeface="Arial" panose="020B0604020202020204" pitchFamily="34" charset="0"/>
              </a:rPr>
              <a:t>Connaissez-vous le nom des quatre évangélistes ? Par quel symbole sont-ils représentés ? </a:t>
            </a:r>
            <a:r>
              <a:rPr lang="fr-FR" altLang="fr-FR" sz="1200" i="1" dirty="0">
                <a:latin typeface="Arial" panose="020B0604020202020204" pitchFamily="34" charset="0"/>
              </a:rPr>
              <a:t>Luc = taureau, Marc = lion, Jean = aigle, Matthieu = homme.</a:t>
            </a:r>
            <a:endParaRPr lang="fr-FR" altLang="fr-FR" sz="1200" u="sng" dirty="0">
              <a:latin typeface="Arial" panose="020B0604020202020204" pitchFamily="34" charset="0"/>
            </a:endParaRPr>
          </a:p>
          <a:p>
            <a:pPr eaLnBrk="1" hangingPunct="1"/>
            <a:endParaRPr lang="fr-FR" altLang="fr-FR" sz="1200" dirty="0">
              <a:latin typeface="Arial" panose="020B0604020202020204" pitchFamily="34" charset="0"/>
            </a:endParaRPr>
          </a:p>
          <a:p>
            <a:pPr eaLnBrk="1" hangingPunct="1"/>
            <a:r>
              <a:rPr lang="fr-FR" altLang="fr-FR" sz="1200" b="1" dirty="0">
                <a:latin typeface="Arial" panose="020B0604020202020204" pitchFamily="34" charset="0"/>
              </a:rPr>
              <a:t>Fin du 1</a:t>
            </a:r>
            <a:r>
              <a:rPr lang="fr-FR" altLang="fr-FR" sz="1200" b="1" baseline="30000" dirty="0">
                <a:latin typeface="Arial" panose="020B0604020202020204" pitchFamily="34" charset="0"/>
              </a:rPr>
              <a:t>er</a:t>
            </a:r>
            <a:r>
              <a:rPr lang="fr-FR" altLang="fr-FR" sz="1200" b="1" dirty="0">
                <a:latin typeface="Arial" panose="020B0604020202020204" pitchFamily="34" charset="0"/>
              </a:rPr>
              <a:t> siècle, plus de cent Églises sont fondées dans le monde, la plupart en Orient.</a:t>
            </a:r>
            <a:r>
              <a:rPr lang="fr-FR" altLang="fr-FR" sz="1200" dirty="0">
                <a:latin typeface="Arial" panose="020B0604020202020204" pitchFamily="34" charset="0"/>
              </a:rPr>
              <a:t> </a:t>
            </a:r>
          </a:p>
          <a:p>
            <a:pPr eaLnBrk="1" hangingPunct="1"/>
            <a:r>
              <a:rPr lang="fr-FR" altLang="fr-FR" sz="1200" dirty="0">
                <a:latin typeface="Arial" panose="020B0604020202020204" pitchFamily="34" charset="0"/>
              </a:rPr>
              <a:t>Les apôtres et leurs disciples ont annoncé la Bonne Nouvelle dans le monde, jusqu’en Italie et en France. </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3696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Def</a:t>
            </a:r>
            <a:r>
              <a:rPr lang="fr-FR" dirty="0"/>
              <a:t> Terre sainte</a:t>
            </a:r>
          </a:p>
          <a:p>
            <a:br>
              <a:rPr lang="fr-FR" sz="1200" dirty="0">
                <a:effectLst/>
                <a:latin typeface="Calibri" panose="020F0502020204030204" pitchFamily="34" charset="0"/>
                <a:ea typeface="Times New Roman" panose="02020603050405020304" pitchFamily="18" charset="0"/>
              </a:rPr>
            </a:br>
            <a:r>
              <a:rPr lang="fr-FR" sz="1200" dirty="0">
                <a:effectLst/>
                <a:latin typeface="Calibri" panose="020F0502020204030204" pitchFamily="34" charset="0"/>
                <a:ea typeface="Times New Roman" panose="02020603050405020304" pitchFamily="18" charset="0"/>
              </a:rPr>
              <a:t>Terre Sainte, expression utilisée par les chrétiens orientaux et occidentaux très tôt. La T.S n’a pas de limites géographiques ,,elle peut inclure Jérusalem, la Palestine, Israël, la Jordanie. Le Patriarcat latin de T.S disparu à la fin du XIIIe siècle, est </a:t>
            </a:r>
            <a:r>
              <a:rPr lang="fr-FR" sz="1200" dirty="0" err="1">
                <a:effectLst/>
                <a:latin typeface="Calibri" panose="020F0502020204030204" pitchFamily="34" charset="0"/>
                <a:ea typeface="Times New Roman" panose="02020603050405020304" pitchFamily="18" charset="0"/>
              </a:rPr>
              <a:t>rene</a:t>
            </a:r>
            <a:r>
              <a:rPr lang="fr-FR" sz="1200" dirty="0">
                <a:effectLst/>
                <a:latin typeface="Calibri" panose="020F0502020204030204" pitchFamily="34" charset="0"/>
                <a:ea typeface="Times New Roman" panose="02020603050405020304" pitchFamily="18" charset="0"/>
              </a:rPr>
              <a:t> en 1847.</a:t>
            </a:r>
            <a:endParaRPr lang="fr-FR" sz="1200" dirty="0">
              <a:effectLst/>
              <a:latin typeface="Calibri" panose="020F0502020204030204" pitchFamily="34" charset="0"/>
              <a:ea typeface="Calibri" panose="020F0502020204030204" pitchFamily="34" charset="0"/>
            </a:endParaRPr>
          </a:p>
          <a:p>
            <a:r>
              <a:rPr lang="fr-FR" sz="1200" dirty="0">
                <a:effectLst/>
                <a:latin typeface="Calibri" panose="020F0502020204030204" pitchFamily="34" charset="0"/>
                <a:ea typeface="Times New Roman" panose="02020603050405020304" pitchFamily="18" charset="0"/>
              </a:rPr>
              <a:t>Les musulmans appellent Jérusalem « La Sainte » ( Al </a:t>
            </a:r>
            <a:r>
              <a:rPr lang="fr-FR" sz="1200" dirty="0" err="1">
                <a:effectLst/>
                <a:latin typeface="Calibri" panose="020F0502020204030204" pitchFamily="34" charset="0"/>
                <a:ea typeface="Times New Roman" panose="02020603050405020304" pitchFamily="18" charset="0"/>
              </a:rPr>
              <a:t>Quds</a:t>
            </a:r>
            <a:r>
              <a:rPr lang="fr-FR" sz="1200" dirty="0">
                <a:effectLst/>
                <a:latin typeface="Calibri" panose="020F0502020204030204" pitchFamily="34" charset="0"/>
                <a:ea typeface="Times New Roman" panose="02020603050405020304" pitchFamily="18" charset="0"/>
              </a:rPr>
              <a:t>). Du temps de Mohamed, pendant 17 mois, la prière musulmane se faisait en direction de Jérusalem. La mosquée du Rocher a été construite autour de 691. La Mosquée al </a:t>
            </a:r>
            <a:r>
              <a:rPr lang="fr-FR" sz="1200" dirty="0" err="1">
                <a:effectLst/>
                <a:latin typeface="Calibri" panose="020F0502020204030204" pitchFamily="34" charset="0"/>
                <a:ea typeface="Times New Roman" panose="02020603050405020304" pitchFamily="18" charset="0"/>
              </a:rPr>
              <a:t>Aqsa</a:t>
            </a:r>
            <a:r>
              <a:rPr lang="fr-FR" sz="1200" dirty="0">
                <a:effectLst/>
                <a:latin typeface="Calibri" panose="020F0502020204030204" pitchFamily="34" charset="0"/>
                <a:ea typeface="Times New Roman" panose="02020603050405020304" pitchFamily="18" charset="0"/>
              </a:rPr>
              <a:t> autour de 780.</a:t>
            </a:r>
            <a:endParaRPr lang="fr-FR" sz="1200" dirty="0">
              <a:effectLst/>
              <a:latin typeface="Calibri" panose="020F0502020204030204" pitchFamily="34" charset="0"/>
              <a:ea typeface="Calibri" panose="020F0502020204030204" pitchFamily="34" charset="0"/>
            </a:endParaRPr>
          </a:p>
          <a:p>
            <a:r>
              <a:rPr lang="fr-FR" sz="1200" dirty="0">
                <a:effectLst/>
                <a:latin typeface="Calibri" panose="020F0502020204030204" pitchFamily="34" charset="0"/>
                <a:ea typeface="Times New Roman" panose="02020603050405020304" pitchFamily="18" charset="0"/>
              </a:rPr>
              <a:t>Amicalement </a:t>
            </a:r>
            <a:endParaRPr lang="fr-FR" sz="1200" dirty="0">
              <a:effectLst/>
              <a:latin typeface="Calibri" panose="020F0502020204030204" pitchFamily="34" charset="0"/>
              <a:ea typeface="Calibri" panose="020F0502020204030204" pitchFamily="34" charset="0"/>
            </a:endParaRPr>
          </a:p>
          <a:p>
            <a:r>
              <a:rPr lang="fr-FR" sz="1200" dirty="0">
                <a:effectLst/>
                <a:latin typeface="Calibri" panose="020F0502020204030204" pitchFamily="34" charset="0"/>
                <a:ea typeface="Times New Roman" panose="02020603050405020304" pitchFamily="18" charset="0"/>
              </a:rPr>
              <a:t>Christian</a:t>
            </a:r>
            <a:endParaRPr lang="fr-FR" sz="1200" dirty="0">
              <a:effectLst/>
              <a:latin typeface="Calibri" panose="020F0502020204030204" pitchFamily="34" charset="0"/>
              <a:ea typeface="Calibri" panose="020F0502020204030204" pitchFamily="34" charset="0"/>
            </a:endParaRPr>
          </a:p>
          <a:p>
            <a:r>
              <a:rPr lang="fr-FR" sz="1200" dirty="0">
                <a:effectLst/>
                <a:latin typeface="Calibri" panose="020F0502020204030204" pitchFamily="34" charset="0"/>
                <a:ea typeface="Times New Roman" panose="02020603050405020304" pitchFamily="18" charset="0"/>
              </a:rPr>
              <a:t>Envoyé de mon iPad</a:t>
            </a:r>
            <a:endParaRPr lang="fr-FR" sz="1200" dirty="0">
              <a:effectLst/>
              <a:latin typeface="Calibri" panose="020F0502020204030204" pitchFamily="34" charset="0"/>
              <a:ea typeface="Calibri" panose="020F0502020204030204" pitchFamily="34" charset="0"/>
            </a:endParaRPr>
          </a:p>
          <a:p>
            <a:endParaRPr lang="fr-FR" dirty="0"/>
          </a:p>
          <a:p>
            <a:endParaRPr lang="fr-FR" dirty="0"/>
          </a:p>
          <a:p>
            <a:r>
              <a:rPr lang="fr-FR" dirty="0"/>
              <a:t>Topo croix de Jérusalem</a:t>
            </a:r>
          </a:p>
          <a:p>
            <a:pPr algn="l"/>
            <a:r>
              <a:rPr lang="fr-FR" b="0" i="0" dirty="0">
                <a:solidFill>
                  <a:srgbClr val="747474"/>
                </a:solidFill>
                <a:effectLst/>
                <a:latin typeface="Open Sans" panose="020B0606030504020204" pitchFamily="34" charset="0"/>
              </a:rPr>
              <a:t>Lac de </a:t>
            </a:r>
            <a:r>
              <a:rPr lang="fr-FR" b="0" i="0" dirty="0" err="1">
                <a:solidFill>
                  <a:srgbClr val="747474"/>
                </a:solidFill>
                <a:effectLst/>
                <a:latin typeface="Open Sans" panose="020B0606030504020204" pitchFamily="34" charset="0"/>
              </a:rPr>
              <a:t>tibériade</a:t>
            </a:r>
            <a:r>
              <a:rPr lang="fr-FR" b="0" i="0" dirty="0">
                <a:solidFill>
                  <a:srgbClr val="747474"/>
                </a:solidFill>
                <a:effectLst/>
                <a:latin typeface="Open Sans" panose="020B0606030504020204" pitchFamily="34" charset="0"/>
              </a:rPr>
              <a:t> </a:t>
            </a:r>
            <a:r>
              <a:rPr lang="fr-FR" b="0" i="0" dirty="0" err="1">
                <a:solidFill>
                  <a:srgbClr val="747474"/>
                </a:solidFill>
                <a:effectLst/>
                <a:latin typeface="Open Sans" panose="020B0606030504020204" pitchFamily="34" charset="0"/>
              </a:rPr>
              <a:t>peche</a:t>
            </a:r>
            <a:r>
              <a:rPr lang="fr-FR" b="0" i="0" dirty="0">
                <a:solidFill>
                  <a:srgbClr val="747474"/>
                </a:solidFill>
                <a:effectLst/>
                <a:latin typeface="Open Sans" panose="020B0606030504020204" pitchFamily="34" charset="0"/>
              </a:rPr>
              <a:t> miraculeuse</a:t>
            </a:r>
          </a:p>
          <a:p>
            <a:r>
              <a:rPr lang="fr-FR" dirty="0" err="1"/>
              <a:t>Capharnaum</a:t>
            </a:r>
            <a:endParaRPr lang="fr-FR" dirty="0"/>
          </a:p>
          <a:p>
            <a:r>
              <a:rPr lang="fr-FR" dirty="0"/>
              <a:t>Grotte nativité Bethleem</a:t>
            </a:r>
          </a:p>
          <a:p>
            <a:r>
              <a:rPr lang="fr-FR" dirty="0"/>
              <a:t>Basilique Annonciation Nazareth</a:t>
            </a:r>
          </a:p>
          <a:p>
            <a:pPr algn="l"/>
            <a:endParaRPr lang="fr-FR" b="0" i="0" dirty="0">
              <a:solidFill>
                <a:srgbClr val="747474"/>
              </a:solidFill>
              <a:effectLst/>
              <a:latin typeface="Open Sans" panose="020B0606030504020204" pitchFamily="34" charset="0"/>
            </a:endParaRPr>
          </a:p>
          <a:p>
            <a:pPr algn="l"/>
            <a:r>
              <a:rPr lang="fr-FR" b="0" i="0" dirty="0">
                <a:solidFill>
                  <a:srgbClr val="747474"/>
                </a:solidFill>
                <a:effectLst/>
                <a:latin typeface="Open Sans" panose="020B0606030504020204" pitchFamily="34" charset="0"/>
              </a:rPr>
              <a:t>La cité de Magdala serait le lieu d’origine de Marie-Madeleine, celle qui est évoquée dans les évangiles sous le nom de Marie de Magdala ou Marie la </a:t>
            </a:r>
            <a:r>
              <a:rPr lang="fr-FR" b="0" i="0" dirty="0" err="1">
                <a:solidFill>
                  <a:srgbClr val="747474"/>
                </a:solidFill>
                <a:effectLst/>
                <a:latin typeface="Open Sans" panose="020B0606030504020204" pitchFamily="34" charset="0"/>
              </a:rPr>
              <a:t>Magdaléenne</a:t>
            </a:r>
            <a:r>
              <a:rPr lang="fr-FR" b="0" i="0" dirty="0">
                <a:solidFill>
                  <a:srgbClr val="747474"/>
                </a:solidFill>
                <a:effectLst/>
                <a:latin typeface="Open Sans" panose="020B0606030504020204" pitchFamily="34" charset="0"/>
              </a:rPr>
              <a:t>. Ce personnage clé de la vie et de la mort de Jésus est d’abord présentée dans l’évangile selon Luc comme celle que le seigneur délivra de sept démons : « </a:t>
            </a:r>
            <a:r>
              <a:rPr lang="fr-FR" b="0" i="1" dirty="0">
                <a:solidFill>
                  <a:srgbClr val="747474"/>
                </a:solidFill>
                <a:effectLst/>
                <a:latin typeface="Open Sans" panose="020B0606030504020204" pitchFamily="34" charset="0"/>
              </a:rPr>
              <a:t>avec certaines femmes, qui avaient été guéries des mauvais esprits et des infirmités : Marie appelée Madeleine, de laquelle étaient sortis sept démons </a:t>
            </a:r>
            <a:r>
              <a:rPr lang="fr-FR" b="0" i="0" dirty="0">
                <a:solidFill>
                  <a:srgbClr val="747474"/>
                </a:solidFill>
                <a:effectLst/>
                <a:latin typeface="Open Sans" panose="020B0606030504020204" pitchFamily="34" charset="0"/>
              </a:rPr>
              <a:t>» (Luc, </a:t>
            </a:r>
            <a:r>
              <a:rPr lang="fr-FR" b="0" i="0" dirty="0" err="1">
                <a:solidFill>
                  <a:srgbClr val="747474"/>
                </a:solidFill>
                <a:effectLst/>
                <a:latin typeface="Open Sans" panose="020B0606030504020204" pitchFamily="34" charset="0"/>
              </a:rPr>
              <a:t>chap</a:t>
            </a:r>
            <a:r>
              <a:rPr lang="fr-FR" b="0" i="0" dirty="0">
                <a:solidFill>
                  <a:srgbClr val="747474"/>
                </a:solidFill>
                <a:effectLst/>
                <a:latin typeface="Open Sans" panose="020B0606030504020204" pitchFamily="34" charset="0"/>
              </a:rPr>
              <a:t> 8, v2).</a:t>
            </a:r>
          </a:p>
          <a:p>
            <a:pPr algn="l"/>
            <a:r>
              <a:rPr lang="fr-FR" b="0" i="0" dirty="0">
                <a:solidFill>
                  <a:srgbClr val="747474"/>
                </a:solidFill>
                <a:effectLst/>
                <a:latin typeface="Open Sans" panose="020B0606030504020204" pitchFamily="34" charset="0"/>
              </a:rPr>
              <a:t>Souvent assimilée à la femme de mœurs légères que le Christ sauva de la lapidation, Marie de Magdala fit ensuite partie des femmes qui restèrent au pied de la croix après la fuite des disciples. Le troisième jour après la crucifixion, c’est également Marie de Magdala qui se rend au tombeau du Christ et qui rencontre un ange : « </a:t>
            </a:r>
            <a:r>
              <a:rPr lang="fr-FR" b="0" i="1" dirty="0">
                <a:solidFill>
                  <a:srgbClr val="747474"/>
                </a:solidFill>
                <a:effectLst/>
                <a:latin typeface="Open Sans" panose="020B0606030504020204" pitchFamily="34" charset="0"/>
              </a:rPr>
              <a:t>Quand à vous, n’ayez pas peur, car je sais que vous cherchez Jésus, celui a été crucifié. Il n’est pas ici, car il est ressuscité, comme il l’avait dit. Venez voir l’endroit où le Seigneur était couché et allez vite dire à ses disciples qu’il est ressuscité. Il vous précède en Galilée. C’est là que vous le verrez. Voilà, je vous l’ai dit</a:t>
            </a:r>
            <a:r>
              <a:rPr lang="fr-FR" b="0" i="0" dirty="0">
                <a:solidFill>
                  <a:srgbClr val="747474"/>
                </a:solidFill>
                <a:effectLst/>
                <a:latin typeface="Open Sans" panose="020B0606030504020204" pitchFamily="34" charset="0"/>
              </a:rPr>
              <a:t> ». (Matthieu, </a:t>
            </a:r>
            <a:r>
              <a:rPr lang="fr-FR" b="0" i="0" dirty="0" err="1">
                <a:solidFill>
                  <a:srgbClr val="747474"/>
                </a:solidFill>
                <a:effectLst/>
                <a:latin typeface="Open Sans" panose="020B0606030504020204" pitchFamily="34" charset="0"/>
              </a:rPr>
              <a:t>chap</a:t>
            </a:r>
            <a:r>
              <a:rPr lang="fr-FR" b="0" i="0" dirty="0">
                <a:solidFill>
                  <a:srgbClr val="747474"/>
                </a:solidFill>
                <a:effectLst/>
                <a:latin typeface="Open Sans" panose="020B0606030504020204" pitchFamily="34" charset="0"/>
              </a:rPr>
              <a:t> 28, v 1-7).</a:t>
            </a:r>
          </a:p>
          <a:p>
            <a:pPr algn="l"/>
            <a:r>
              <a:rPr lang="fr-FR" b="0" i="0" dirty="0">
                <a:solidFill>
                  <a:srgbClr val="747474"/>
                </a:solidFill>
                <a:effectLst/>
                <a:latin typeface="Open Sans" panose="020B0606030504020204" pitchFamily="34" charset="0"/>
              </a:rPr>
              <a:t>Et c’est à elle que Jésus apparut en premier après sa résurrection : « </a:t>
            </a:r>
            <a:r>
              <a:rPr lang="fr-FR" b="0" i="1" dirty="0">
                <a:solidFill>
                  <a:srgbClr val="747474"/>
                </a:solidFill>
                <a:effectLst/>
                <a:latin typeface="Open Sans" panose="020B0606030504020204" pitchFamily="34" charset="0"/>
              </a:rPr>
              <a:t>Et voici que Jésus vint à leur rencontre et dit : « Je vous salue ». Elles s’approchèrent, s’agrippèrent à ses pieds et se prosternèrent devant lui. Alors Jésus leur dit : « N’ayez pas peur ! Allez dire à mes frères de se rendre en Galilée : c’est là qu’ils me verront »</a:t>
            </a:r>
            <a:r>
              <a:rPr lang="fr-FR" b="0" i="0" dirty="0">
                <a:solidFill>
                  <a:srgbClr val="747474"/>
                </a:solidFill>
                <a:effectLst/>
                <a:latin typeface="Open Sans" panose="020B0606030504020204" pitchFamily="34" charset="0"/>
              </a:rPr>
              <a:t> (Matthieu, </a:t>
            </a:r>
            <a:r>
              <a:rPr lang="fr-FR" b="0" i="0" dirty="0" err="1">
                <a:solidFill>
                  <a:srgbClr val="747474"/>
                </a:solidFill>
                <a:effectLst/>
                <a:latin typeface="Open Sans" panose="020B0606030504020204" pitchFamily="34" charset="0"/>
              </a:rPr>
              <a:t>chap</a:t>
            </a:r>
            <a:r>
              <a:rPr lang="fr-FR" b="0" i="0" dirty="0">
                <a:solidFill>
                  <a:srgbClr val="747474"/>
                </a:solidFill>
                <a:effectLst/>
                <a:latin typeface="Open Sans" panose="020B0606030504020204" pitchFamily="34" charset="0"/>
              </a:rPr>
              <a:t> 28, 9-10).  Elle fut ainsi la première messagère de la Résurrection du Christ, ce qui lui vaut d’ailleurs le surnom « d’apôtre des apôtres ».</a:t>
            </a:r>
          </a:p>
          <a:p>
            <a:pPr algn="l"/>
            <a:endParaRPr lang="fr-FR" b="0" i="0" dirty="0">
              <a:solidFill>
                <a:srgbClr val="747474"/>
              </a:solidFill>
              <a:effectLst/>
              <a:latin typeface="Open Sans" panose="020B0606030504020204" pitchFamily="34" charset="0"/>
            </a:endParaRPr>
          </a:p>
          <a:p>
            <a:pPr algn="l"/>
            <a:r>
              <a:rPr lang="fr-FR" b="0" i="0" dirty="0">
                <a:solidFill>
                  <a:srgbClr val="747474"/>
                </a:solidFill>
                <a:effectLst/>
                <a:latin typeface="Open Sans" panose="020B0606030504020204" pitchFamily="34" charset="0"/>
              </a:rPr>
              <a:t>Ordre photos :</a:t>
            </a:r>
          </a:p>
          <a:p>
            <a:pPr algn="l"/>
            <a:endParaRPr lang="fr-FR" b="0" i="0" dirty="0">
              <a:solidFill>
                <a:srgbClr val="747474"/>
              </a:solidFill>
              <a:effectLst/>
              <a:latin typeface="Open Sans" panose="020B0606030504020204" pitchFamily="34" charset="0"/>
            </a:endParaRPr>
          </a:p>
          <a:p>
            <a:pPr algn="l"/>
            <a:r>
              <a:rPr lang="fr-FR" b="0" i="0" dirty="0">
                <a:solidFill>
                  <a:srgbClr val="747474"/>
                </a:solidFill>
                <a:effectLst/>
                <a:latin typeface="Open Sans" panose="020B0606030504020204" pitchFamily="34" charset="0"/>
              </a:rPr>
              <a:t>1 : lieu supposé de la crèche sous l’église orthodoxe</a:t>
            </a:r>
          </a:p>
          <a:p>
            <a:pPr algn="l"/>
            <a:r>
              <a:rPr lang="fr-FR" b="0" i="0" dirty="0">
                <a:solidFill>
                  <a:srgbClr val="747474"/>
                </a:solidFill>
                <a:effectLst/>
                <a:latin typeface="Open Sans" panose="020B0606030504020204" pitchFamily="34" charset="0"/>
              </a:rPr>
              <a:t>2 : vue du lac de Tibériade en Galilée</a:t>
            </a:r>
          </a:p>
          <a:p>
            <a:pPr algn="l"/>
            <a:r>
              <a:rPr lang="fr-FR" b="0" i="0" dirty="0">
                <a:solidFill>
                  <a:srgbClr val="747474"/>
                </a:solidFill>
                <a:effectLst/>
                <a:latin typeface="Open Sans" panose="020B0606030504020204" pitchFamily="34" charset="0"/>
              </a:rPr>
              <a:t>3 : église de la Visitation à </a:t>
            </a:r>
            <a:r>
              <a:rPr lang="fr-FR" b="0" i="0" dirty="0" err="1">
                <a:solidFill>
                  <a:srgbClr val="747474"/>
                </a:solidFill>
                <a:effectLst/>
                <a:latin typeface="Open Sans" panose="020B0606030504020204" pitchFamily="34" charset="0"/>
              </a:rPr>
              <a:t>Ein</a:t>
            </a:r>
            <a:r>
              <a:rPr lang="fr-FR" b="0" i="0" dirty="0">
                <a:solidFill>
                  <a:srgbClr val="747474"/>
                </a:solidFill>
                <a:effectLst/>
                <a:latin typeface="Open Sans" panose="020B0606030504020204" pitchFamily="34" charset="0"/>
              </a:rPr>
              <a:t> </a:t>
            </a:r>
            <a:r>
              <a:rPr lang="fr-FR" b="0" i="0" dirty="0" err="1">
                <a:solidFill>
                  <a:srgbClr val="747474"/>
                </a:solidFill>
                <a:effectLst/>
                <a:latin typeface="Open Sans" panose="020B0606030504020204" pitchFamily="34" charset="0"/>
              </a:rPr>
              <a:t>Kerem</a:t>
            </a:r>
            <a:r>
              <a:rPr lang="fr-FR" b="0" i="0" dirty="0">
                <a:solidFill>
                  <a:srgbClr val="747474"/>
                </a:solidFill>
                <a:effectLst/>
                <a:latin typeface="Open Sans" panose="020B0606030504020204" pitchFamily="34" charset="0"/>
              </a:rPr>
              <a:t> en banlieue de Jérusalem, lieu supposé de la Visitation de Marie à Elisabeth</a:t>
            </a:r>
          </a:p>
          <a:p>
            <a:pPr algn="l"/>
            <a:r>
              <a:rPr lang="fr-FR" b="0" i="0" dirty="0">
                <a:solidFill>
                  <a:srgbClr val="747474"/>
                </a:solidFill>
                <a:effectLst/>
                <a:latin typeface="Open Sans" panose="020B0606030504020204" pitchFamily="34" charset="0"/>
              </a:rPr>
              <a:t>4 : monastère Mar Saba, monastère orthodoxe grec, interdit aux femmes – désert de Judée en Cisjordanie</a:t>
            </a:r>
          </a:p>
          <a:p>
            <a:pPr algn="l"/>
            <a:r>
              <a:rPr lang="fr-FR" b="0" i="0" dirty="0">
                <a:solidFill>
                  <a:srgbClr val="747474"/>
                </a:solidFill>
                <a:effectLst/>
                <a:latin typeface="Open Sans" panose="020B0606030504020204" pitchFamily="34" charset="0"/>
              </a:rPr>
              <a:t>5 : monastère St Jean du Désert à </a:t>
            </a:r>
            <a:r>
              <a:rPr lang="fr-FR" b="0" i="0" dirty="0" err="1">
                <a:solidFill>
                  <a:srgbClr val="747474"/>
                </a:solidFill>
                <a:effectLst/>
                <a:latin typeface="Open Sans" panose="020B0606030504020204" pitchFamily="34" charset="0"/>
              </a:rPr>
              <a:t>Ein</a:t>
            </a:r>
            <a:r>
              <a:rPr lang="fr-FR" b="0" i="0" dirty="0">
                <a:solidFill>
                  <a:srgbClr val="747474"/>
                </a:solidFill>
                <a:effectLst/>
                <a:latin typeface="Open Sans" panose="020B0606030504020204" pitchFamily="34" charset="0"/>
              </a:rPr>
              <a:t> </a:t>
            </a:r>
            <a:r>
              <a:rPr lang="fr-FR" b="0" i="0" dirty="0" err="1">
                <a:solidFill>
                  <a:srgbClr val="747474"/>
                </a:solidFill>
                <a:effectLst/>
                <a:latin typeface="Open Sans" panose="020B0606030504020204" pitchFamily="34" charset="0"/>
              </a:rPr>
              <a:t>Kerem</a:t>
            </a:r>
            <a:r>
              <a:rPr lang="fr-FR" b="0" i="0" dirty="0">
                <a:solidFill>
                  <a:srgbClr val="747474"/>
                </a:solidFill>
                <a:effectLst/>
                <a:latin typeface="Open Sans" panose="020B0606030504020204" pitchFamily="34" charset="0"/>
              </a:rPr>
              <a:t>, lieu supposé de l’ermitage de St Jean Baptiste</a:t>
            </a:r>
          </a:p>
          <a:p>
            <a:pPr algn="l"/>
            <a:r>
              <a:rPr lang="fr-FR" b="0" i="0" dirty="0">
                <a:solidFill>
                  <a:srgbClr val="747474"/>
                </a:solidFill>
                <a:effectLst/>
                <a:latin typeface="Open Sans" panose="020B0606030504020204" pitchFamily="34" charset="0"/>
              </a:rPr>
              <a:t>6 : vue du port de St jean d’Acre, port et forteresse ayant accueilli les croisés français</a:t>
            </a:r>
          </a:p>
          <a:p>
            <a:pPr algn="l"/>
            <a:endParaRPr lang="fr-FR" b="0" i="0" dirty="0">
              <a:solidFill>
                <a:srgbClr val="747474"/>
              </a:solidFill>
              <a:effectLst/>
              <a:latin typeface="Open Sans" panose="020B0606030504020204" pitchFamily="34" charset="0"/>
            </a:endParaRPr>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16</a:t>
            </a:fld>
            <a:endParaRPr lang="fr-FR"/>
          </a:p>
        </p:txBody>
      </p:sp>
    </p:spTree>
    <p:extLst>
      <p:ext uri="{BB962C8B-B14F-4D97-AF65-F5344CB8AC3E}">
        <p14:creationId xmlns:p14="http://schemas.microsoft.com/office/powerpoint/2010/main" val="36324959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ce réservé de l'image des diapositives 1">
            <a:extLst>
              <a:ext uri="{FF2B5EF4-FFF2-40B4-BE49-F238E27FC236}">
                <a16:creationId xmlns:a16="http://schemas.microsoft.com/office/drawing/2014/main" id="{2060E4E9-8AB8-4205-9992-032270586BA4}"/>
              </a:ext>
            </a:extLst>
          </p:cNvPr>
          <p:cNvSpPr>
            <a:spLocks noGrp="1" noRot="1" noChangeAspect="1" noTextEdit="1"/>
          </p:cNvSpPr>
          <p:nvPr>
            <p:ph type="sldImg"/>
          </p:nvPr>
        </p:nvSpPr>
        <p:spPr>
          <a:ln/>
        </p:spPr>
      </p:sp>
      <p:sp>
        <p:nvSpPr>
          <p:cNvPr id="68611" name="Espace réservé des commentaires 2">
            <a:extLst>
              <a:ext uri="{FF2B5EF4-FFF2-40B4-BE49-F238E27FC236}">
                <a16:creationId xmlns:a16="http://schemas.microsoft.com/office/drawing/2014/main" id="{02D7B4B4-FF46-4017-825C-B95BB8877223}"/>
              </a:ext>
            </a:extLst>
          </p:cNvPr>
          <p:cNvSpPr>
            <a:spLocks noGrp="1"/>
          </p:cNvSpPr>
          <p:nvPr>
            <p:ph type="body" idx="1"/>
          </p:nvPr>
        </p:nvSpPr>
        <p:spPr>
          <a:xfrm>
            <a:off x="0" y="4689475"/>
            <a:ext cx="6669088" cy="5183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b="1" dirty="0">
                <a:solidFill>
                  <a:srgbClr val="7030A0"/>
                </a:solidFill>
                <a:latin typeface="Arial" panose="020B0604020202020204" pitchFamily="34" charset="0"/>
              </a:rPr>
              <a:t>Conclusion : Les Églises des chrétiens d’Orient sont les plus anciennes communautés chrétiennes. </a:t>
            </a:r>
          </a:p>
          <a:p>
            <a:r>
              <a:rPr lang="fr-FR" altLang="fr-FR" b="1" dirty="0">
                <a:solidFill>
                  <a:srgbClr val="7030A0"/>
                </a:solidFill>
                <a:latin typeface="Arial" panose="020B0604020202020204" pitchFamily="34" charset="0"/>
              </a:rPr>
              <a:t>Ils sont chez eux, depuis les débuts du christianisme. </a:t>
            </a:r>
          </a:p>
          <a:p>
            <a:endParaRPr lang="fr-FR" altLang="fr-FR" dirty="0">
              <a:latin typeface="Arial" panose="020B0604020202020204" pitchFamily="34" charset="0"/>
            </a:endParaRPr>
          </a:p>
          <a:p>
            <a:r>
              <a:rPr lang="fr-FR" altLang="fr-FR" i="1" dirty="0">
                <a:latin typeface="Arial" panose="020B0604020202020204" pitchFamily="34" charset="0"/>
              </a:rPr>
              <a:t>Image de fond :</a:t>
            </a:r>
          </a:p>
          <a:p>
            <a:r>
              <a:rPr lang="fr-FR" altLang="fr-FR" dirty="0">
                <a:latin typeface="Arial" panose="020B0604020202020204" pitchFamily="34" charset="0"/>
              </a:rPr>
              <a:t>Photo de Jérusalem et du </a:t>
            </a:r>
            <a:r>
              <a:rPr lang="fr-FR" altLang="fr-FR" dirty="0" err="1">
                <a:latin typeface="Arial" panose="020B0604020202020204" pitchFamily="34" charset="0"/>
              </a:rPr>
              <a:t>sT</a:t>
            </a:r>
            <a:r>
              <a:rPr lang="fr-FR" altLang="fr-FR" dirty="0">
                <a:latin typeface="Arial" panose="020B0604020202020204" pitchFamily="34" charset="0"/>
              </a:rPr>
              <a:t> Sépulcre </a:t>
            </a:r>
          </a:p>
          <a:p>
            <a:r>
              <a:rPr lang="fr-FR" altLang="fr-FR" dirty="0">
                <a:latin typeface="Arial" panose="020B0604020202020204" pitchFamily="34" charset="0"/>
              </a:rPr>
              <a:t> Un baptistère byzantin à Emmaüs Nicopolis (30km Jérusalem)</a:t>
            </a:r>
          </a:p>
          <a:p>
            <a:endParaRPr lang="fr-FR" altLang="fr-FR" b="1" dirty="0">
              <a:latin typeface="Arial" panose="020B0604020202020204" pitchFamily="34" charset="0"/>
            </a:endParaRPr>
          </a:p>
          <a:p>
            <a:endParaRPr lang="fr-FR" altLang="fr-FR" dirty="0">
              <a:latin typeface="Arial" panose="020B0604020202020204" pitchFamily="34" charset="0"/>
            </a:endParaRPr>
          </a:p>
        </p:txBody>
      </p:sp>
      <p:sp>
        <p:nvSpPr>
          <p:cNvPr id="68612" name="Espace réservé de l'en-tête 4">
            <a:extLst>
              <a:ext uri="{FF2B5EF4-FFF2-40B4-BE49-F238E27FC236}">
                <a16:creationId xmlns:a16="http://schemas.microsoft.com/office/drawing/2014/main" id="{A9B9382A-6717-4101-AB5B-364C7F1C8359}"/>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1838" indent="-280988">
              <a:spcBef>
                <a:spcPct val="30000"/>
              </a:spcBef>
              <a:defRPr sz="1200">
                <a:solidFill>
                  <a:schemeClr val="tx1"/>
                </a:solidFill>
                <a:latin typeface="Arial" panose="020B0604020202020204" pitchFamily="34" charset="0"/>
              </a:defRPr>
            </a:lvl2pPr>
            <a:lvl3pPr marL="1125538" indent="-223838">
              <a:spcBef>
                <a:spcPct val="30000"/>
              </a:spcBef>
              <a:defRPr sz="1200">
                <a:solidFill>
                  <a:schemeClr val="tx1"/>
                </a:solidFill>
                <a:latin typeface="Arial" panose="020B0604020202020204" pitchFamily="34" charset="0"/>
              </a:defRPr>
            </a:lvl3pPr>
            <a:lvl4pPr marL="1576388" indent="-223838">
              <a:spcBef>
                <a:spcPct val="30000"/>
              </a:spcBef>
              <a:defRPr sz="1200">
                <a:solidFill>
                  <a:schemeClr val="tx1"/>
                </a:solidFill>
                <a:latin typeface="Arial" panose="020B0604020202020204" pitchFamily="34" charset="0"/>
              </a:defRPr>
            </a:lvl4pPr>
            <a:lvl5pPr marL="2027238" indent="-223838">
              <a:spcBef>
                <a:spcPct val="30000"/>
              </a:spcBef>
              <a:defRPr sz="1200">
                <a:solidFill>
                  <a:schemeClr val="tx1"/>
                </a:solidFill>
                <a:latin typeface="Arial" panose="020B0604020202020204" pitchFamily="34" charset="0"/>
              </a:defRPr>
            </a:lvl5pPr>
            <a:lvl6pPr marL="2484438" indent="-223838" eaLnBrk="0" fontAlgn="base" hangingPunct="0">
              <a:spcBef>
                <a:spcPct val="30000"/>
              </a:spcBef>
              <a:spcAft>
                <a:spcPct val="0"/>
              </a:spcAft>
              <a:defRPr sz="1200">
                <a:solidFill>
                  <a:schemeClr val="tx1"/>
                </a:solidFill>
                <a:latin typeface="Arial" panose="020B0604020202020204" pitchFamily="34" charset="0"/>
              </a:defRPr>
            </a:lvl6pPr>
            <a:lvl7pPr marL="2941638" indent="-223838" eaLnBrk="0" fontAlgn="base" hangingPunct="0">
              <a:spcBef>
                <a:spcPct val="30000"/>
              </a:spcBef>
              <a:spcAft>
                <a:spcPct val="0"/>
              </a:spcAft>
              <a:defRPr sz="1200">
                <a:solidFill>
                  <a:schemeClr val="tx1"/>
                </a:solidFill>
                <a:latin typeface="Arial" panose="020B0604020202020204" pitchFamily="34" charset="0"/>
              </a:defRPr>
            </a:lvl7pPr>
            <a:lvl8pPr marL="3398838" indent="-223838" eaLnBrk="0" fontAlgn="base" hangingPunct="0">
              <a:spcBef>
                <a:spcPct val="30000"/>
              </a:spcBef>
              <a:spcAft>
                <a:spcPct val="0"/>
              </a:spcAft>
              <a:defRPr sz="1200">
                <a:solidFill>
                  <a:schemeClr val="tx1"/>
                </a:solidFill>
                <a:latin typeface="Arial" panose="020B0604020202020204" pitchFamily="34" charset="0"/>
              </a:defRPr>
            </a:lvl8pPr>
            <a:lvl9pPr marL="3856038" indent="-2238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fr-FR" altLang="fr-FR"/>
              <a:t>Oeuvre d'Orient - Réseau Barnabé</a:t>
            </a:r>
          </a:p>
        </p:txBody>
      </p:sp>
    </p:spTree>
    <p:extLst>
      <p:ext uri="{BB962C8B-B14F-4D97-AF65-F5344CB8AC3E}">
        <p14:creationId xmlns:p14="http://schemas.microsoft.com/office/powerpoint/2010/main" val="32153787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2869C19F-62C5-47BA-9606-2067F2437DE3}"/>
              </a:ext>
            </a:extLst>
          </p:cNvPr>
          <p:cNvSpPr>
            <a:spLocks noGrp="1" noRot="1" noChangeAspect="1" noTextEdit="1"/>
          </p:cNvSpPr>
          <p:nvPr>
            <p:ph type="sldImg"/>
          </p:nvPr>
        </p:nvSpPr>
        <p:spPr>
          <a:ln/>
        </p:spPr>
      </p:sp>
      <p:sp>
        <p:nvSpPr>
          <p:cNvPr id="50179" name="Espace réservé des commentaires 2">
            <a:extLst>
              <a:ext uri="{FF2B5EF4-FFF2-40B4-BE49-F238E27FC236}">
                <a16:creationId xmlns:a16="http://schemas.microsoft.com/office/drawing/2014/main" id="{707E2B6F-278D-4F1F-BDE5-E32FA5F59510}"/>
              </a:ext>
            </a:extLst>
          </p:cNvPr>
          <p:cNvSpPr>
            <a:spLocks noGrp="1"/>
          </p:cNvSpPr>
          <p:nvPr>
            <p:ph type="body" idx="1"/>
          </p:nvPr>
        </p:nvSpPr>
        <p:spPr>
          <a:xfrm>
            <a:off x="196850" y="4689475"/>
            <a:ext cx="6135688" cy="5183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b="1"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fête de Saint </a:t>
            </a:r>
            <a:r>
              <a:rPr lang="fr-FR" sz="1200" b="1" kern="1200" dirty="0" err="1">
                <a:solidFill>
                  <a:schemeClr val="tx1"/>
                </a:solidFill>
                <a:effectLst/>
                <a:latin typeface="+mn-lt"/>
                <a:ea typeface="+mn-ea"/>
                <a:cs typeface="+mn-cs"/>
              </a:rPr>
              <a:t>Maroun</a:t>
            </a:r>
            <a:r>
              <a:rPr lang="fr-FR" sz="1200" b="1" kern="12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C’est une fête nationale où tous les Libanais fêtent avec les Maronites leur Patron et Père spirituel, un ermite qui a vécu entre 350 et 410 et a laissé une spiritualité érémitique marquée - dans sa dimension verticale - par le détachement du monde, la prière et la méditation pour une relation directe avec Dieu, et – dans sa dimension horizontale – par la proximité avec le peuple de Dieu et le travail de la terre.  Ce n’est qu’à la fin du VII° siècle que Saint Jean-</a:t>
            </a:r>
            <a:r>
              <a:rPr lang="fr-FR" sz="1200" kern="1200" dirty="0" err="1">
                <a:solidFill>
                  <a:schemeClr val="tx1"/>
                </a:solidFill>
                <a:effectLst/>
                <a:latin typeface="+mn-lt"/>
                <a:ea typeface="+mn-ea"/>
                <a:cs typeface="+mn-cs"/>
              </a:rPr>
              <a:t>Maroun</a:t>
            </a:r>
            <a:r>
              <a:rPr lang="fr-FR" sz="1200" kern="1200" dirty="0">
                <a:solidFill>
                  <a:schemeClr val="tx1"/>
                </a:solidFill>
                <a:effectLst/>
                <a:latin typeface="+mn-lt"/>
                <a:ea typeface="+mn-ea"/>
                <a:cs typeface="+mn-cs"/>
              </a:rPr>
              <a:t>, moine disciple de Saint </a:t>
            </a:r>
            <a:r>
              <a:rPr lang="fr-FR" sz="1200" kern="1200" dirty="0" err="1">
                <a:solidFill>
                  <a:schemeClr val="tx1"/>
                </a:solidFill>
                <a:effectLst/>
                <a:latin typeface="+mn-lt"/>
                <a:ea typeface="+mn-ea"/>
                <a:cs typeface="+mn-cs"/>
              </a:rPr>
              <a:t>Maroun</a:t>
            </a:r>
            <a:r>
              <a:rPr lang="fr-FR" sz="1200" kern="1200" dirty="0">
                <a:solidFill>
                  <a:schemeClr val="tx1"/>
                </a:solidFill>
                <a:effectLst/>
                <a:latin typeface="+mn-lt"/>
                <a:ea typeface="+mn-ea"/>
                <a:cs typeface="+mn-cs"/>
              </a:rPr>
              <a:t> et évêque de Batroun, a fondé, au sein du patriarcat d’Antioche, une Église prenant le nom de Saint </a:t>
            </a:r>
            <a:r>
              <a:rPr lang="fr-FR" sz="1200" kern="1200" dirty="0" err="1">
                <a:solidFill>
                  <a:schemeClr val="tx1"/>
                </a:solidFill>
                <a:effectLst/>
                <a:latin typeface="+mn-lt"/>
                <a:ea typeface="+mn-ea"/>
                <a:cs typeface="+mn-cs"/>
              </a:rPr>
              <a:t>Maroun</a:t>
            </a:r>
            <a:r>
              <a:rPr lang="fr-FR" sz="1200" kern="1200" dirty="0">
                <a:solidFill>
                  <a:schemeClr val="tx1"/>
                </a:solidFill>
                <a:effectLst/>
                <a:latin typeface="+mn-lt"/>
                <a:ea typeface="+mn-ea"/>
                <a:cs typeface="+mn-cs"/>
              </a:rPr>
              <a:t> : l'Église Maronite. </a:t>
            </a:r>
          </a:p>
          <a:p>
            <a:endParaRPr lang="fr-FR" altLang="fr-FR" b="1" dirty="0">
              <a:latin typeface="Arial" panose="020B0604020202020204" pitchFamily="34" charset="0"/>
            </a:endParaRPr>
          </a:p>
          <a:p>
            <a:pPr algn="just"/>
            <a:r>
              <a:rPr lang="fr-FR" b="1" i="0" dirty="0">
                <a:solidFill>
                  <a:srgbClr val="333333"/>
                </a:solidFill>
                <a:effectLst/>
                <a:latin typeface="Georgia" panose="02040502050405020303" pitchFamily="18" charset="0"/>
              </a:rPr>
              <a:t>Matthieu 11, 21 -22 :</a:t>
            </a:r>
          </a:p>
          <a:p>
            <a:pPr algn="l"/>
            <a:r>
              <a:rPr lang="fr-FR" b="0" i="0" dirty="0">
                <a:solidFill>
                  <a:srgbClr val="212121"/>
                </a:solidFill>
                <a:effectLst/>
                <a:latin typeface="Proxima"/>
              </a:rPr>
              <a:t>« Malheur à toi, </a:t>
            </a:r>
            <a:r>
              <a:rPr lang="fr-FR" b="0" i="0" dirty="0" err="1">
                <a:solidFill>
                  <a:srgbClr val="212121"/>
                </a:solidFill>
                <a:effectLst/>
                <a:latin typeface="Proxima"/>
              </a:rPr>
              <a:t>Chorazin</a:t>
            </a:r>
            <a:r>
              <a:rPr lang="fr-FR" b="0" i="0" dirty="0">
                <a:solidFill>
                  <a:srgbClr val="212121"/>
                </a:solidFill>
                <a:effectLst/>
                <a:latin typeface="Proxima"/>
              </a:rPr>
              <a:t>, malheur à toi, </a:t>
            </a:r>
            <a:r>
              <a:rPr lang="fr-FR" b="0" i="0" dirty="0" err="1">
                <a:solidFill>
                  <a:srgbClr val="212121"/>
                </a:solidFill>
                <a:effectLst/>
                <a:latin typeface="Proxima"/>
              </a:rPr>
              <a:t>Bethsaïda</a:t>
            </a:r>
            <a:r>
              <a:rPr lang="fr-FR" b="0" i="0" dirty="0">
                <a:solidFill>
                  <a:srgbClr val="212121"/>
                </a:solidFill>
                <a:effectLst/>
                <a:latin typeface="Proxima"/>
              </a:rPr>
              <a:t>, car si les miracles accomplis au milieu de vous l'avaient été dans Tyr et dans Sidon, il y a longtemps que leurs habitants se seraient repentis, habillés d’un sac et assis dans la cendre. »</a:t>
            </a:r>
            <a:endParaRPr lang="fr-FR" b="0" i="0" dirty="0">
              <a:solidFill>
                <a:srgbClr val="222222"/>
              </a:solidFill>
              <a:effectLst/>
              <a:latin typeface="Proxima"/>
            </a:endParaRPr>
          </a:p>
          <a:p>
            <a:pPr algn="l"/>
            <a:r>
              <a:rPr lang="fr-FR" b="0" i="0" dirty="0">
                <a:solidFill>
                  <a:srgbClr val="212121"/>
                </a:solidFill>
                <a:effectLst/>
                <a:latin typeface="Proxima"/>
              </a:rPr>
              <a:t>C'est pourquoi je vous le dis : le jour du jugement, Tyr et Sidon seront traitées moins sévèrement que vous.</a:t>
            </a:r>
            <a:endParaRPr lang="fr-FR" b="1" i="0" dirty="0">
              <a:solidFill>
                <a:srgbClr val="333333"/>
              </a:solidFill>
              <a:effectLst/>
              <a:latin typeface="Georgia" panose="02040502050405020303" pitchFamily="18" charset="0"/>
            </a:endParaRPr>
          </a:p>
          <a:p>
            <a:pPr algn="just"/>
            <a:endParaRPr lang="fr-FR" b="1" i="0" dirty="0">
              <a:solidFill>
                <a:srgbClr val="333333"/>
              </a:solidFill>
              <a:effectLst/>
              <a:latin typeface="Georgia" panose="02040502050405020303" pitchFamily="18" charset="0"/>
            </a:endParaRPr>
          </a:p>
          <a:p>
            <a:pPr algn="just"/>
            <a:r>
              <a:rPr lang="fr-FR" b="1" i="0" dirty="0">
                <a:solidFill>
                  <a:srgbClr val="333333"/>
                </a:solidFill>
                <a:effectLst/>
                <a:latin typeface="Georgia" panose="02040502050405020303" pitchFamily="18" charset="0"/>
              </a:rPr>
              <a:t>Luc 10, 13 :</a:t>
            </a:r>
          </a:p>
          <a:p>
            <a:pPr algn="just"/>
            <a:r>
              <a:rPr lang="fr-FR" b="0" i="0" dirty="0">
                <a:solidFill>
                  <a:srgbClr val="000000"/>
                </a:solidFill>
                <a:effectLst/>
                <a:latin typeface="system-ui"/>
              </a:rPr>
              <a:t>Malheur à toi, </a:t>
            </a:r>
            <a:r>
              <a:rPr lang="fr-FR" b="0" i="0" dirty="0" err="1">
                <a:solidFill>
                  <a:srgbClr val="000000"/>
                </a:solidFill>
                <a:effectLst/>
                <a:latin typeface="system-ui"/>
              </a:rPr>
              <a:t>Chorazin</a:t>
            </a:r>
            <a:r>
              <a:rPr lang="fr-FR" b="0" i="0" dirty="0">
                <a:solidFill>
                  <a:srgbClr val="000000"/>
                </a:solidFill>
                <a:effectLst/>
                <a:latin typeface="system-ui"/>
              </a:rPr>
              <a:t>! malheur à toi, </a:t>
            </a:r>
            <a:r>
              <a:rPr lang="fr-FR" b="0" i="0" dirty="0" err="1">
                <a:solidFill>
                  <a:srgbClr val="000000"/>
                </a:solidFill>
                <a:effectLst/>
                <a:latin typeface="system-ui"/>
              </a:rPr>
              <a:t>Bethsaïda</a:t>
            </a:r>
            <a:r>
              <a:rPr lang="fr-FR" b="0" i="0" dirty="0">
                <a:solidFill>
                  <a:srgbClr val="000000"/>
                </a:solidFill>
                <a:effectLst/>
                <a:latin typeface="system-ui"/>
              </a:rPr>
              <a:t>! car, si les miracles qui ont été faits au milieu de vous avaient été faits dans Tyr et dans Sidon, il y a longtemps qu'elles se seraient repenties, en prenant le sac et la cendre.</a:t>
            </a:r>
            <a:endParaRPr lang="fr-FR" b="1" i="0" dirty="0">
              <a:solidFill>
                <a:srgbClr val="333333"/>
              </a:solidFill>
              <a:effectLst/>
              <a:latin typeface="Georgia" panose="02040502050405020303" pitchFamily="18" charset="0"/>
            </a:endParaRPr>
          </a:p>
          <a:p>
            <a:pPr algn="just"/>
            <a:endParaRPr lang="fr-FR" b="1" i="0" dirty="0">
              <a:solidFill>
                <a:srgbClr val="333333"/>
              </a:solidFill>
              <a:effectLst/>
              <a:latin typeface="Georgia" panose="02040502050405020303" pitchFamily="18" charset="0"/>
            </a:endParaRPr>
          </a:p>
          <a:p>
            <a:pPr algn="just"/>
            <a:r>
              <a:rPr lang="fr-FR" b="1" i="0" dirty="0">
                <a:solidFill>
                  <a:srgbClr val="333333"/>
                </a:solidFill>
                <a:effectLst/>
                <a:latin typeface="Georgia" panose="02040502050405020303" pitchFamily="18" charset="0"/>
              </a:rPr>
              <a:t>Matthieu 15, 21-28 : </a:t>
            </a:r>
            <a:endParaRPr lang="fr-FR" b="0" i="0" dirty="0">
              <a:solidFill>
                <a:srgbClr val="333333"/>
              </a:solidFill>
              <a:effectLst/>
              <a:latin typeface="Tahoma" panose="020B0604030504040204" pitchFamily="34" charset="0"/>
            </a:endParaRPr>
          </a:p>
          <a:p>
            <a:pPr algn="just"/>
            <a:r>
              <a:rPr lang="fr-FR" b="0" i="0" dirty="0">
                <a:solidFill>
                  <a:srgbClr val="333333"/>
                </a:solidFill>
                <a:effectLst/>
                <a:latin typeface="Georgia" panose="02040502050405020303" pitchFamily="18" charset="0"/>
              </a:rPr>
              <a:t>Partant de là, Jésus se retira dans la région de Tyr et de Sidon.</a:t>
            </a:r>
            <a:endParaRPr lang="fr-FR" b="0" i="0" dirty="0">
              <a:solidFill>
                <a:srgbClr val="333333"/>
              </a:solidFill>
              <a:effectLst/>
              <a:latin typeface="Tahoma" panose="020B0604030504040204" pitchFamily="34" charset="0"/>
            </a:endParaRPr>
          </a:p>
          <a:p>
            <a:pPr algn="just"/>
            <a:r>
              <a:rPr lang="fr-FR" b="0" i="0" dirty="0">
                <a:solidFill>
                  <a:srgbClr val="333333"/>
                </a:solidFill>
                <a:effectLst/>
                <a:latin typeface="Georgia" panose="02040502050405020303" pitchFamily="18" charset="0"/>
              </a:rPr>
              <a:t>Voici qu’une Cananéenne, venue de ces territoires, disait en criant : « Prends pitié de moi, Seigneur, fils de David ! Ma fille est tourmentée par un démon. »</a:t>
            </a:r>
            <a:endParaRPr lang="fr-FR" b="0" i="0" dirty="0">
              <a:solidFill>
                <a:srgbClr val="333333"/>
              </a:solidFill>
              <a:effectLst/>
              <a:latin typeface="Tahoma" panose="020B0604030504040204" pitchFamily="34" charset="0"/>
            </a:endParaRPr>
          </a:p>
          <a:p>
            <a:pPr algn="just"/>
            <a:r>
              <a:rPr lang="fr-FR" b="0" i="0" dirty="0">
                <a:solidFill>
                  <a:srgbClr val="333333"/>
                </a:solidFill>
                <a:effectLst/>
                <a:latin typeface="Georgia" panose="02040502050405020303" pitchFamily="18" charset="0"/>
              </a:rPr>
              <a:t>Mais il ne lui répondit pas un mot. Les disciples s’approchèrent pour lui demander : « Renvoie-la, car elle nous poursuit de ses cris ! »</a:t>
            </a:r>
            <a:endParaRPr lang="fr-FR" b="0" i="0" dirty="0">
              <a:solidFill>
                <a:srgbClr val="333333"/>
              </a:solidFill>
              <a:effectLst/>
              <a:latin typeface="Tahoma" panose="020B0604030504040204" pitchFamily="34" charset="0"/>
            </a:endParaRPr>
          </a:p>
          <a:p>
            <a:pPr algn="just"/>
            <a:r>
              <a:rPr lang="fr-FR" b="0" i="0" dirty="0">
                <a:solidFill>
                  <a:srgbClr val="333333"/>
                </a:solidFill>
                <a:effectLst/>
                <a:latin typeface="Georgia" panose="02040502050405020303" pitchFamily="18" charset="0"/>
              </a:rPr>
              <a:t>Jésus répondit : « Je n’ai été envoyé qu’aux brebis perdues de la maison d’Israël. »</a:t>
            </a:r>
            <a:endParaRPr lang="fr-FR" b="0" i="0" dirty="0">
              <a:solidFill>
                <a:srgbClr val="333333"/>
              </a:solidFill>
              <a:effectLst/>
              <a:latin typeface="Tahoma" panose="020B0604030504040204" pitchFamily="34" charset="0"/>
            </a:endParaRPr>
          </a:p>
          <a:p>
            <a:pPr algn="just"/>
            <a:r>
              <a:rPr lang="fr-FR" b="0" i="0" dirty="0">
                <a:solidFill>
                  <a:srgbClr val="333333"/>
                </a:solidFill>
                <a:effectLst/>
                <a:latin typeface="Georgia" panose="02040502050405020303" pitchFamily="18" charset="0"/>
              </a:rPr>
              <a:t>Mais elle vint se prosterner devant lui en disant : « Seigneur, viens à mon secours ! »</a:t>
            </a:r>
            <a:endParaRPr lang="fr-FR" b="0" i="0" dirty="0">
              <a:solidFill>
                <a:srgbClr val="333333"/>
              </a:solidFill>
              <a:effectLst/>
              <a:latin typeface="Tahoma" panose="020B0604030504040204" pitchFamily="34" charset="0"/>
            </a:endParaRPr>
          </a:p>
          <a:p>
            <a:pPr algn="just"/>
            <a:r>
              <a:rPr lang="fr-FR" b="0" i="0" dirty="0">
                <a:solidFill>
                  <a:srgbClr val="333333"/>
                </a:solidFill>
                <a:effectLst/>
                <a:latin typeface="Georgia" panose="02040502050405020303" pitchFamily="18" charset="0"/>
              </a:rPr>
              <a:t>Il répondit : « Il n’est pas bien de prendre le pain des enfants et de le jeter aux petits chiens. »</a:t>
            </a:r>
            <a:endParaRPr lang="fr-FR" b="0" i="0" dirty="0">
              <a:solidFill>
                <a:srgbClr val="333333"/>
              </a:solidFill>
              <a:effectLst/>
              <a:latin typeface="Tahoma" panose="020B0604030504040204" pitchFamily="34" charset="0"/>
            </a:endParaRPr>
          </a:p>
          <a:p>
            <a:pPr algn="just"/>
            <a:r>
              <a:rPr lang="fr-FR" b="0" i="0" dirty="0">
                <a:solidFill>
                  <a:srgbClr val="333333"/>
                </a:solidFill>
                <a:effectLst/>
                <a:latin typeface="Georgia" panose="02040502050405020303" pitchFamily="18" charset="0"/>
              </a:rPr>
              <a:t>Elle reprit : « Oui, Seigneur ; mais justement, les petits chiens mangent les miettes qui tombent de la table de leurs maîtres. »</a:t>
            </a:r>
            <a:endParaRPr lang="fr-FR" b="0" i="0" dirty="0">
              <a:solidFill>
                <a:srgbClr val="333333"/>
              </a:solidFill>
              <a:effectLst/>
              <a:latin typeface="Tahoma" panose="020B0604030504040204" pitchFamily="34" charset="0"/>
            </a:endParaRPr>
          </a:p>
          <a:p>
            <a:pPr algn="just"/>
            <a:r>
              <a:rPr lang="fr-FR" b="0" i="0" dirty="0">
                <a:solidFill>
                  <a:srgbClr val="333333"/>
                </a:solidFill>
                <a:effectLst/>
                <a:latin typeface="Georgia" panose="02040502050405020303" pitchFamily="18" charset="0"/>
              </a:rPr>
              <a:t>Jésus répondit : « Femme, grande est ta foi, que tout se passe pour toi comme tu le veux ! » Et, à l’heure même, sa fille fut guérie.</a:t>
            </a:r>
            <a:endParaRPr lang="fr-FR" b="0" i="0" dirty="0">
              <a:solidFill>
                <a:srgbClr val="333333"/>
              </a:solidFill>
              <a:effectLst/>
              <a:latin typeface="Tahoma" panose="020B0604030504040204" pitchFamily="34" charset="0"/>
            </a:endParaRPr>
          </a:p>
          <a:p>
            <a:endParaRPr lang="fr-FR" dirty="0"/>
          </a:p>
          <a:p>
            <a:endParaRPr lang="fr-FR" dirty="0"/>
          </a:p>
          <a:p>
            <a:endParaRPr lang="fr-FR" altLang="fr-FR" b="1" dirty="0">
              <a:latin typeface="Arial" panose="020B0604020202020204" pitchFamily="34" charset="0"/>
            </a:endParaRPr>
          </a:p>
          <a:p>
            <a:endParaRPr lang="fr-FR" altLang="fr-FR" b="1" dirty="0">
              <a:latin typeface="Arial" panose="020B0604020202020204" pitchFamily="34" charset="0"/>
            </a:endParaRPr>
          </a:p>
          <a:p>
            <a:r>
              <a:rPr lang="fr-FR" altLang="fr-FR" dirty="0">
                <a:latin typeface="Arial" panose="020B0604020202020204" pitchFamily="34" charset="0"/>
              </a:rPr>
              <a:t>La communauté chrétienne la plus importante est celle des maronites</a:t>
            </a:r>
          </a:p>
          <a:p>
            <a:r>
              <a:rPr lang="fr-FR" altLang="fr-FR" dirty="0">
                <a:latin typeface="Arial" panose="020B0604020202020204" pitchFamily="34" charset="0"/>
                <a:cs typeface="Arial" panose="020B0604020202020204" pitchFamily="34" charset="0"/>
              </a:rPr>
              <a:t>LIBAN : environ 40% de la population est chrétienne soit 1,5 millions de chrétiens dont 1 million de catholiques principalement maronites, grec melkites, syriens, arméniens.</a:t>
            </a:r>
          </a:p>
          <a:p>
            <a:endParaRPr lang="fr-FR" altLang="fr-FR" b="1" dirty="0">
              <a:latin typeface="Arial" panose="020B0604020202020204" pitchFamily="34" charset="0"/>
            </a:endParaRPr>
          </a:p>
        </p:txBody>
      </p:sp>
      <p:sp>
        <p:nvSpPr>
          <p:cNvPr id="50180" name="Espace réservé de l'en-tête 3">
            <a:extLst>
              <a:ext uri="{FF2B5EF4-FFF2-40B4-BE49-F238E27FC236}">
                <a16:creationId xmlns:a16="http://schemas.microsoft.com/office/drawing/2014/main" id="{84DCB57E-E78B-418E-B06F-EDD8247F977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1838" indent="-280988">
              <a:spcBef>
                <a:spcPct val="30000"/>
              </a:spcBef>
              <a:defRPr sz="1200">
                <a:solidFill>
                  <a:schemeClr val="tx1"/>
                </a:solidFill>
                <a:latin typeface="Arial" panose="020B0604020202020204" pitchFamily="34" charset="0"/>
              </a:defRPr>
            </a:lvl2pPr>
            <a:lvl3pPr marL="1125538" indent="-223838">
              <a:spcBef>
                <a:spcPct val="30000"/>
              </a:spcBef>
              <a:defRPr sz="1200">
                <a:solidFill>
                  <a:schemeClr val="tx1"/>
                </a:solidFill>
                <a:latin typeface="Arial" panose="020B0604020202020204" pitchFamily="34" charset="0"/>
              </a:defRPr>
            </a:lvl3pPr>
            <a:lvl4pPr marL="1576388" indent="-223838">
              <a:spcBef>
                <a:spcPct val="30000"/>
              </a:spcBef>
              <a:defRPr sz="1200">
                <a:solidFill>
                  <a:schemeClr val="tx1"/>
                </a:solidFill>
                <a:latin typeface="Arial" panose="020B0604020202020204" pitchFamily="34" charset="0"/>
              </a:defRPr>
            </a:lvl4pPr>
            <a:lvl5pPr marL="2027238" indent="-223838">
              <a:spcBef>
                <a:spcPct val="30000"/>
              </a:spcBef>
              <a:defRPr sz="1200">
                <a:solidFill>
                  <a:schemeClr val="tx1"/>
                </a:solidFill>
                <a:latin typeface="Arial" panose="020B0604020202020204" pitchFamily="34" charset="0"/>
              </a:defRPr>
            </a:lvl5pPr>
            <a:lvl6pPr marL="2484438" indent="-223838" eaLnBrk="0" fontAlgn="base" hangingPunct="0">
              <a:spcBef>
                <a:spcPct val="30000"/>
              </a:spcBef>
              <a:spcAft>
                <a:spcPct val="0"/>
              </a:spcAft>
              <a:defRPr sz="1200">
                <a:solidFill>
                  <a:schemeClr val="tx1"/>
                </a:solidFill>
                <a:latin typeface="Arial" panose="020B0604020202020204" pitchFamily="34" charset="0"/>
              </a:defRPr>
            </a:lvl6pPr>
            <a:lvl7pPr marL="2941638" indent="-223838" eaLnBrk="0" fontAlgn="base" hangingPunct="0">
              <a:spcBef>
                <a:spcPct val="30000"/>
              </a:spcBef>
              <a:spcAft>
                <a:spcPct val="0"/>
              </a:spcAft>
              <a:defRPr sz="1200">
                <a:solidFill>
                  <a:schemeClr val="tx1"/>
                </a:solidFill>
                <a:latin typeface="Arial" panose="020B0604020202020204" pitchFamily="34" charset="0"/>
              </a:defRPr>
            </a:lvl7pPr>
            <a:lvl8pPr marL="3398838" indent="-223838" eaLnBrk="0" fontAlgn="base" hangingPunct="0">
              <a:spcBef>
                <a:spcPct val="30000"/>
              </a:spcBef>
              <a:spcAft>
                <a:spcPct val="0"/>
              </a:spcAft>
              <a:defRPr sz="1200">
                <a:solidFill>
                  <a:schemeClr val="tx1"/>
                </a:solidFill>
                <a:latin typeface="Arial" panose="020B0604020202020204" pitchFamily="34" charset="0"/>
              </a:defRPr>
            </a:lvl8pPr>
            <a:lvl9pPr marL="3856038" indent="-22383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1828800" rtl="0" eaLnBrk="1" fontAlgn="auto" latinLnBrk="0" hangingPunct="1">
              <a:lnSpc>
                <a:spcPct val="100000"/>
              </a:lnSpc>
              <a:spcBef>
                <a:spcPct val="0"/>
              </a:spcBef>
              <a:spcAft>
                <a:spcPts val="0"/>
              </a:spcAft>
              <a:buClrTx/>
              <a:buSzTx/>
              <a:buFontTx/>
              <a:buNone/>
              <a:tabLst/>
              <a:defRPr/>
            </a:pPr>
            <a:r>
              <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Oeuvre d'Orient - Réseau Barnabé</a:t>
            </a:r>
          </a:p>
        </p:txBody>
      </p:sp>
    </p:spTree>
    <p:extLst>
      <p:ext uri="{BB962C8B-B14F-4D97-AF65-F5344CB8AC3E}">
        <p14:creationId xmlns:p14="http://schemas.microsoft.com/office/powerpoint/2010/main" val="1679134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pape se rend dans une terre Sainte et sur le lieu du premier concile </a:t>
            </a:r>
          </a:p>
          <a:p>
            <a:endParaRPr lang="fr-FR" dirty="0"/>
          </a:p>
          <a:p>
            <a:endParaRPr lang="fr-FR" dirty="0"/>
          </a:p>
          <a:p>
            <a:r>
              <a:rPr lang="fr-FR" dirty="0"/>
              <a:t>Bartholomée Ier archevêque orthodoxe de Constantinople et patriarche œcuménique</a:t>
            </a:r>
          </a:p>
          <a:p>
            <a:endParaRPr lang="fr-FR" dirty="0"/>
          </a:p>
          <a:p>
            <a:pPr>
              <a:buNone/>
            </a:pPr>
            <a:r>
              <a:rPr lang="fr-FR" dirty="0">
                <a:solidFill>
                  <a:schemeClr val="tx2"/>
                </a:solidFill>
              </a:rPr>
              <a:t>« Chers chrétiens du Levant, lorsque les résultats de vos efforts pour la paix tardent à venir, je vous invite à lever les yeux vers le Seigneur qui vient ! Regardons-le avec espérance et courage, en invitant chacun à s'engager sur la voie de la coexistence, de la fraternité et de la paix. »</a:t>
            </a:r>
            <a:r>
              <a:rPr lang="fr-FR" sz="1200" i="1" dirty="0">
                <a:solidFill>
                  <a:schemeClr val="tx2"/>
                </a:solidFill>
              </a:rPr>
              <a:t> Extrait de l'homélie à la messe sur le front de mer,</a:t>
            </a:r>
          </a:p>
          <a:p>
            <a:pPr>
              <a:buNone/>
            </a:pPr>
            <a:r>
              <a:rPr lang="fr-FR" sz="1200" i="1" dirty="0">
                <a:solidFill>
                  <a:schemeClr val="tx2"/>
                </a:solidFill>
              </a:rPr>
              <a:t>Beyrouth (2 décembre 2025)</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solidFill>
                <a:schemeClr val="tx2"/>
              </a:solidFill>
            </a:endParaRPr>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0304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5AA9E-8328-9BAC-1619-4F2E8F261AB8}"/>
            </a:ext>
          </a:extLst>
        </p:cNvPr>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9004BE6F-6115-AAB2-FACC-9744A0486D91}"/>
              </a:ext>
            </a:extLst>
          </p:cNvPr>
          <p:cNvSpPr>
            <a:spLocks noGrp="1" noRot="1" noChangeAspect="1" noTextEdit="1"/>
          </p:cNvSpPr>
          <p:nvPr>
            <p:ph type="sldImg"/>
          </p:nvPr>
        </p:nvSpPr>
        <p:spPr>
          <a:ln/>
        </p:spPr>
      </p:sp>
      <p:sp>
        <p:nvSpPr>
          <p:cNvPr id="50179" name="Espace réservé des commentaires 2">
            <a:extLst>
              <a:ext uri="{FF2B5EF4-FFF2-40B4-BE49-F238E27FC236}">
                <a16:creationId xmlns:a16="http://schemas.microsoft.com/office/drawing/2014/main" id="{7E78A29A-E299-7CAB-3281-6B0372D30BBA}"/>
              </a:ext>
            </a:extLst>
          </p:cNvPr>
          <p:cNvSpPr>
            <a:spLocks noGrp="1"/>
          </p:cNvSpPr>
          <p:nvPr>
            <p:ph type="body" idx="1"/>
          </p:nvPr>
        </p:nvSpPr>
        <p:spPr>
          <a:xfrm>
            <a:off x="196850" y="4689475"/>
            <a:ext cx="6135688" cy="5183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altLang="fr-FR" dirty="0">
                <a:latin typeface="Arial" panose="020B0604020202020204" pitchFamily="34" charset="0"/>
              </a:rPr>
              <a:t>Longtemps abandonné, le </a:t>
            </a:r>
            <a:r>
              <a:rPr lang="fr-FR" altLang="fr-FR" b="1" dirty="0">
                <a:latin typeface="Arial" panose="020B0604020202020204" pitchFamily="34" charset="0"/>
              </a:rPr>
              <a:t>monastère de St-Moïse</a:t>
            </a:r>
            <a:r>
              <a:rPr lang="fr-FR" altLang="fr-FR" dirty="0">
                <a:latin typeface="Arial" panose="020B0604020202020204" pitchFamily="34" charset="0"/>
              </a:rPr>
              <a:t> (Deir Mar Musa) mérite aussi une halte pour ses fresques du 11</a:t>
            </a:r>
            <a:r>
              <a:rPr lang="fr-FR" altLang="fr-FR" baseline="30000" dirty="0">
                <a:latin typeface="Arial" panose="020B0604020202020204" pitchFamily="34" charset="0"/>
              </a:rPr>
              <a:t>e</a:t>
            </a:r>
            <a:r>
              <a:rPr lang="fr-FR" altLang="fr-FR" dirty="0">
                <a:latin typeface="Arial" panose="020B0604020202020204" pitchFamily="34" charset="0"/>
              </a:rPr>
              <a:t> 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altLang="fr-FR" b="0" dirty="0">
                <a:latin typeface="Arial" panose="020B0604020202020204" pitchFamily="34" charset="0"/>
              </a:rPr>
              <a:t>Existence enregistrée au VIe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altLang="fr-FR" b="0" dirty="0">
                <a:latin typeface="Arial" panose="020B0604020202020204" pitchFamily="34" charset="0"/>
              </a:rPr>
              <a:t>À 80 km de Damas au nord du massif de </a:t>
            </a:r>
            <a:r>
              <a:rPr lang="fr-FR" altLang="fr-FR" b="0" dirty="0" err="1">
                <a:latin typeface="Arial" panose="020B0604020202020204" pitchFamily="34" charset="0"/>
              </a:rPr>
              <a:t>Qalamoun</a:t>
            </a:r>
            <a:endParaRPr lang="fr-FR" altLang="fr-FR" b="0" dirty="0">
              <a:latin typeface="Arial" panose="020B0604020202020204" pitchFamily="34" charset="0"/>
            </a:endParaRPr>
          </a:p>
          <a:p>
            <a:endParaRPr lang="fr-FR" altLang="fr-FR" b="1" dirty="0">
              <a:latin typeface="Arial" panose="020B0604020202020204" pitchFamily="34" charset="0"/>
            </a:endParaRPr>
          </a:p>
          <a:p>
            <a:r>
              <a:rPr lang="fr-FR" altLang="fr-FR" b="1" dirty="0">
                <a:latin typeface="Arial" panose="020B0604020202020204" pitchFamily="34" charset="0"/>
              </a:rPr>
              <a:t>La Syrie a accueilli les premières Eglises chrétiennes</a:t>
            </a:r>
          </a:p>
          <a:p>
            <a:r>
              <a:rPr lang="fr-FR" altLang="fr-FR" dirty="0">
                <a:latin typeface="Arial" panose="020B0604020202020204" pitchFamily="34" charset="0"/>
              </a:rPr>
              <a:t>Caïn aurait tué Abel dans la montagne désertique de Damas.</a:t>
            </a:r>
          </a:p>
          <a:p>
            <a:r>
              <a:rPr lang="fr-FR" altLang="fr-FR" dirty="0">
                <a:latin typeface="Arial" panose="020B0604020202020204" pitchFamily="34" charset="0"/>
              </a:rPr>
              <a:t>Des chrétiens se sont installés à Damas juste après la Pentecôte</a:t>
            </a:r>
          </a:p>
          <a:p>
            <a:r>
              <a:rPr lang="fr-FR" altLang="fr-FR" dirty="0">
                <a:latin typeface="Arial" panose="020B0604020202020204" pitchFamily="34" charset="0"/>
              </a:rPr>
              <a:t>C’est à Antioche que St Pierre a fondé la première Eglise et que les disciples de Jésus reçurent pour le première fois le nom de chrétiens</a:t>
            </a:r>
          </a:p>
          <a:p>
            <a:r>
              <a:rPr lang="fr-FR" altLang="fr-FR" dirty="0">
                <a:latin typeface="Arial" panose="020B0604020202020204" pitchFamily="34" charset="0"/>
              </a:rPr>
              <a:t>Un certain Saul devenu St Paul va d’ailleurs les persécuter avant de s’ y convertir, d’y être baptisé et catéchisé </a:t>
            </a:r>
            <a:r>
              <a:rPr lang="fr-FR" altLang="fr-FR" dirty="0" err="1">
                <a:latin typeface="Arial" panose="020B0604020202020204" pitchFamily="34" charset="0"/>
              </a:rPr>
              <a:t>xxxx</a:t>
            </a:r>
            <a:endParaRPr lang="fr-FR" altLang="fr-FR" dirty="0">
              <a:latin typeface="Arial" panose="020B0604020202020204" pitchFamily="34" charset="0"/>
            </a:endParaRPr>
          </a:p>
          <a:p>
            <a:r>
              <a:rPr lang="fr-FR" altLang="fr-FR" i="1" dirty="0">
                <a:latin typeface="Arial" panose="020B0604020202020204" pitchFamily="34" charset="0"/>
              </a:rPr>
              <a:t>(Antioche appartenait à la grande province romaine de Syrie avant d’être donné à la Turquie.)</a:t>
            </a:r>
          </a:p>
          <a:p>
            <a:endParaRPr lang="fr-FR" altLang="fr-FR" dirty="0">
              <a:latin typeface="Arial" panose="020B0604020202020204" pitchFamily="34" charset="0"/>
            </a:endParaRPr>
          </a:p>
          <a:p>
            <a:r>
              <a:rPr lang="fr-FR" altLang="fr-FR" dirty="0">
                <a:latin typeface="Arial" panose="020B0604020202020204" pitchFamily="34" charset="0"/>
              </a:rPr>
              <a:t>Source : corpus</a:t>
            </a:r>
          </a:p>
          <a:p>
            <a:r>
              <a:rPr lang="fr-FR" altLang="fr-FR" dirty="0">
                <a:latin typeface="Arial" panose="020B0604020202020204" pitchFamily="34" charset="0"/>
              </a:rPr>
              <a:t>Le syriaque reste parlé aujourd’hui dans certaines régions de la Syrie de la Turquie et de l’Irak et reste la langue liturgique de l’Église syriaque</a:t>
            </a:r>
          </a:p>
          <a:p>
            <a:endParaRPr lang="fr-FR" altLang="fr-FR" i="1" dirty="0">
              <a:latin typeface="Arial" panose="020B0604020202020204" pitchFamily="34" charset="0"/>
            </a:endParaRPr>
          </a:p>
          <a:p>
            <a:pPr marL="0" marR="0" lvl="0" indent="0" algn="just" defTabSz="18288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Raleway"/>
                <a:ea typeface="+mn-ea"/>
                <a:cs typeface="+mn-cs"/>
              </a:rPr>
              <a:t>La religion prédominante en Syrie est </a:t>
            </a:r>
            <a:r>
              <a:rPr kumimoji="0" lang="fr-FR" sz="1200" b="1" i="0" u="none" strike="noStrike" kern="1200" cap="none" spc="0" normalizeH="0" baseline="0" noProof="0" dirty="0">
                <a:ln>
                  <a:noFill/>
                </a:ln>
                <a:solidFill>
                  <a:srgbClr val="D7BA62"/>
                </a:solidFill>
                <a:effectLst/>
                <a:uLnTx/>
                <a:uFillTx/>
                <a:latin typeface="Raleway"/>
                <a:ea typeface="+mn-ea"/>
                <a:cs typeface="+mn-cs"/>
              </a:rPr>
              <a:t>la religion musulmane avec 92% de fidèles ( sunnites en grande majorité, alaouites, chiites, druzes, ismaéliens)</a:t>
            </a:r>
            <a:r>
              <a:rPr kumimoji="0" lang="fr-FR" sz="1200" b="0" i="0" u="none" strike="noStrike" kern="1200" cap="none" spc="0" normalizeH="0" baseline="0" noProof="0" dirty="0">
                <a:ln>
                  <a:noFill/>
                </a:ln>
                <a:solidFill>
                  <a:srgbClr val="000000"/>
                </a:solidFill>
                <a:effectLst/>
                <a:uLnTx/>
                <a:uFillTx/>
                <a:latin typeface="Raleway"/>
                <a:ea typeface="+mn-ea"/>
                <a:cs typeface="+mn-cs"/>
              </a:rPr>
              <a:t>. </a:t>
            </a:r>
          </a:p>
          <a:p>
            <a:pPr marL="0" marR="0" lvl="0" indent="0" algn="just" defTabSz="18288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D7BA62"/>
                </a:solidFill>
                <a:effectLst/>
                <a:uLnTx/>
                <a:uFillTx/>
                <a:latin typeface="Raleway"/>
                <a:ea typeface="+mn-ea"/>
                <a:cs typeface="+mn-cs"/>
              </a:rPr>
              <a:t>Les chrétiens sont environ 8%.</a:t>
            </a:r>
            <a:r>
              <a:rPr kumimoji="0" lang="fr-FR" sz="1200" b="0" i="0" u="none" strike="noStrike" kern="1200" cap="none" spc="0" normalizeH="0" baseline="0" noProof="0" dirty="0">
                <a:ln>
                  <a:noFill/>
                </a:ln>
                <a:solidFill>
                  <a:srgbClr val="000000"/>
                </a:solidFill>
                <a:effectLst/>
                <a:uLnTx/>
                <a:uFillTx/>
                <a:latin typeface="Raleway"/>
                <a:ea typeface="+mn-ea"/>
                <a:cs typeface="+mn-cs"/>
              </a:rPr>
              <a:t> </a:t>
            </a:r>
          </a:p>
          <a:p>
            <a:pPr marL="0" marR="0" lvl="0" indent="0" algn="just" defTabSz="18288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Raleway"/>
                <a:ea typeface="+mn-ea"/>
                <a:cs typeface="+mn-cs"/>
              </a:rPr>
              <a:t>La communauté chrétienne majoritaire est celle des </a:t>
            </a:r>
            <a:r>
              <a:rPr kumimoji="0" lang="fr-FR" sz="1200" b="1" i="0" u="none" strike="noStrike" kern="1200" cap="none" spc="0" normalizeH="0" baseline="0" noProof="0" dirty="0">
                <a:ln>
                  <a:noFill/>
                </a:ln>
                <a:solidFill>
                  <a:srgbClr val="000000"/>
                </a:solidFill>
                <a:effectLst/>
                <a:uLnTx/>
                <a:uFillTx/>
                <a:latin typeface="Raleway"/>
                <a:ea typeface="+mn-ea"/>
                <a:cs typeface="+mn-cs"/>
              </a:rPr>
              <a:t>Grecs orthodoxes </a:t>
            </a:r>
            <a:r>
              <a:rPr kumimoji="0" lang="fr-FR" sz="1200" b="0" i="0" u="none" strike="noStrike" kern="1200" cap="none" spc="0" normalizeH="0" baseline="0" noProof="0" dirty="0">
                <a:ln>
                  <a:noFill/>
                </a:ln>
                <a:solidFill>
                  <a:srgbClr val="000000"/>
                </a:solidFill>
                <a:effectLst/>
                <a:uLnTx/>
                <a:uFillTx/>
                <a:latin typeface="Raleway"/>
                <a:ea typeface="+mn-ea"/>
                <a:cs typeface="+mn-cs"/>
              </a:rPr>
              <a:t>dont le patriarche Yohanna X réside à Damas. Puis viennent les melkites parmi les catholiques dont le patriarche Joseph </a:t>
            </a:r>
            <a:r>
              <a:rPr kumimoji="0" lang="fr-FR" sz="1200" b="0" i="0" u="none" strike="noStrike" kern="1200" cap="none" spc="0" normalizeH="0" baseline="0" noProof="0" dirty="0" err="1">
                <a:ln>
                  <a:noFill/>
                </a:ln>
                <a:solidFill>
                  <a:srgbClr val="000000"/>
                </a:solidFill>
                <a:effectLst/>
                <a:uLnTx/>
                <a:uFillTx/>
                <a:latin typeface="Raleway"/>
                <a:ea typeface="+mn-ea"/>
                <a:cs typeface="+mn-cs"/>
              </a:rPr>
              <a:t>Absi</a:t>
            </a:r>
            <a:r>
              <a:rPr kumimoji="0" lang="fr-FR" sz="1200" b="0" i="0" u="none" strike="noStrike" kern="1200" cap="none" spc="0" normalizeH="0" baseline="0" noProof="0" dirty="0">
                <a:ln>
                  <a:noFill/>
                </a:ln>
                <a:solidFill>
                  <a:srgbClr val="000000"/>
                </a:solidFill>
                <a:effectLst/>
                <a:uLnTx/>
                <a:uFillTx/>
                <a:latin typeface="Raleway"/>
                <a:ea typeface="+mn-ea"/>
                <a:cs typeface="+mn-cs"/>
              </a:rPr>
              <a:t> réside à Damas.  Sont présents également les syriaques, catholiques et orthodoxes (dont le patriarche réside à Damas), les arméniens catholiques et orthodoxes, les maronites. </a:t>
            </a:r>
          </a:p>
          <a:p>
            <a:endParaRPr lang="fr-FR" altLang="fr-FR" b="1" dirty="0">
              <a:latin typeface="Arial" panose="020B0604020202020204" pitchFamily="34" charset="0"/>
            </a:endParaRPr>
          </a:p>
          <a:p>
            <a:endParaRPr lang="fr-FR" altLang="fr-FR" b="1" dirty="0">
              <a:latin typeface="Arial" panose="020B0604020202020204" pitchFamily="34" charset="0"/>
            </a:endParaRPr>
          </a:p>
          <a:p>
            <a:endParaRPr lang="fr-FR" altLang="fr-FR" b="1" dirty="0">
              <a:latin typeface="Arial" panose="020B0604020202020204" pitchFamily="34" charset="0"/>
            </a:endParaRPr>
          </a:p>
        </p:txBody>
      </p:sp>
      <p:sp>
        <p:nvSpPr>
          <p:cNvPr id="50180" name="Espace réservé de l'en-tête 3">
            <a:extLst>
              <a:ext uri="{FF2B5EF4-FFF2-40B4-BE49-F238E27FC236}">
                <a16:creationId xmlns:a16="http://schemas.microsoft.com/office/drawing/2014/main" id="{882014B2-7582-39DD-35BE-30599699BFFE}"/>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1838" indent="-280988">
              <a:spcBef>
                <a:spcPct val="30000"/>
              </a:spcBef>
              <a:defRPr sz="1200">
                <a:solidFill>
                  <a:schemeClr val="tx1"/>
                </a:solidFill>
                <a:latin typeface="Arial" panose="020B0604020202020204" pitchFamily="34" charset="0"/>
              </a:defRPr>
            </a:lvl2pPr>
            <a:lvl3pPr marL="1125538" indent="-223838">
              <a:spcBef>
                <a:spcPct val="30000"/>
              </a:spcBef>
              <a:defRPr sz="1200">
                <a:solidFill>
                  <a:schemeClr val="tx1"/>
                </a:solidFill>
                <a:latin typeface="Arial" panose="020B0604020202020204" pitchFamily="34" charset="0"/>
              </a:defRPr>
            </a:lvl3pPr>
            <a:lvl4pPr marL="1576388" indent="-223838">
              <a:spcBef>
                <a:spcPct val="30000"/>
              </a:spcBef>
              <a:defRPr sz="1200">
                <a:solidFill>
                  <a:schemeClr val="tx1"/>
                </a:solidFill>
                <a:latin typeface="Arial" panose="020B0604020202020204" pitchFamily="34" charset="0"/>
              </a:defRPr>
            </a:lvl4pPr>
            <a:lvl5pPr marL="2027238" indent="-223838">
              <a:spcBef>
                <a:spcPct val="30000"/>
              </a:spcBef>
              <a:defRPr sz="1200">
                <a:solidFill>
                  <a:schemeClr val="tx1"/>
                </a:solidFill>
                <a:latin typeface="Arial" panose="020B0604020202020204" pitchFamily="34" charset="0"/>
              </a:defRPr>
            </a:lvl5pPr>
            <a:lvl6pPr marL="2484438" indent="-223838" eaLnBrk="0" fontAlgn="base" hangingPunct="0">
              <a:spcBef>
                <a:spcPct val="30000"/>
              </a:spcBef>
              <a:spcAft>
                <a:spcPct val="0"/>
              </a:spcAft>
              <a:defRPr sz="1200">
                <a:solidFill>
                  <a:schemeClr val="tx1"/>
                </a:solidFill>
                <a:latin typeface="Arial" panose="020B0604020202020204" pitchFamily="34" charset="0"/>
              </a:defRPr>
            </a:lvl6pPr>
            <a:lvl7pPr marL="2941638" indent="-223838" eaLnBrk="0" fontAlgn="base" hangingPunct="0">
              <a:spcBef>
                <a:spcPct val="30000"/>
              </a:spcBef>
              <a:spcAft>
                <a:spcPct val="0"/>
              </a:spcAft>
              <a:defRPr sz="1200">
                <a:solidFill>
                  <a:schemeClr val="tx1"/>
                </a:solidFill>
                <a:latin typeface="Arial" panose="020B0604020202020204" pitchFamily="34" charset="0"/>
              </a:defRPr>
            </a:lvl7pPr>
            <a:lvl8pPr marL="3398838" indent="-223838" eaLnBrk="0" fontAlgn="base" hangingPunct="0">
              <a:spcBef>
                <a:spcPct val="30000"/>
              </a:spcBef>
              <a:spcAft>
                <a:spcPct val="0"/>
              </a:spcAft>
              <a:defRPr sz="1200">
                <a:solidFill>
                  <a:schemeClr val="tx1"/>
                </a:solidFill>
                <a:latin typeface="Arial" panose="020B0604020202020204" pitchFamily="34" charset="0"/>
              </a:defRPr>
            </a:lvl8pPr>
            <a:lvl9pPr marL="3856038" indent="-22383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1828800" rtl="0" eaLnBrk="1" fontAlgn="auto" latinLnBrk="0" hangingPunct="1">
              <a:lnSpc>
                <a:spcPct val="100000"/>
              </a:lnSpc>
              <a:spcBef>
                <a:spcPct val="0"/>
              </a:spcBef>
              <a:spcAft>
                <a:spcPts val="0"/>
              </a:spcAft>
              <a:buClrTx/>
              <a:buSzTx/>
              <a:buFontTx/>
              <a:buNone/>
              <a:tabLst/>
              <a:defRPr/>
            </a:pPr>
            <a:r>
              <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Oeuvre d'Orient - Réseau Barnabé</a:t>
            </a:r>
          </a:p>
        </p:txBody>
      </p:sp>
    </p:spTree>
    <p:extLst>
      <p:ext uri="{BB962C8B-B14F-4D97-AF65-F5344CB8AC3E}">
        <p14:creationId xmlns:p14="http://schemas.microsoft.com/office/powerpoint/2010/main" val="722011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3A391-7F03-DEB8-E1E8-A001CC0F28A7}"/>
            </a:ext>
          </a:extLst>
        </p:cNvPr>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0D46FEA2-1F4C-89C7-20B1-6135F4C21764}"/>
              </a:ext>
            </a:extLst>
          </p:cNvPr>
          <p:cNvSpPr>
            <a:spLocks noGrp="1" noRot="1" noChangeAspect="1" noTextEdit="1"/>
          </p:cNvSpPr>
          <p:nvPr>
            <p:ph type="sldImg"/>
          </p:nvPr>
        </p:nvSpPr>
        <p:spPr>
          <a:ln/>
        </p:spPr>
      </p:sp>
      <p:sp>
        <p:nvSpPr>
          <p:cNvPr id="50179" name="Espace réservé des commentaires 2">
            <a:extLst>
              <a:ext uri="{FF2B5EF4-FFF2-40B4-BE49-F238E27FC236}">
                <a16:creationId xmlns:a16="http://schemas.microsoft.com/office/drawing/2014/main" id="{C5F8158C-0122-A0F5-80DA-0BAA8B4C7A14}"/>
              </a:ext>
            </a:extLst>
          </p:cNvPr>
          <p:cNvSpPr>
            <a:spLocks noGrp="1"/>
          </p:cNvSpPr>
          <p:nvPr>
            <p:ph type="body" idx="1"/>
          </p:nvPr>
        </p:nvSpPr>
        <p:spPr>
          <a:xfrm>
            <a:off x="196850" y="4689475"/>
            <a:ext cx="6135688" cy="5183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bg1"/>
                </a:solidFill>
                <a:effectLst/>
                <a:ea typeface="Calibri" panose="020F0502020204030204" pitchFamily="34" charset="0"/>
                <a:cs typeface="Times New Roman" panose="02020603050405020304" pitchFamily="18" charset="0"/>
              </a:rPr>
              <a:t>Du latin « éventail », objet liturgique composé d’une grande hampe avec en son sommet un disque représentant un séraphin (ange à 6 ailes) et, souvent, muni de clochettes. Il évoque la musique de anges et appelle le saint Esprit. Appelé </a:t>
            </a:r>
            <a:r>
              <a:rPr lang="fr-FR" sz="1200" b="1" dirty="0" err="1">
                <a:solidFill>
                  <a:schemeClr val="bg1"/>
                </a:solidFill>
                <a:effectLst/>
                <a:ea typeface="Calibri" panose="020F0502020204030204" pitchFamily="34" charset="0"/>
                <a:cs typeface="Times New Roman" panose="02020603050405020304" pitchFamily="18" charset="0"/>
              </a:rPr>
              <a:t>ripidion</a:t>
            </a:r>
            <a:r>
              <a:rPr lang="fr-FR" sz="1200" b="1" dirty="0">
                <a:solidFill>
                  <a:schemeClr val="bg1"/>
                </a:solidFill>
                <a:effectLst/>
                <a:ea typeface="Calibri" panose="020F0502020204030204" pitchFamily="34" charset="0"/>
                <a:cs typeface="Times New Roman" panose="02020603050405020304" pitchFamily="18" charset="0"/>
              </a:rPr>
              <a:t> </a:t>
            </a:r>
            <a:r>
              <a:rPr lang="fr-FR" sz="1200" dirty="0">
                <a:solidFill>
                  <a:schemeClr val="bg1"/>
                </a:solidFill>
                <a:effectLst/>
                <a:ea typeface="Calibri" panose="020F0502020204030204" pitchFamily="34" charset="0"/>
                <a:cs typeface="Times New Roman" panose="02020603050405020304" pitchFamily="18" charset="0"/>
              </a:rPr>
              <a:t>en Grèce, </a:t>
            </a:r>
            <a:r>
              <a:rPr lang="fr-FR" sz="1200" b="1" dirty="0" err="1">
                <a:solidFill>
                  <a:schemeClr val="bg1"/>
                </a:solidFill>
                <a:effectLst/>
                <a:ea typeface="Calibri" panose="020F0502020204030204" pitchFamily="34" charset="0"/>
                <a:cs typeface="Times New Roman" panose="02020603050405020304" pitchFamily="18" charset="0"/>
              </a:rPr>
              <a:t>marvahto</a:t>
            </a:r>
            <a:r>
              <a:rPr lang="fr-FR" sz="1200" b="1" dirty="0">
                <a:solidFill>
                  <a:schemeClr val="bg1"/>
                </a:solidFill>
                <a:effectLst/>
                <a:ea typeface="Calibri" panose="020F0502020204030204" pitchFamily="34" charset="0"/>
                <a:cs typeface="Times New Roman" panose="02020603050405020304" pitchFamily="18" charset="0"/>
              </a:rPr>
              <a:t> </a:t>
            </a:r>
            <a:r>
              <a:rPr lang="fr-FR" sz="1200" dirty="0">
                <a:solidFill>
                  <a:schemeClr val="bg1"/>
                </a:solidFill>
                <a:effectLst/>
                <a:ea typeface="Calibri" panose="020F0502020204030204" pitchFamily="34" charset="0"/>
                <a:cs typeface="Times New Roman" panose="02020603050405020304" pitchFamily="18" charset="0"/>
              </a:rPr>
              <a:t>chez les syriaques, maronites, chaldéens et </a:t>
            </a:r>
            <a:r>
              <a:rPr lang="fr-FR" sz="1200" b="1" dirty="0" err="1">
                <a:solidFill>
                  <a:schemeClr val="bg1"/>
                </a:solidFill>
                <a:effectLst/>
                <a:ea typeface="Calibri" panose="020F0502020204030204" pitchFamily="34" charset="0"/>
                <a:cs typeface="Times New Roman" panose="02020603050405020304" pitchFamily="18" charset="0"/>
              </a:rPr>
              <a:t>keechotz</a:t>
            </a:r>
            <a:r>
              <a:rPr lang="fr-FR" sz="1200" b="1" dirty="0">
                <a:solidFill>
                  <a:schemeClr val="bg1"/>
                </a:solidFill>
                <a:effectLst/>
                <a:ea typeface="Calibri" panose="020F0502020204030204" pitchFamily="34" charset="0"/>
                <a:cs typeface="Times New Roman" panose="02020603050405020304" pitchFamily="18" charset="0"/>
              </a:rPr>
              <a:t> </a:t>
            </a:r>
            <a:r>
              <a:rPr lang="fr-FR" sz="1200" dirty="0">
                <a:solidFill>
                  <a:schemeClr val="bg1"/>
                </a:solidFill>
                <a:effectLst/>
                <a:ea typeface="Calibri" panose="020F0502020204030204" pitchFamily="34" charset="0"/>
                <a:cs typeface="Times New Roman" panose="02020603050405020304" pitchFamily="18" charset="0"/>
              </a:rPr>
              <a:t>en Arménie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2400" dirty="0">
              <a:solidFill>
                <a:schemeClr val="bg1"/>
              </a:solidFill>
            </a:endParaRPr>
          </a:p>
          <a:p>
            <a:r>
              <a:rPr lang="fr-FR" altLang="fr-FR" b="1" dirty="0">
                <a:latin typeface="Arial" panose="020B0604020202020204" pitchFamily="34" charset="0"/>
              </a:rPr>
              <a:t>La Syrie a accueilli les premières Eglises chrétiennes</a:t>
            </a:r>
          </a:p>
          <a:p>
            <a:r>
              <a:rPr lang="fr-FR" altLang="fr-FR" i="1" dirty="0">
                <a:latin typeface="Arial" panose="020B0604020202020204" pitchFamily="34" charset="0"/>
              </a:rPr>
              <a:t>PAYSAGE DU QALAMOUN CHRETIEN EN Syrie</a:t>
            </a:r>
          </a:p>
          <a:p>
            <a:r>
              <a:rPr lang="fr-FR" altLang="fr-FR" i="1" dirty="0">
                <a:latin typeface="Arial" panose="020B0604020202020204" pitchFamily="34" charset="0"/>
              </a:rPr>
              <a:t>Monastère Mar </a:t>
            </a:r>
            <a:r>
              <a:rPr lang="fr-FR" altLang="fr-FR" i="1" dirty="0" err="1">
                <a:latin typeface="Arial" panose="020B0604020202020204" pitchFamily="34" charset="0"/>
              </a:rPr>
              <a:t>Takla</a:t>
            </a:r>
            <a:r>
              <a:rPr lang="fr-FR" altLang="fr-FR" i="1" dirty="0">
                <a:latin typeface="Arial" panose="020B0604020202020204" pitchFamily="34" charset="0"/>
              </a:rPr>
              <a:t> à Maaloula en Syrie dans le </a:t>
            </a:r>
            <a:r>
              <a:rPr lang="fr-FR" altLang="fr-FR" i="1" dirty="0" err="1">
                <a:latin typeface="Arial" panose="020B0604020202020204" pitchFamily="34" charset="0"/>
              </a:rPr>
              <a:t>Qalamoun</a:t>
            </a:r>
            <a:r>
              <a:rPr lang="fr-FR" altLang="fr-FR" i="1" dirty="0">
                <a:latin typeface="Arial" panose="020B0604020202020204" pitchFamily="34" charset="0"/>
              </a:rPr>
              <a:t> chrétien. </a:t>
            </a:r>
          </a:p>
          <a:p>
            <a:r>
              <a:rPr lang="fr-FR" altLang="fr-FR" i="1" dirty="0">
                <a:latin typeface="Arial" panose="020B0604020202020204" pitchFamily="34" charset="0"/>
              </a:rPr>
              <a:t>Fondé début du IV</a:t>
            </a:r>
          </a:p>
          <a:p>
            <a:r>
              <a:rPr lang="fr-FR" altLang="fr-FR" i="1" dirty="0">
                <a:latin typeface="Arial" panose="020B0604020202020204" pitchFamily="34" charset="0"/>
              </a:rPr>
              <a:t>Outre les églises et les monastères, la localité est célèbre pour son dédale de grottes troglodytiques qui ont servi de refuge aux chrétiens fuyant les persécutions après leur conversion durant les premiers siècles du christianisme.</a:t>
            </a:r>
          </a:p>
          <a:p>
            <a:r>
              <a:rPr lang="fr-FR" altLang="fr-FR" i="1" dirty="0">
                <a:latin typeface="Arial" panose="020B0604020202020204" pitchFamily="34" charset="0"/>
              </a:rPr>
              <a:t>Près du couvent grec orthodoxe de Mar </a:t>
            </a:r>
            <a:r>
              <a:rPr lang="fr-FR" altLang="fr-FR" i="1" dirty="0" err="1">
                <a:latin typeface="Arial" panose="020B0604020202020204" pitchFamily="34" charset="0"/>
              </a:rPr>
              <a:t>Takla</a:t>
            </a:r>
            <a:r>
              <a:rPr lang="fr-FR" altLang="fr-FR" i="1" dirty="0">
                <a:latin typeface="Arial" panose="020B0604020202020204" pitchFamily="34" charset="0"/>
              </a:rPr>
              <a:t>, la gorge de Sainte-Thècle aurait sauvé la jeune femme, convertie en l'an 67 et pourchassée par des soldats romains après avoir fui sa famille de notables païens. La légende veut qu'à son arrivée à Maaloula, la montagne se serait fendue pour lui offrir une échappatoire.</a:t>
            </a:r>
          </a:p>
          <a:p>
            <a:endParaRPr lang="fr-FR" altLang="fr-FR" i="1" dirty="0">
              <a:latin typeface="Arial" panose="020B0604020202020204" pitchFamily="34" charset="0"/>
            </a:endParaRPr>
          </a:p>
          <a:p>
            <a:endParaRPr lang="fr-FR" altLang="fr-FR" i="1" dirty="0">
              <a:latin typeface="Arial" panose="020B0604020202020204" pitchFamily="34" charset="0"/>
            </a:endParaRPr>
          </a:p>
          <a:p>
            <a:r>
              <a:rPr lang="fr-FR" altLang="fr-FR" dirty="0">
                <a:latin typeface="Arial" panose="020B0604020202020204" pitchFamily="34" charset="0"/>
              </a:rPr>
              <a:t>Caïn aurait tué Abel dans la montagne désertique de Damas.</a:t>
            </a:r>
          </a:p>
          <a:p>
            <a:r>
              <a:rPr lang="fr-FR" altLang="fr-FR" dirty="0">
                <a:latin typeface="Arial" panose="020B0604020202020204" pitchFamily="34" charset="0"/>
              </a:rPr>
              <a:t>Des chrétiens se sont installés à Damas juste après la Pentecôte</a:t>
            </a:r>
          </a:p>
          <a:p>
            <a:r>
              <a:rPr lang="fr-FR" altLang="fr-FR" dirty="0">
                <a:latin typeface="Arial" panose="020B0604020202020204" pitchFamily="34" charset="0"/>
              </a:rPr>
              <a:t>C’est à Antioche que St Pierre a fondé la première Eglise et que les disciples de Jésus reçurent pour le première fois le nom de chrétiens</a:t>
            </a:r>
          </a:p>
          <a:p>
            <a:r>
              <a:rPr lang="fr-FR" altLang="fr-FR" dirty="0">
                <a:latin typeface="Arial" panose="020B0604020202020204" pitchFamily="34" charset="0"/>
              </a:rPr>
              <a:t>Un certain Saul devenu St Paul va d’ailleurs les persécuter avant de s’ y convertir, d’y être baptisé et catéchisé </a:t>
            </a:r>
            <a:r>
              <a:rPr lang="fr-FR" altLang="fr-FR" dirty="0" err="1">
                <a:latin typeface="Arial" panose="020B0604020202020204" pitchFamily="34" charset="0"/>
              </a:rPr>
              <a:t>xxxx</a:t>
            </a:r>
            <a:endParaRPr lang="fr-FR" altLang="fr-FR" dirty="0">
              <a:latin typeface="Arial" panose="020B0604020202020204" pitchFamily="34" charset="0"/>
            </a:endParaRPr>
          </a:p>
          <a:p>
            <a:r>
              <a:rPr lang="fr-FR" altLang="fr-FR" i="1" dirty="0">
                <a:latin typeface="Arial" panose="020B0604020202020204" pitchFamily="34" charset="0"/>
              </a:rPr>
              <a:t>(Antioche appartenait à la grande province romaine de Syrie avant d’être donné à la Turquie.)</a:t>
            </a:r>
          </a:p>
          <a:p>
            <a:endParaRPr lang="fr-FR" altLang="fr-FR" dirty="0">
              <a:latin typeface="Arial" panose="020B0604020202020204" pitchFamily="34" charset="0"/>
            </a:endParaRPr>
          </a:p>
          <a:p>
            <a:r>
              <a:rPr lang="fr-FR" altLang="fr-FR" dirty="0">
                <a:latin typeface="Arial" panose="020B0604020202020204" pitchFamily="34" charset="0"/>
              </a:rPr>
              <a:t>Source : corpus</a:t>
            </a:r>
          </a:p>
          <a:p>
            <a:r>
              <a:rPr lang="fr-FR" altLang="fr-FR" dirty="0">
                <a:latin typeface="Arial" panose="020B0604020202020204" pitchFamily="34" charset="0"/>
              </a:rPr>
              <a:t>Le syriaque reste parlé aujourd’hui dans certaines régions de la Syrie de la Turquie et de l’Irak et reste la langue liturgique de l’Église syriaque</a:t>
            </a:r>
          </a:p>
          <a:p>
            <a:endParaRPr lang="fr-FR" altLang="fr-FR" i="1" dirty="0">
              <a:latin typeface="Arial" panose="020B0604020202020204" pitchFamily="34" charset="0"/>
            </a:endParaRPr>
          </a:p>
          <a:p>
            <a:pPr marL="0" marR="0" lvl="0" indent="0" algn="just" defTabSz="18288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Raleway"/>
                <a:ea typeface="+mn-ea"/>
                <a:cs typeface="+mn-cs"/>
              </a:rPr>
              <a:t>La religion prédominante en Syrie est </a:t>
            </a:r>
            <a:r>
              <a:rPr kumimoji="0" lang="fr-FR" sz="1200" b="1" i="0" u="none" strike="noStrike" kern="1200" cap="none" spc="0" normalizeH="0" baseline="0" noProof="0" dirty="0">
                <a:ln>
                  <a:noFill/>
                </a:ln>
                <a:solidFill>
                  <a:srgbClr val="D7BA62"/>
                </a:solidFill>
                <a:effectLst/>
                <a:uLnTx/>
                <a:uFillTx/>
                <a:latin typeface="Raleway"/>
                <a:ea typeface="+mn-ea"/>
                <a:cs typeface="+mn-cs"/>
              </a:rPr>
              <a:t>la religion musulmane avec 92% de fidèles ( sunnites en grande majorité, alaouites, chiites, druzes, ismaéliens)</a:t>
            </a:r>
            <a:r>
              <a:rPr kumimoji="0" lang="fr-FR" sz="1200" b="0" i="0" u="none" strike="noStrike" kern="1200" cap="none" spc="0" normalizeH="0" baseline="0" noProof="0" dirty="0">
                <a:ln>
                  <a:noFill/>
                </a:ln>
                <a:solidFill>
                  <a:srgbClr val="000000"/>
                </a:solidFill>
                <a:effectLst/>
                <a:uLnTx/>
                <a:uFillTx/>
                <a:latin typeface="Raleway"/>
                <a:ea typeface="+mn-ea"/>
                <a:cs typeface="+mn-cs"/>
              </a:rPr>
              <a:t>. </a:t>
            </a:r>
          </a:p>
          <a:p>
            <a:pPr marL="0" marR="0" lvl="0" indent="0" algn="just" defTabSz="18288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D7BA62"/>
                </a:solidFill>
                <a:effectLst/>
                <a:uLnTx/>
                <a:uFillTx/>
                <a:latin typeface="Raleway"/>
                <a:ea typeface="+mn-ea"/>
                <a:cs typeface="+mn-cs"/>
              </a:rPr>
              <a:t>Les chrétiens sont environ 8%.</a:t>
            </a:r>
            <a:r>
              <a:rPr kumimoji="0" lang="fr-FR" sz="1200" b="0" i="0" u="none" strike="noStrike" kern="1200" cap="none" spc="0" normalizeH="0" baseline="0" noProof="0" dirty="0">
                <a:ln>
                  <a:noFill/>
                </a:ln>
                <a:solidFill>
                  <a:srgbClr val="000000"/>
                </a:solidFill>
                <a:effectLst/>
                <a:uLnTx/>
                <a:uFillTx/>
                <a:latin typeface="Raleway"/>
                <a:ea typeface="+mn-ea"/>
                <a:cs typeface="+mn-cs"/>
              </a:rPr>
              <a:t> </a:t>
            </a:r>
          </a:p>
          <a:p>
            <a:pPr marL="0" marR="0" lvl="0" indent="0" algn="just" defTabSz="18288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Raleway"/>
                <a:ea typeface="+mn-ea"/>
                <a:cs typeface="+mn-cs"/>
              </a:rPr>
              <a:t>La communauté chrétienne majoritaire est celle des </a:t>
            </a:r>
            <a:r>
              <a:rPr kumimoji="0" lang="fr-FR" sz="1200" b="1" i="0" u="none" strike="noStrike" kern="1200" cap="none" spc="0" normalizeH="0" baseline="0" noProof="0" dirty="0">
                <a:ln>
                  <a:noFill/>
                </a:ln>
                <a:solidFill>
                  <a:srgbClr val="000000"/>
                </a:solidFill>
                <a:effectLst/>
                <a:uLnTx/>
                <a:uFillTx/>
                <a:latin typeface="Raleway"/>
                <a:ea typeface="+mn-ea"/>
                <a:cs typeface="+mn-cs"/>
              </a:rPr>
              <a:t>Grecs orthodoxes </a:t>
            </a:r>
            <a:r>
              <a:rPr kumimoji="0" lang="fr-FR" sz="1200" b="0" i="0" u="none" strike="noStrike" kern="1200" cap="none" spc="0" normalizeH="0" baseline="0" noProof="0" dirty="0">
                <a:ln>
                  <a:noFill/>
                </a:ln>
                <a:solidFill>
                  <a:srgbClr val="000000"/>
                </a:solidFill>
                <a:effectLst/>
                <a:uLnTx/>
                <a:uFillTx/>
                <a:latin typeface="Raleway"/>
                <a:ea typeface="+mn-ea"/>
                <a:cs typeface="+mn-cs"/>
              </a:rPr>
              <a:t>dont le patriarche Yohanna X réside à Damas. Puis viennent les melkites parmi les catholiques dont le patriarche Joseph </a:t>
            </a:r>
            <a:r>
              <a:rPr kumimoji="0" lang="fr-FR" sz="1200" b="0" i="0" u="none" strike="noStrike" kern="1200" cap="none" spc="0" normalizeH="0" baseline="0" noProof="0" dirty="0" err="1">
                <a:ln>
                  <a:noFill/>
                </a:ln>
                <a:solidFill>
                  <a:srgbClr val="000000"/>
                </a:solidFill>
                <a:effectLst/>
                <a:uLnTx/>
                <a:uFillTx/>
                <a:latin typeface="Raleway"/>
                <a:ea typeface="+mn-ea"/>
                <a:cs typeface="+mn-cs"/>
              </a:rPr>
              <a:t>Absi</a:t>
            </a:r>
            <a:r>
              <a:rPr kumimoji="0" lang="fr-FR" sz="1200" b="0" i="0" u="none" strike="noStrike" kern="1200" cap="none" spc="0" normalizeH="0" baseline="0" noProof="0" dirty="0">
                <a:ln>
                  <a:noFill/>
                </a:ln>
                <a:solidFill>
                  <a:srgbClr val="000000"/>
                </a:solidFill>
                <a:effectLst/>
                <a:uLnTx/>
                <a:uFillTx/>
                <a:latin typeface="Raleway"/>
                <a:ea typeface="+mn-ea"/>
                <a:cs typeface="+mn-cs"/>
              </a:rPr>
              <a:t> réside à Damas.  Sont présents également les syriaques, catholiques et orthodoxes (dont le patriarche réside à Damas), les arméniens catholiques et orthodoxes, les maronites. </a:t>
            </a:r>
          </a:p>
          <a:p>
            <a:endParaRPr lang="fr-FR" altLang="fr-FR" b="1" dirty="0">
              <a:latin typeface="Arial" panose="020B0604020202020204" pitchFamily="34" charset="0"/>
            </a:endParaRPr>
          </a:p>
          <a:p>
            <a:endParaRPr lang="fr-FR" altLang="fr-FR" b="1" dirty="0">
              <a:latin typeface="Arial" panose="020B0604020202020204" pitchFamily="34" charset="0"/>
            </a:endParaRPr>
          </a:p>
          <a:p>
            <a:endParaRPr lang="fr-FR" altLang="fr-FR" b="1" dirty="0">
              <a:latin typeface="Arial" panose="020B0604020202020204" pitchFamily="34" charset="0"/>
            </a:endParaRPr>
          </a:p>
        </p:txBody>
      </p:sp>
      <p:sp>
        <p:nvSpPr>
          <p:cNvPr id="50180" name="Espace réservé de l'en-tête 3">
            <a:extLst>
              <a:ext uri="{FF2B5EF4-FFF2-40B4-BE49-F238E27FC236}">
                <a16:creationId xmlns:a16="http://schemas.microsoft.com/office/drawing/2014/main" id="{C0F56678-F890-DF3F-A29D-B729EF5FC93E}"/>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1838" indent="-280988">
              <a:spcBef>
                <a:spcPct val="30000"/>
              </a:spcBef>
              <a:defRPr sz="1200">
                <a:solidFill>
                  <a:schemeClr val="tx1"/>
                </a:solidFill>
                <a:latin typeface="Arial" panose="020B0604020202020204" pitchFamily="34" charset="0"/>
              </a:defRPr>
            </a:lvl2pPr>
            <a:lvl3pPr marL="1125538" indent="-223838">
              <a:spcBef>
                <a:spcPct val="30000"/>
              </a:spcBef>
              <a:defRPr sz="1200">
                <a:solidFill>
                  <a:schemeClr val="tx1"/>
                </a:solidFill>
                <a:latin typeface="Arial" panose="020B0604020202020204" pitchFamily="34" charset="0"/>
              </a:defRPr>
            </a:lvl3pPr>
            <a:lvl4pPr marL="1576388" indent="-223838">
              <a:spcBef>
                <a:spcPct val="30000"/>
              </a:spcBef>
              <a:defRPr sz="1200">
                <a:solidFill>
                  <a:schemeClr val="tx1"/>
                </a:solidFill>
                <a:latin typeface="Arial" panose="020B0604020202020204" pitchFamily="34" charset="0"/>
              </a:defRPr>
            </a:lvl4pPr>
            <a:lvl5pPr marL="2027238" indent="-223838">
              <a:spcBef>
                <a:spcPct val="30000"/>
              </a:spcBef>
              <a:defRPr sz="1200">
                <a:solidFill>
                  <a:schemeClr val="tx1"/>
                </a:solidFill>
                <a:latin typeface="Arial" panose="020B0604020202020204" pitchFamily="34" charset="0"/>
              </a:defRPr>
            </a:lvl5pPr>
            <a:lvl6pPr marL="2484438" indent="-223838" eaLnBrk="0" fontAlgn="base" hangingPunct="0">
              <a:spcBef>
                <a:spcPct val="30000"/>
              </a:spcBef>
              <a:spcAft>
                <a:spcPct val="0"/>
              </a:spcAft>
              <a:defRPr sz="1200">
                <a:solidFill>
                  <a:schemeClr val="tx1"/>
                </a:solidFill>
                <a:latin typeface="Arial" panose="020B0604020202020204" pitchFamily="34" charset="0"/>
              </a:defRPr>
            </a:lvl6pPr>
            <a:lvl7pPr marL="2941638" indent="-223838" eaLnBrk="0" fontAlgn="base" hangingPunct="0">
              <a:spcBef>
                <a:spcPct val="30000"/>
              </a:spcBef>
              <a:spcAft>
                <a:spcPct val="0"/>
              </a:spcAft>
              <a:defRPr sz="1200">
                <a:solidFill>
                  <a:schemeClr val="tx1"/>
                </a:solidFill>
                <a:latin typeface="Arial" panose="020B0604020202020204" pitchFamily="34" charset="0"/>
              </a:defRPr>
            </a:lvl7pPr>
            <a:lvl8pPr marL="3398838" indent="-223838" eaLnBrk="0" fontAlgn="base" hangingPunct="0">
              <a:spcBef>
                <a:spcPct val="30000"/>
              </a:spcBef>
              <a:spcAft>
                <a:spcPct val="0"/>
              </a:spcAft>
              <a:defRPr sz="1200">
                <a:solidFill>
                  <a:schemeClr val="tx1"/>
                </a:solidFill>
                <a:latin typeface="Arial" panose="020B0604020202020204" pitchFamily="34" charset="0"/>
              </a:defRPr>
            </a:lvl8pPr>
            <a:lvl9pPr marL="3856038" indent="-22383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1828800" rtl="0" eaLnBrk="1" fontAlgn="auto" latinLnBrk="0" hangingPunct="1">
              <a:lnSpc>
                <a:spcPct val="100000"/>
              </a:lnSpc>
              <a:spcBef>
                <a:spcPct val="0"/>
              </a:spcBef>
              <a:spcAft>
                <a:spcPts val="0"/>
              </a:spcAft>
              <a:buClrTx/>
              <a:buSzTx/>
              <a:buFontTx/>
              <a:buNone/>
              <a:tabLst/>
              <a:defRPr/>
            </a:pPr>
            <a:r>
              <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Oeuvre d'Orient - Réseau Barnabé</a:t>
            </a:r>
          </a:p>
        </p:txBody>
      </p:sp>
    </p:spTree>
    <p:extLst>
      <p:ext uri="{BB962C8B-B14F-4D97-AF65-F5344CB8AC3E}">
        <p14:creationId xmlns:p14="http://schemas.microsoft.com/office/powerpoint/2010/main" val="6972665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2869C19F-62C5-47BA-9606-2067F2437DE3}"/>
              </a:ext>
            </a:extLst>
          </p:cNvPr>
          <p:cNvSpPr>
            <a:spLocks noGrp="1" noRot="1" noChangeAspect="1" noTextEdit="1"/>
          </p:cNvSpPr>
          <p:nvPr>
            <p:ph type="sldImg"/>
          </p:nvPr>
        </p:nvSpPr>
        <p:spPr>
          <a:ln/>
        </p:spPr>
      </p:sp>
      <p:sp>
        <p:nvSpPr>
          <p:cNvPr id="50179" name="Espace réservé des commentaires 2">
            <a:extLst>
              <a:ext uri="{FF2B5EF4-FFF2-40B4-BE49-F238E27FC236}">
                <a16:creationId xmlns:a16="http://schemas.microsoft.com/office/drawing/2014/main" id="{707E2B6F-278D-4F1F-BDE5-E32FA5F59510}"/>
              </a:ext>
            </a:extLst>
          </p:cNvPr>
          <p:cNvSpPr>
            <a:spLocks noGrp="1"/>
          </p:cNvSpPr>
          <p:nvPr>
            <p:ph type="body" idx="1"/>
          </p:nvPr>
        </p:nvSpPr>
        <p:spPr>
          <a:xfrm>
            <a:off x="196850" y="4689475"/>
            <a:ext cx="6135688" cy="5183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b="1" dirty="0">
                <a:latin typeface="Arial" panose="020B0604020202020204" pitchFamily="34" charset="0"/>
              </a:rPr>
              <a:t>… en Arménie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latin typeface="Raleway" pitchFamily="2" charset="0"/>
              </a:rPr>
              <a:t>Eglise </a:t>
            </a:r>
            <a:r>
              <a:rPr lang="fr-FR" sz="1200" dirty="0" err="1">
                <a:latin typeface="Raleway" pitchFamily="2" charset="0"/>
              </a:rPr>
              <a:t>Sourp</a:t>
            </a:r>
            <a:r>
              <a:rPr lang="fr-FR" sz="1200" dirty="0">
                <a:latin typeface="Raleway" pitchFamily="2" charset="0"/>
              </a:rPr>
              <a:t> </a:t>
            </a:r>
            <a:r>
              <a:rPr lang="fr-FR" sz="1200" dirty="0" err="1">
                <a:latin typeface="Raleway" pitchFamily="2" charset="0"/>
              </a:rPr>
              <a:t>Astavatsatsin</a:t>
            </a:r>
            <a:r>
              <a:rPr lang="fr-FR" sz="1200" dirty="0">
                <a:latin typeface="Raleway" pitchFamily="2" charset="0"/>
              </a:rPr>
              <a:t> , </a:t>
            </a:r>
            <a:r>
              <a:rPr lang="fr-FR" sz="1200" dirty="0" err="1">
                <a:latin typeface="Raleway" pitchFamily="2" charset="0"/>
              </a:rPr>
              <a:t>ste</a:t>
            </a:r>
            <a:r>
              <a:rPr lang="fr-FR" sz="1200" dirty="0">
                <a:latin typeface="Raleway" pitchFamily="2" charset="0"/>
              </a:rPr>
              <a:t> Mère de </a:t>
            </a:r>
            <a:r>
              <a:rPr lang="fr-FR" sz="1200" dirty="0" err="1">
                <a:latin typeface="Raleway" pitchFamily="2" charset="0"/>
              </a:rPr>
              <a:t>Doieu</a:t>
            </a:r>
            <a:r>
              <a:rPr lang="fr-FR" sz="1200" dirty="0">
                <a:latin typeface="Raleway" pitchFamily="2" charset="0"/>
              </a:rPr>
              <a:t>, petit </a:t>
            </a:r>
            <a:r>
              <a:rPr lang="fr-FR" sz="1200" dirty="0" err="1">
                <a:latin typeface="Raleway" pitchFamily="2" charset="0"/>
              </a:rPr>
              <a:t>caucase</a:t>
            </a:r>
            <a:r>
              <a:rPr lang="fr-FR" sz="1200" dirty="0">
                <a:latin typeface="Raleway" pitchFamily="2" charset="0"/>
              </a:rPr>
              <a:t> </a:t>
            </a:r>
            <a:r>
              <a:rPr lang="fr-FR" sz="1200" dirty="0" err="1">
                <a:latin typeface="Raleway" pitchFamily="2" charset="0"/>
              </a:rPr>
              <a:t>arménienL’Eglise</a:t>
            </a:r>
            <a:r>
              <a:rPr lang="fr-FR" sz="1200" dirty="0">
                <a:latin typeface="Raleway" pitchFamily="2" charset="0"/>
              </a:rPr>
              <a:t> arménienne a été  fondée par les apôtres Thadée et Barthélémy et évangélisée par St Grégoire l’Illuminateur </a:t>
            </a:r>
            <a:r>
              <a:rPr lang="fr-FR" b="1" dirty="0">
                <a:latin typeface="Raleway" pitchFamily="2" charset="0"/>
              </a:rPr>
              <a:t>au </a:t>
            </a:r>
            <a:r>
              <a:rPr lang="fr-FR" b="1" dirty="0" err="1">
                <a:latin typeface="Raleway" pitchFamily="2" charset="0"/>
              </a:rPr>
              <a:t>IVè</a:t>
            </a:r>
            <a:r>
              <a:rPr lang="fr-FR" b="1" dirty="0">
                <a:latin typeface="Raleway" pitchFamily="2" charset="0"/>
              </a:rPr>
              <a:t> siècle.</a:t>
            </a:r>
          </a:p>
          <a:p>
            <a:pPr>
              <a:lnSpc>
                <a:spcPct val="90000"/>
              </a:lnSpc>
            </a:pPr>
            <a:r>
              <a:rPr lang="fr-FR" altLang="fr-FR" dirty="0">
                <a:latin typeface="Arial" panose="020B0604020202020204" pitchFamily="34" charset="0"/>
              </a:rPr>
              <a:t>L’ « Église apostolique d’Arménie » est le nom officiel de l’ Église nationale arménienne et se réclame des apôtres St Thaddée et St Barthélemy.</a:t>
            </a:r>
          </a:p>
          <a:p>
            <a:pPr>
              <a:lnSpc>
                <a:spcPct val="90000"/>
              </a:lnSpc>
            </a:pPr>
            <a:r>
              <a:rPr lang="fr-FR" altLang="fr-FR" b="1" dirty="0">
                <a:solidFill>
                  <a:srgbClr val="7030A0"/>
                </a:solidFill>
                <a:latin typeface="Arial" panose="020B0604020202020204" pitchFamily="34" charset="0"/>
              </a:rPr>
              <a:t>Par la conversion de son roi ( Tiridate IV) , officiellement en 301 par St Grégoire, l’Arménie devient le premier état chrétien de l’histoire.</a:t>
            </a:r>
          </a:p>
          <a:p>
            <a:pPr>
              <a:lnSpc>
                <a:spcPct val="90000"/>
              </a:lnSpc>
            </a:pPr>
            <a:r>
              <a:rPr lang="fr-FR" altLang="fr-FR" dirty="0">
                <a:latin typeface="Arial" panose="020B0604020202020204" pitchFamily="34" charset="0"/>
              </a:rPr>
              <a:t>En Arménie, près de 1OO% de la population est chrétienne ( catholique et apostolique).</a:t>
            </a:r>
          </a:p>
          <a:p>
            <a:endParaRPr lang="fr-FR" altLang="fr-FR" b="1" dirty="0">
              <a:latin typeface="Arial" panose="020B0604020202020204" pitchFamily="34" charset="0"/>
            </a:endParaRPr>
          </a:p>
          <a:p>
            <a:r>
              <a:rPr lang="fr-FR" altLang="fr-FR" dirty="0">
                <a:solidFill>
                  <a:srgbClr val="000000"/>
                </a:solidFill>
                <a:latin typeface="Arial" panose="020B0604020202020204" pitchFamily="34" charset="0"/>
              </a:rPr>
              <a:t>Autrefois, le Mont Ararat se trouvait en Arménie. Maintenant, les frontières ont changé, et il est en Turquie. Malgré ça, il est une référence pour les Arméniens. </a:t>
            </a:r>
          </a:p>
          <a:p>
            <a:endParaRPr lang="fr-FR" altLang="fr-FR" dirty="0">
              <a:solidFill>
                <a:srgbClr val="000000"/>
              </a:solidFill>
              <a:latin typeface="Arial" panose="020B0604020202020204" pitchFamily="34" charset="0"/>
            </a:endParaRPr>
          </a:p>
          <a:p>
            <a:r>
              <a:rPr lang="fr-FR" altLang="fr-FR" dirty="0">
                <a:solidFill>
                  <a:srgbClr val="000000"/>
                </a:solidFill>
                <a:latin typeface="Arial" panose="020B0604020202020204" pitchFamily="34" charset="0"/>
              </a:rPr>
              <a:t>Regardez le clocher de l’église et maintenant le sommet de la tête des prêtres : est-ce que ça ne se ressemble pas ?</a:t>
            </a:r>
          </a:p>
          <a:p>
            <a:endParaRPr lang="fr-FR" altLang="fr-FR" i="1" dirty="0">
              <a:latin typeface="Arial" panose="020B0604020202020204" pitchFamily="34" charset="0"/>
            </a:endParaRPr>
          </a:p>
          <a:p>
            <a:r>
              <a:rPr lang="fr-FR" altLang="fr-FR" dirty="0">
                <a:latin typeface="Arial" panose="020B0604020202020204" pitchFamily="34" charset="0"/>
              </a:rPr>
              <a:t>La capitale de l’Arménie est Erevan</a:t>
            </a:r>
            <a:r>
              <a:rPr lang="fr-FR" altLang="fr-FR" i="1" dirty="0">
                <a:latin typeface="Arial" panose="020B0604020202020204" pitchFamily="34" charset="0"/>
              </a:rPr>
              <a:t>.</a:t>
            </a:r>
          </a:p>
          <a:p>
            <a:endParaRPr lang="fr-FR" sz="1200" dirty="0">
              <a:latin typeface="Tw Cen MT Condensed" panose="020B0606020104020203" pitchFamily="34" charset="0"/>
            </a:endParaRPr>
          </a:p>
        </p:txBody>
      </p:sp>
      <p:sp>
        <p:nvSpPr>
          <p:cNvPr id="50180" name="Espace réservé de l'en-tête 3">
            <a:extLst>
              <a:ext uri="{FF2B5EF4-FFF2-40B4-BE49-F238E27FC236}">
                <a16:creationId xmlns:a16="http://schemas.microsoft.com/office/drawing/2014/main" id="{84DCB57E-E78B-418E-B06F-EDD8247F977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1838" indent="-280988">
              <a:spcBef>
                <a:spcPct val="30000"/>
              </a:spcBef>
              <a:defRPr sz="1200">
                <a:solidFill>
                  <a:schemeClr val="tx1"/>
                </a:solidFill>
                <a:latin typeface="Arial" panose="020B0604020202020204" pitchFamily="34" charset="0"/>
              </a:defRPr>
            </a:lvl2pPr>
            <a:lvl3pPr marL="1125538" indent="-223838">
              <a:spcBef>
                <a:spcPct val="30000"/>
              </a:spcBef>
              <a:defRPr sz="1200">
                <a:solidFill>
                  <a:schemeClr val="tx1"/>
                </a:solidFill>
                <a:latin typeface="Arial" panose="020B0604020202020204" pitchFamily="34" charset="0"/>
              </a:defRPr>
            </a:lvl3pPr>
            <a:lvl4pPr marL="1576388" indent="-223838">
              <a:spcBef>
                <a:spcPct val="30000"/>
              </a:spcBef>
              <a:defRPr sz="1200">
                <a:solidFill>
                  <a:schemeClr val="tx1"/>
                </a:solidFill>
                <a:latin typeface="Arial" panose="020B0604020202020204" pitchFamily="34" charset="0"/>
              </a:defRPr>
            </a:lvl4pPr>
            <a:lvl5pPr marL="2027238" indent="-223838">
              <a:spcBef>
                <a:spcPct val="30000"/>
              </a:spcBef>
              <a:defRPr sz="1200">
                <a:solidFill>
                  <a:schemeClr val="tx1"/>
                </a:solidFill>
                <a:latin typeface="Arial" panose="020B0604020202020204" pitchFamily="34" charset="0"/>
              </a:defRPr>
            </a:lvl5pPr>
            <a:lvl6pPr marL="2484438" indent="-223838" eaLnBrk="0" fontAlgn="base" hangingPunct="0">
              <a:spcBef>
                <a:spcPct val="30000"/>
              </a:spcBef>
              <a:spcAft>
                <a:spcPct val="0"/>
              </a:spcAft>
              <a:defRPr sz="1200">
                <a:solidFill>
                  <a:schemeClr val="tx1"/>
                </a:solidFill>
                <a:latin typeface="Arial" panose="020B0604020202020204" pitchFamily="34" charset="0"/>
              </a:defRPr>
            </a:lvl6pPr>
            <a:lvl7pPr marL="2941638" indent="-223838" eaLnBrk="0" fontAlgn="base" hangingPunct="0">
              <a:spcBef>
                <a:spcPct val="30000"/>
              </a:spcBef>
              <a:spcAft>
                <a:spcPct val="0"/>
              </a:spcAft>
              <a:defRPr sz="1200">
                <a:solidFill>
                  <a:schemeClr val="tx1"/>
                </a:solidFill>
                <a:latin typeface="Arial" panose="020B0604020202020204" pitchFamily="34" charset="0"/>
              </a:defRPr>
            </a:lvl7pPr>
            <a:lvl8pPr marL="3398838" indent="-223838" eaLnBrk="0" fontAlgn="base" hangingPunct="0">
              <a:spcBef>
                <a:spcPct val="30000"/>
              </a:spcBef>
              <a:spcAft>
                <a:spcPct val="0"/>
              </a:spcAft>
              <a:defRPr sz="1200">
                <a:solidFill>
                  <a:schemeClr val="tx1"/>
                </a:solidFill>
                <a:latin typeface="Arial" panose="020B0604020202020204" pitchFamily="34" charset="0"/>
              </a:defRPr>
            </a:lvl8pPr>
            <a:lvl9pPr marL="3856038" indent="-2238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fr-FR" altLang="fr-FR"/>
              <a:t>Oeuvre d'Orient - Réseau Barnabé</a:t>
            </a:r>
          </a:p>
        </p:txBody>
      </p:sp>
    </p:spTree>
    <p:extLst>
      <p:ext uri="{BB962C8B-B14F-4D97-AF65-F5344CB8AC3E}">
        <p14:creationId xmlns:p14="http://schemas.microsoft.com/office/powerpoint/2010/main" val="20653338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2869C19F-62C5-47BA-9606-2067F2437DE3}"/>
              </a:ext>
            </a:extLst>
          </p:cNvPr>
          <p:cNvSpPr>
            <a:spLocks noGrp="1" noRot="1" noChangeAspect="1" noTextEdit="1"/>
          </p:cNvSpPr>
          <p:nvPr>
            <p:ph type="sldImg"/>
          </p:nvPr>
        </p:nvSpPr>
        <p:spPr>
          <a:ln/>
        </p:spPr>
      </p:sp>
      <p:sp>
        <p:nvSpPr>
          <p:cNvPr id="50179" name="Espace réservé des commentaires 2">
            <a:extLst>
              <a:ext uri="{FF2B5EF4-FFF2-40B4-BE49-F238E27FC236}">
                <a16:creationId xmlns:a16="http://schemas.microsoft.com/office/drawing/2014/main" id="{707E2B6F-278D-4F1F-BDE5-E32FA5F59510}"/>
              </a:ext>
            </a:extLst>
          </p:cNvPr>
          <p:cNvSpPr>
            <a:spLocks noGrp="1"/>
          </p:cNvSpPr>
          <p:nvPr>
            <p:ph type="body" idx="1"/>
          </p:nvPr>
        </p:nvSpPr>
        <p:spPr>
          <a:xfrm>
            <a:off x="196850" y="4689475"/>
            <a:ext cx="6135688" cy="5183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b="1" dirty="0">
                <a:latin typeface="Arial" panose="020B0604020202020204" pitchFamily="34" charset="0"/>
              </a:rPr>
              <a:t>… en Éthiopie </a:t>
            </a:r>
          </a:p>
          <a:p>
            <a:r>
              <a:rPr lang="fr-FR" altLang="fr-FR" b="1" dirty="0">
                <a:latin typeface="Arial" panose="020B0604020202020204" pitchFamily="34" charset="0"/>
              </a:rPr>
              <a:t>En 324 Le roi </a:t>
            </a:r>
            <a:r>
              <a:rPr lang="fr-FR" altLang="fr-FR" b="1" dirty="0" err="1">
                <a:latin typeface="Arial" panose="020B0604020202020204" pitchFamily="34" charset="0"/>
              </a:rPr>
              <a:t>Ezana</a:t>
            </a:r>
            <a:r>
              <a:rPr lang="fr-FR" altLang="fr-FR" b="1" dirty="0">
                <a:latin typeface="Arial" panose="020B0604020202020204" pitchFamily="34" charset="0"/>
              </a:rPr>
              <a:t> d’Axoum est baptisé et le christianisme devient religion officielle du royaume</a:t>
            </a:r>
          </a:p>
          <a:p>
            <a:endParaRPr lang="fr-FR" altLang="fr-FR" b="1" dirty="0">
              <a:latin typeface="Arial" panose="020B0604020202020204" pitchFamily="34" charset="0"/>
            </a:endParaRPr>
          </a:p>
          <a:p>
            <a:r>
              <a:rPr lang="fr-FR" altLang="fr-FR" dirty="0">
                <a:latin typeface="Arial" panose="020B0604020202020204" pitchFamily="34" charset="0"/>
              </a:rPr>
              <a:t>Connaissez-vous la capitale de l’Éthiopie ? Addis-Abeba</a:t>
            </a:r>
          </a:p>
          <a:p>
            <a:r>
              <a:rPr lang="fr-FR" altLang="fr-FR" dirty="0">
                <a:latin typeface="Arial" panose="020B0604020202020204" pitchFamily="34" charset="0"/>
              </a:rPr>
              <a:t>En haut, vous voyez un exemplaire de l’écriture liturgique (c’est un passage de la Bible, la Genèse)</a:t>
            </a:r>
          </a:p>
          <a:p>
            <a:endParaRPr lang="fr-FR" altLang="fr-FR" dirty="0">
              <a:latin typeface="Arial" panose="020B0604020202020204" pitchFamily="34" charset="0"/>
            </a:endParaRPr>
          </a:p>
          <a:p>
            <a:r>
              <a:rPr lang="fr-FR" altLang="fr-FR" dirty="0">
                <a:latin typeface="Arial" panose="020B0604020202020204" pitchFamily="34" charset="0"/>
              </a:rPr>
              <a:t>Site de Lalibela : onze églises (UNESCO)</a:t>
            </a:r>
          </a:p>
          <a:p>
            <a:r>
              <a:rPr lang="fr-FR" altLang="fr-FR" dirty="0">
                <a:latin typeface="Arial" panose="020B0604020202020204" pitchFamily="34" charset="0"/>
              </a:rPr>
              <a:t>Ici la maison de St Georges </a:t>
            </a:r>
          </a:p>
          <a:p>
            <a:endParaRPr lang="fr-FR" altLang="fr-FR" dirty="0">
              <a:latin typeface="Arial" panose="020B0604020202020204" pitchFamily="34" charset="0"/>
            </a:endParaRPr>
          </a:p>
          <a:p>
            <a:r>
              <a:rPr lang="fr-FR" altLang="fr-FR" dirty="0">
                <a:latin typeface="Arial" panose="020B0604020202020204" pitchFamily="34" charset="0"/>
              </a:rPr>
              <a:t>Ethiopie : 62% de la population est chrétienne </a:t>
            </a:r>
          </a:p>
          <a:p>
            <a:pPr>
              <a:buSzPts val="1800"/>
            </a:pPr>
            <a:endParaRPr lang="fr-FR" dirty="0"/>
          </a:p>
          <a:p>
            <a:pPr>
              <a:buSzPts val="1800"/>
            </a:pPr>
            <a:r>
              <a:rPr lang="fr-FR" dirty="0"/>
              <a:t>L’Ethiopie et l’Erythrée  comptent  environ respectivement 60 et 2 millions de chrétiens soit 62% et 50% de la population</a:t>
            </a:r>
          </a:p>
          <a:p>
            <a:pPr>
              <a:buSzPts val="1800"/>
            </a:pPr>
            <a:r>
              <a:rPr lang="fr-FR" dirty="0"/>
              <a:t>Les  communautés chrétiennes se nomment les Ethiopiens et les Erythréens</a:t>
            </a:r>
          </a:p>
          <a:p>
            <a:pPr>
              <a:buSzPts val="1800"/>
            </a:pPr>
            <a:endParaRPr lang="fr-FR" dirty="0"/>
          </a:p>
          <a:p>
            <a:pPr>
              <a:buSzPts val="1800"/>
            </a:pPr>
            <a:r>
              <a:rPr lang="fr-FR" dirty="0"/>
              <a:t>L’Inde compte environ 39 millions de chrétiens soit 2.9% de sa population</a:t>
            </a:r>
          </a:p>
          <a:p>
            <a:pPr>
              <a:buSzPts val="1800"/>
            </a:pPr>
            <a:r>
              <a:rPr lang="fr-FR" dirty="0"/>
              <a:t>Les communautés chrétiennes principales sont les syro-malabars et les syro-malankars.</a:t>
            </a:r>
          </a:p>
          <a:p>
            <a:pPr>
              <a:buSzPts val="1800"/>
            </a:pPr>
            <a:r>
              <a:rPr lang="fr-FR" dirty="0"/>
              <a:t>Selon le recensement de 20111, l'hindouisme est de loin la religion la plus pratiquée : elle regroupe plus de 966 millions de fidèles, soit 79,9 % de la population. L'Inde compte 172,2 millions de musulmans, soit 14,2 % de sa population, ce qui en fait le troisième pays qui compte le plus de musulmans au monde après l'Indonésie et le Pakistan.</a:t>
            </a:r>
          </a:p>
          <a:p>
            <a:pPr>
              <a:buSzPts val="1800"/>
            </a:pPr>
            <a:endParaRPr lang="fr-FR" dirty="0"/>
          </a:p>
          <a:p>
            <a:pPr>
              <a:buSzPts val="1800"/>
            </a:pPr>
            <a:r>
              <a:rPr lang="fr-FR" dirty="0"/>
              <a:t>Lalibela Ethiopie</a:t>
            </a:r>
          </a:p>
          <a:p>
            <a:pPr>
              <a:buSzPts val="1800"/>
            </a:pPr>
            <a:r>
              <a:rPr lang="fr-FR" dirty="0"/>
              <a:t>Beta </a:t>
            </a:r>
            <a:r>
              <a:rPr lang="fr-FR" dirty="0" err="1"/>
              <a:t>Ghioghi</a:t>
            </a:r>
            <a:r>
              <a:rPr lang="fr-FR" dirty="0"/>
              <a:t>, la maison de St </a:t>
            </a:r>
            <a:r>
              <a:rPr lang="fr-FR" dirty="0" err="1"/>
              <a:t>georges</a:t>
            </a:r>
            <a:r>
              <a:rPr lang="fr-FR" dirty="0"/>
              <a:t> , un des sanctuaires des onze églises de </a:t>
            </a:r>
            <a:r>
              <a:rPr lang="fr-FR" dirty="0" err="1"/>
              <a:t>Lalibella</a:t>
            </a:r>
            <a:r>
              <a:rPr lang="fr-FR" dirty="0"/>
              <a:t> (UNESCO)</a:t>
            </a:r>
          </a:p>
          <a:p>
            <a:pPr>
              <a:buSzPts val="1800"/>
            </a:pPr>
            <a:r>
              <a:rPr lang="fr-FR" dirty="0"/>
              <a:t>Fosse de 12 mètres </a:t>
            </a:r>
          </a:p>
          <a:p>
            <a:pPr>
              <a:buSzPts val="1800"/>
            </a:pPr>
            <a:endParaRPr lang="fr-FR" dirty="0"/>
          </a:p>
          <a:p>
            <a:pPr>
              <a:buSzPts val="1800"/>
            </a:pPr>
            <a:r>
              <a:rPr lang="fr-FR" dirty="0"/>
              <a:t>Ethiopie </a:t>
            </a:r>
            <a:r>
              <a:rPr lang="fr-FR" dirty="0" err="1"/>
              <a:t>Timqat</a:t>
            </a:r>
            <a:r>
              <a:rPr lang="fr-FR" dirty="0"/>
              <a:t> </a:t>
            </a:r>
          </a:p>
          <a:p>
            <a:pPr marL="0" marR="0" lvl="0" indent="0" algn="l" defTabSz="914400" rtl="0" eaLnBrk="1" fontAlgn="auto" latinLnBrk="0" hangingPunct="1">
              <a:lnSpc>
                <a:spcPct val="100000"/>
              </a:lnSpc>
              <a:spcBef>
                <a:spcPts val="0"/>
              </a:spcBef>
              <a:spcAft>
                <a:spcPts val="0"/>
              </a:spcAft>
              <a:buClrTx/>
              <a:buSzPts val="1800"/>
              <a:buFontTx/>
              <a:buNone/>
              <a:tabLst/>
              <a:defRPr/>
            </a:pPr>
            <a:r>
              <a:rPr lang="fr-FR" dirty="0"/>
              <a:t>Fête orthodoxe qui célèbre en même temps le baptême de Jésus dans le Jourdain et l’</a:t>
            </a:r>
            <a:r>
              <a:rPr lang="fr-FR" dirty="0" err="1"/>
              <a:t>epiphanie</a:t>
            </a:r>
            <a:r>
              <a:rPr lang="fr-FR" dirty="0"/>
              <a:t> (centaines de milliers de personnes )</a:t>
            </a:r>
            <a:r>
              <a:rPr lang="fr-FR" kern="100" dirty="0">
                <a:solidFill>
                  <a:schemeClr val="bg1"/>
                </a:solidFill>
                <a:effectLst/>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Pts val="1800"/>
              <a:buFontTx/>
              <a:buNone/>
              <a:tabLst/>
              <a:defRPr/>
            </a:pPr>
            <a:r>
              <a:rPr lang="fr-FR" kern="100" dirty="0">
                <a:solidFill>
                  <a:schemeClr val="bg1"/>
                </a:solidFill>
                <a:effectLst/>
                <a:ea typeface="Calibri" panose="020F0502020204030204" pitchFamily="34" charset="0"/>
                <a:cs typeface="Times New Roman" panose="02020603050405020304" pitchFamily="18" charset="0"/>
              </a:rPr>
              <a:t>Selon la tradition de l’Eglise éthiopienne, l’Arche d’Alliance, coffre construit pour abriter les tables de la loi, serait conservée dans leur pays. Chaque église détient un </a:t>
            </a:r>
            <a:r>
              <a:rPr lang="fr-FR" kern="100" dirty="0" err="1">
                <a:solidFill>
                  <a:schemeClr val="bg1"/>
                </a:solidFill>
                <a:effectLst/>
                <a:ea typeface="Calibri" panose="020F0502020204030204" pitchFamily="34" charset="0"/>
                <a:cs typeface="Times New Roman" panose="02020603050405020304" pitchFamily="18" charset="0"/>
              </a:rPr>
              <a:t>tabot</a:t>
            </a:r>
            <a:r>
              <a:rPr lang="fr-FR" kern="100" dirty="0">
                <a:solidFill>
                  <a:schemeClr val="bg1"/>
                </a:solidFill>
                <a:effectLst/>
                <a:ea typeface="Calibri" panose="020F0502020204030204" pitchFamily="34" charset="0"/>
                <a:cs typeface="Times New Roman" panose="02020603050405020304" pitchFamily="18" charset="0"/>
              </a:rPr>
              <a:t>, une plaque symbolisant les Tables et l’Arche, sur laquelle les prêtres, seuls autorisés à la voir, célèbrent la messe. Lors des processions pour les grandes fêtes liturgiques, un prêtre porte, sur sa tête protégée par un , ce </a:t>
            </a:r>
            <a:r>
              <a:rPr lang="fr-FR" kern="100" dirty="0" err="1">
                <a:solidFill>
                  <a:schemeClr val="bg1"/>
                </a:solidFill>
                <a:effectLst/>
                <a:ea typeface="Calibri" panose="020F0502020204030204" pitchFamily="34" charset="0"/>
                <a:cs typeface="Times New Roman" panose="02020603050405020304" pitchFamily="18" charset="0"/>
              </a:rPr>
              <a:t>tabot</a:t>
            </a:r>
            <a:r>
              <a:rPr lang="fr-FR" kern="100" dirty="0">
                <a:solidFill>
                  <a:schemeClr val="bg1"/>
                </a:solidFill>
                <a:effectLst/>
                <a:ea typeface="Calibri" panose="020F0502020204030204" pitchFamily="34" charset="0"/>
                <a:cs typeface="Times New Roman" panose="02020603050405020304" pitchFamily="18" charset="0"/>
              </a:rPr>
              <a:t> enveloppé dans un linge.  </a:t>
            </a:r>
          </a:p>
          <a:p>
            <a:pPr>
              <a:buSzPts val="1800"/>
            </a:pPr>
            <a:endParaRPr lang="fr-FR" dirty="0"/>
          </a:p>
          <a:p>
            <a:endParaRPr lang="fr-FR" sz="1200" dirty="0">
              <a:latin typeface="Tw Cen MT Condensed" panose="020B0606020104020203" pitchFamily="34" charset="0"/>
            </a:endParaRPr>
          </a:p>
        </p:txBody>
      </p:sp>
      <p:sp>
        <p:nvSpPr>
          <p:cNvPr id="50180" name="Espace réservé de l'en-tête 3">
            <a:extLst>
              <a:ext uri="{FF2B5EF4-FFF2-40B4-BE49-F238E27FC236}">
                <a16:creationId xmlns:a16="http://schemas.microsoft.com/office/drawing/2014/main" id="{84DCB57E-E78B-418E-B06F-EDD8247F977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1838" indent="-280988">
              <a:spcBef>
                <a:spcPct val="30000"/>
              </a:spcBef>
              <a:defRPr sz="1200">
                <a:solidFill>
                  <a:schemeClr val="tx1"/>
                </a:solidFill>
                <a:latin typeface="Arial" panose="020B0604020202020204" pitchFamily="34" charset="0"/>
              </a:defRPr>
            </a:lvl2pPr>
            <a:lvl3pPr marL="1125538" indent="-223838">
              <a:spcBef>
                <a:spcPct val="30000"/>
              </a:spcBef>
              <a:defRPr sz="1200">
                <a:solidFill>
                  <a:schemeClr val="tx1"/>
                </a:solidFill>
                <a:latin typeface="Arial" panose="020B0604020202020204" pitchFamily="34" charset="0"/>
              </a:defRPr>
            </a:lvl3pPr>
            <a:lvl4pPr marL="1576388" indent="-223838">
              <a:spcBef>
                <a:spcPct val="30000"/>
              </a:spcBef>
              <a:defRPr sz="1200">
                <a:solidFill>
                  <a:schemeClr val="tx1"/>
                </a:solidFill>
                <a:latin typeface="Arial" panose="020B0604020202020204" pitchFamily="34" charset="0"/>
              </a:defRPr>
            </a:lvl4pPr>
            <a:lvl5pPr marL="2027238" indent="-223838">
              <a:spcBef>
                <a:spcPct val="30000"/>
              </a:spcBef>
              <a:defRPr sz="1200">
                <a:solidFill>
                  <a:schemeClr val="tx1"/>
                </a:solidFill>
                <a:latin typeface="Arial" panose="020B0604020202020204" pitchFamily="34" charset="0"/>
              </a:defRPr>
            </a:lvl5pPr>
            <a:lvl6pPr marL="2484438" indent="-223838" eaLnBrk="0" fontAlgn="base" hangingPunct="0">
              <a:spcBef>
                <a:spcPct val="30000"/>
              </a:spcBef>
              <a:spcAft>
                <a:spcPct val="0"/>
              </a:spcAft>
              <a:defRPr sz="1200">
                <a:solidFill>
                  <a:schemeClr val="tx1"/>
                </a:solidFill>
                <a:latin typeface="Arial" panose="020B0604020202020204" pitchFamily="34" charset="0"/>
              </a:defRPr>
            </a:lvl6pPr>
            <a:lvl7pPr marL="2941638" indent="-223838" eaLnBrk="0" fontAlgn="base" hangingPunct="0">
              <a:spcBef>
                <a:spcPct val="30000"/>
              </a:spcBef>
              <a:spcAft>
                <a:spcPct val="0"/>
              </a:spcAft>
              <a:defRPr sz="1200">
                <a:solidFill>
                  <a:schemeClr val="tx1"/>
                </a:solidFill>
                <a:latin typeface="Arial" panose="020B0604020202020204" pitchFamily="34" charset="0"/>
              </a:defRPr>
            </a:lvl7pPr>
            <a:lvl8pPr marL="3398838" indent="-223838" eaLnBrk="0" fontAlgn="base" hangingPunct="0">
              <a:spcBef>
                <a:spcPct val="30000"/>
              </a:spcBef>
              <a:spcAft>
                <a:spcPct val="0"/>
              </a:spcAft>
              <a:defRPr sz="1200">
                <a:solidFill>
                  <a:schemeClr val="tx1"/>
                </a:solidFill>
                <a:latin typeface="Arial" panose="020B0604020202020204" pitchFamily="34" charset="0"/>
              </a:defRPr>
            </a:lvl8pPr>
            <a:lvl9pPr marL="3856038" indent="-22383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1828800" rtl="0" eaLnBrk="1" fontAlgn="auto" latinLnBrk="0" hangingPunct="1">
              <a:lnSpc>
                <a:spcPct val="100000"/>
              </a:lnSpc>
              <a:spcBef>
                <a:spcPct val="0"/>
              </a:spcBef>
              <a:spcAft>
                <a:spcPts val="0"/>
              </a:spcAft>
              <a:buClrTx/>
              <a:buSzTx/>
              <a:buFontTx/>
              <a:buNone/>
              <a:tabLst/>
              <a:defRPr/>
            </a:pPr>
            <a:r>
              <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Oeuvre d'Orient - Réseau Barnabé</a:t>
            </a:r>
          </a:p>
        </p:txBody>
      </p:sp>
    </p:spTree>
    <p:extLst>
      <p:ext uri="{BB962C8B-B14F-4D97-AF65-F5344CB8AC3E}">
        <p14:creationId xmlns:p14="http://schemas.microsoft.com/office/powerpoint/2010/main" val="15688725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2869C19F-62C5-47BA-9606-2067F2437DE3}"/>
              </a:ext>
            </a:extLst>
          </p:cNvPr>
          <p:cNvSpPr>
            <a:spLocks noGrp="1" noRot="1" noChangeAspect="1" noTextEdit="1"/>
          </p:cNvSpPr>
          <p:nvPr>
            <p:ph type="sldImg"/>
          </p:nvPr>
        </p:nvSpPr>
        <p:spPr>
          <a:ln/>
        </p:spPr>
      </p:sp>
      <p:sp>
        <p:nvSpPr>
          <p:cNvPr id="50179" name="Espace réservé des commentaires 2">
            <a:extLst>
              <a:ext uri="{FF2B5EF4-FFF2-40B4-BE49-F238E27FC236}">
                <a16:creationId xmlns:a16="http://schemas.microsoft.com/office/drawing/2014/main" id="{707E2B6F-278D-4F1F-BDE5-E32FA5F59510}"/>
              </a:ext>
            </a:extLst>
          </p:cNvPr>
          <p:cNvSpPr>
            <a:spLocks noGrp="1"/>
          </p:cNvSpPr>
          <p:nvPr>
            <p:ph type="body" idx="1"/>
          </p:nvPr>
        </p:nvSpPr>
        <p:spPr>
          <a:xfrm>
            <a:off x="196850" y="4689475"/>
            <a:ext cx="6135688" cy="5183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b="1" dirty="0">
                <a:latin typeface="Arial" panose="020B0604020202020204" pitchFamily="34" charset="0"/>
              </a:rPr>
              <a:t>… en Éthiopie </a:t>
            </a:r>
          </a:p>
          <a:p>
            <a:r>
              <a:rPr lang="fr-FR" altLang="fr-FR" b="1" dirty="0">
                <a:latin typeface="Arial" panose="020B0604020202020204" pitchFamily="34" charset="0"/>
              </a:rPr>
              <a:t>En 324 Le roi </a:t>
            </a:r>
            <a:r>
              <a:rPr lang="fr-FR" altLang="fr-FR" b="1" dirty="0" err="1">
                <a:latin typeface="Arial" panose="020B0604020202020204" pitchFamily="34" charset="0"/>
              </a:rPr>
              <a:t>Ezana</a:t>
            </a:r>
            <a:r>
              <a:rPr lang="fr-FR" altLang="fr-FR" b="1" dirty="0">
                <a:latin typeface="Arial" panose="020B0604020202020204" pitchFamily="34" charset="0"/>
              </a:rPr>
              <a:t> d’Axoum est baptisé et le christianisme devient religion officielle du royaume</a:t>
            </a:r>
          </a:p>
          <a:p>
            <a:endParaRPr lang="fr-FR" altLang="fr-FR" b="1" dirty="0">
              <a:latin typeface="Arial" panose="020B0604020202020204" pitchFamily="34" charset="0"/>
            </a:endParaRPr>
          </a:p>
          <a:p>
            <a:r>
              <a:rPr lang="fr-FR" altLang="fr-FR" dirty="0">
                <a:latin typeface="Arial" panose="020B0604020202020204" pitchFamily="34" charset="0"/>
              </a:rPr>
              <a:t>Connaissez-vous la capitale de l’Éthiopie ? Addis-Abeba</a:t>
            </a:r>
          </a:p>
          <a:p>
            <a:r>
              <a:rPr lang="fr-FR" altLang="fr-FR" dirty="0">
                <a:latin typeface="Arial" panose="020B0604020202020204" pitchFamily="34" charset="0"/>
              </a:rPr>
              <a:t>En haut, vous voyez un exemplaire de l’écriture liturgique (c’est un passage de la Bible, la Genèse)</a:t>
            </a:r>
          </a:p>
          <a:p>
            <a:endParaRPr lang="fr-FR" altLang="fr-FR" dirty="0">
              <a:latin typeface="Arial" panose="020B0604020202020204" pitchFamily="34" charset="0"/>
            </a:endParaRPr>
          </a:p>
          <a:p>
            <a:r>
              <a:rPr lang="fr-FR" altLang="fr-FR" dirty="0">
                <a:latin typeface="Arial" panose="020B0604020202020204" pitchFamily="34" charset="0"/>
              </a:rPr>
              <a:t>Site de Lalibela : onze églises (UNESCO)</a:t>
            </a:r>
          </a:p>
          <a:p>
            <a:r>
              <a:rPr lang="fr-FR" altLang="fr-FR" dirty="0">
                <a:latin typeface="Arial" panose="020B0604020202020204" pitchFamily="34" charset="0"/>
              </a:rPr>
              <a:t>Ici la maison de St Georges </a:t>
            </a:r>
          </a:p>
          <a:p>
            <a:endParaRPr lang="fr-FR" altLang="fr-FR" dirty="0">
              <a:latin typeface="Arial" panose="020B0604020202020204" pitchFamily="34" charset="0"/>
            </a:endParaRPr>
          </a:p>
          <a:p>
            <a:r>
              <a:rPr lang="fr-FR" altLang="fr-FR" dirty="0">
                <a:latin typeface="Arial" panose="020B0604020202020204" pitchFamily="34" charset="0"/>
              </a:rPr>
              <a:t>Ethiopie : 62% de la population est chrétienne </a:t>
            </a:r>
          </a:p>
          <a:p>
            <a:endParaRPr lang="fr-FR" sz="1200" dirty="0">
              <a:latin typeface="Tw Cen MT Condensed" panose="020B0606020104020203" pitchFamily="34" charset="0"/>
            </a:endParaRPr>
          </a:p>
        </p:txBody>
      </p:sp>
      <p:sp>
        <p:nvSpPr>
          <p:cNvPr id="50180" name="Espace réservé de l'en-tête 3">
            <a:extLst>
              <a:ext uri="{FF2B5EF4-FFF2-40B4-BE49-F238E27FC236}">
                <a16:creationId xmlns:a16="http://schemas.microsoft.com/office/drawing/2014/main" id="{84DCB57E-E78B-418E-B06F-EDD8247F977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1838" indent="-280988">
              <a:spcBef>
                <a:spcPct val="30000"/>
              </a:spcBef>
              <a:defRPr sz="1200">
                <a:solidFill>
                  <a:schemeClr val="tx1"/>
                </a:solidFill>
                <a:latin typeface="Arial" panose="020B0604020202020204" pitchFamily="34" charset="0"/>
              </a:defRPr>
            </a:lvl2pPr>
            <a:lvl3pPr marL="1125538" indent="-223838">
              <a:spcBef>
                <a:spcPct val="30000"/>
              </a:spcBef>
              <a:defRPr sz="1200">
                <a:solidFill>
                  <a:schemeClr val="tx1"/>
                </a:solidFill>
                <a:latin typeface="Arial" panose="020B0604020202020204" pitchFamily="34" charset="0"/>
              </a:defRPr>
            </a:lvl3pPr>
            <a:lvl4pPr marL="1576388" indent="-223838">
              <a:spcBef>
                <a:spcPct val="30000"/>
              </a:spcBef>
              <a:defRPr sz="1200">
                <a:solidFill>
                  <a:schemeClr val="tx1"/>
                </a:solidFill>
                <a:latin typeface="Arial" panose="020B0604020202020204" pitchFamily="34" charset="0"/>
              </a:defRPr>
            </a:lvl4pPr>
            <a:lvl5pPr marL="2027238" indent="-223838">
              <a:spcBef>
                <a:spcPct val="30000"/>
              </a:spcBef>
              <a:defRPr sz="1200">
                <a:solidFill>
                  <a:schemeClr val="tx1"/>
                </a:solidFill>
                <a:latin typeface="Arial" panose="020B0604020202020204" pitchFamily="34" charset="0"/>
              </a:defRPr>
            </a:lvl5pPr>
            <a:lvl6pPr marL="2484438" indent="-223838" eaLnBrk="0" fontAlgn="base" hangingPunct="0">
              <a:spcBef>
                <a:spcPct val="30000"/>
              </a:spcBef>
              <a:spcAft>
                <a:spcPct val="0"/>
              </a:spcAft>
              <a:defRPr sz="1200">
                <a:solidFill>
                  <a:schemeClr val="tx1"/>
                </a:solidFill>
                <a:latin typeface="Arial" panose="020B0604020202020204" pitchFamily="34" charset="0"/>
              </a:defRPr>
            </a:lvl6pPr>
            <a:lvl7pPr marL="2941638" indent="-223838" eaLnBrk="0" fontAlgn="base" hangingPunct="0">
              <a:spcBef>
                <a:spcPct val="30000"/>
              </a:spcBef>
              <a:spcAft>
                <a:spcPct val="0"/>
              </a:spcAft>
              <a:defRPr sz="1200">
                <a:solidFill>
                  <a:schemeClr val="tx1"/>
                </a:solidFill>
                <a:latin typeface="Arial" panose="020B0604020202020204" pitchFamily="34" charset="0"/>
              </a:defRPr>
            </a:lvl7pPr>
            <a:lvl8pPr marL="3398838" indent="-223838" eaLnBrk="0" fontAlgn="base" hangingPunct="0">
              <a:spcBef>
                <a:spcPct val="30000"/>
              </a:spcBef>
              <a:spcAft>
                <a:spcPct val="0"/>
              </a:spcAft>
              <a:defRPr sz="1200">
                <a:solidFill>
                  <a:schemeClr val="tx1"/>
                </a:solidFill>
                <a:latin typeface="Arial" panose="020B0604020202020204" pitchFamily="34" charset="0"/>
              </a:defRPr>
            </a:lvl8pPr>
            <a:lvl9pPr marL="3856038" indent="-22383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1828800" rtl="0" eaLnBrk="1" fontAlgn="auto" latinLnBrk="0" hangingPunct="1">
              <a:lnSpc>
                <a:spcPct val="100000"/>
              </a:lnSpc>
              <a:spcBef>
                <a:spcPct val="0"/>
              </a:spcBef>
              <a:spcAft>
                <a:spcPts val="0"/>
              </a:spcAft>
              <a:buClrTx/>
              <a:buSzTx/>
              <a:buFontTx/>
              <a:buNone/>
              <a:tabLst/>
              <a:defRPr/>
            </a:pPr>
            <a:r>
              <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Oeuvre d'Orient - Réseau Barnabé</a:t>
            </a:r>
          </a:p>
        </p:txBody>
      </p:sp>
    </p:spTree>
    <p:extLst>
      <p:ext uri="{BB962C8B-B14F-4D97-AF65-F5344CB8AC3E}">
        <p14:creationId xmlns:p14="http://schemas.microsoft.com/office/powerpoint/2010/main" val="26057736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2869C19F-62C5-47BA-9606-2067F2437DE3}"/>
              </a:ext>
            </a:extLst>
          </p:cNvPr>
          <p:cNvSpPr>
            <a:spLocks noGrp="1" noRot="1" noChangeAspect="1" noTextEdit="1"/>
          </p:cNvSpPr>
          <p:nvPr>
            <p:ph type="sldImg"/>
          </p:nvPr>
        </p:nvSpPr>
        <p:spPr>
          <a:ln/>
        </p:spPr>
      </p:sp>
      <p:sp>
        <p:nvSpPr>
          <p:cNvPr id="50179" name="Espace réservé des commentaires 2">
            <a:extLst>
              <a:ext uri="{FF2B5EF4-FFF2-40B4-BE49-F238E27FC236}">
                <a16:creationId xmlns:a16="http://schemas.microsoft.com/office/drawing/2014/main" id="{707E2B6F-278D-4F1F-BDE5-E32FA5F59510}"/>
              </a:ext>
            </a:extLst>
          </p:cNvPr>
          <p:cNvSpPr>
            <a:spLocks noGrp="1"/>
          </p:cNvSpPr>
          <p:nvPr>
            <p:ph type="body" idx="1"/>
          </p:nvPr>
        </p:nvSpPr>
        <p:spPr>
          <a:xfrm>
            <a:off x="196850" y="4689475"/>
            <a:ext cx="6135688" cy="5183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b="1" dirty="0">
                <a:latin typeface="Arial" panose="020B0604020202020204" pitchFamily="34" charset="0"/>
              </a:rPr>
              <a:t>… en Inde …</a:t>
            </a:r>
          </a:p>
          <a:p>
            <a:endParaRPr lang="fr-FR" altLang="fr-FR" b="1" dirty="0">
              <a:latin typeface="Arial" panose="020B0604020202020204" pitchFamily="34" charset="0"/>
            </a:endParaRPr>
          </a:p>
          <a:p>
            <a:r>
              <a:rPr lang="fr-FR" altLang="fr-FR" b="1" dirty="0">
                <a:latin typeface="Arial" panose="020B0604020202020204" pitchFamily="34" charset="0"/>
              </a:rPr>
              <a:t>St Thomas </a:t>
            </a:r>
            <a:r>
              <a:rPr lang="fr-FR" altLang="fr-FR" dirty="0">
                <a:latin typeface="Arial" panose="020B0604020202020204" pitchFamily="34" charset="0"/>
              </a:rPr>
              <a:t>après la Babylonie , la Perse (actuelle Iran) est allé jusqu’en Inde</a:t>
            </a:r>
          </a:p>
          <a:p>
            <a:endParaRPr lang="fr-FR" altLang="fr-FR" b="1" dirty="0">
              <a:latin typeface="Arial" panose="020B0604020202020204" pitchFamily="34" charset="0"/>
            </a:endParaRPr>
          </a:p>
          <a:p>
            <a:endParaRPr lang="fr-FR" altLang="fr-FR" b="1" dirty="0">
              <a:latin typeface="Arial" panose="020B0604020202020204" pitchFamily="34" charset="0"/>
            </a:endParaRPr>
          </a:p>
          <a:p>
            <a:r>
              <a:rPr lang="fr-FR" altLang="fr-FR" dirty="0">
                <a:latin typeface="Arial" panose="020B0604020202020204" pitchFamily="34" charset="0"/>
              </a:rPr>
              <a:t>Les chrétiens en Inde sont des malankars ou des malabars. </a:t>
            </a:r>
          </a:p>
          <a:p>
            <a:endParaRPr lang="fr-FR" altLang="fr-FR" dirty="0">
              <a:latin typeface="Arial" panose="020B0604020202020204" pitchFamily="34" charset="0"/>
            </a:endParaRPr>
          </a:p>
          <a:p>
            <a:r>
              <a:rPr lang="fr-FR" altLang="fr-FR" dirty="0">
                <a:latin typeface="Arial" panose="020B0604020202020204" pitchFamily="34" charset="0"/>
              </a:rPr>
              <a:t>La capitale de l’Inde est New Delhi.</a:t>
            </a:r>
          </a:p>
          <a:p>
            <a:endParaRPr lang="fr-FR" altLang="fr-FR" dirty="0">
              <a:latin typeface="Arial" panose="020B0604020202020204" pitchFamily="34" charset="0"/>
            </a:endParaRPr>
          </a:p>
          <a:p>
            <a:r>
              <a:rPr lang="fr-FR" altLang="fr-FR" dirty="0">
                <a:latin typeface="Arial" panose="020B0604020202020204" pitchFamily="34" charset="0"/>
              </a:rPr>
              <a:t>Il y a plus de trente langues en Inde. </a:t>
            </a:r>
          </a:p>
          <a:p>
            <a:r>
              <a:rPr lang="fr-FR" altLang="fr-FR" dirty="0">
                <a:latin typeface="Arial" panose="020B0604020202020204" pitchFamily="34" charset="0"/>
              </a:rPr>
              <a:t>Qui peut en nommer une ? </a:t>
            </a:r>
            <a:r>
              <a:rPr lang="fr-FR" altLang="fr-FR" i="1" dirty="0">
                <a:latin typeface="Arial" panose="020B0604020202020204" pitchFamily="34" charset="0"/>
              </a:rPr>
              <a:t>(tamoul, bengali, népalais)</a:t>
            </a:r>
          </a:p>
          <a:p>
            <a:endParaRPr lang="fr-FR" altLang="fr-FR" i="1" dirty="0">
              <a:latin typeface="Arial" panose="020B0604020202020204" pitchFamily="34" charset="0"/>
            </a:endParaRPr>
          </a:p>
          <a:p>
            <a:endParaRPr lang="fr-FR" sz="1200" dirty="0">
              <a:latin typeface="Tw Cen MT Condensed" panose="020B0606020104020203" pitchFamily="34" charset="0"/>
            </a:endParaRPr>
          </a:p>
        </p:txBody>
      </p:sp>
      <p:sp>
        <p:nvSpPr>
          <p:cNvPr id="50180" name="Espace réservé de l'en-tête 3">
            <a:extLst>
              <a:ext uri="{FF2B5EF4-FFF2-40B4-BE49-F238E27FC236}">
                <a16:creationId xmlns:a16="http://schemas.microsoft.com/office/drawing/2014/main" id="{84DCB57E-E78B-418E-B06F-EDD8247F977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1838" indent="-280988">
              <a:spcBef>
                <a:spcPct val="30000"/>
              </a:spcBef>
              <a:defRPr sz="1200">
                <a:solidFill>
                  <a:schemeClr val="tx1"/>
                </a:solidFill>
                <a:latin typeface="Arial" panose="020B0604020202020204" pitchFamily="34" charset="0"/>
              </a:defRPr>
            </a:lvl2pPr>
            <a:lvl3pPr marL="1125538" indent="-223838">
              <a:spcBef>
                <a:spcPct val="30000"/>
              </a:spcBef>
              <a:defRPr sz="1200">
                <a:solidFill>
                  <a:schemeClr val="tx1"/>
                </a:solidFill>
                <a:latin typeface="Arial" panose="020B0604020202020204" pitchFamily="34" charset="0"/>
              </a:defRPr>
            </a:lvl3pPr>
            <a:lvl4pPr marL="1576388" indent="-223838">
              <a:spcBef>
                <a:spcPct val="30000"/>
              </a:spcBef>
              <a:defRPr sz="1200">
                <a:solidFill>
                  <a:schemeClr val="tx1"/>
                </a:solidFill>
                <a:latin typeface="Arial" panose="020B0604020202020204" pitchFamily="34" charset="0"/>
              </a:defRPr>
            </a:lvl4pPr>
            <a:lvl5pPr marL="2027238" indent="-223838">
              <a:spcBef>
                <a:spcPct val="30000"/>
              </a:spcBef>
              <a:defRPr sz="1200">
                <a:solidFill>
                  <a:schemeClr val="tx1"/>
                </a:solidFill>
                <a:latin typeface="Arial" panose="020B0604020202020204" pitchFamily="34" charset="0"/>
              </a:defRPr>
            </a:lvl5pPr>
            <a:lvl6pPr marL="2484438" indent="-223838" eaLnBrk="0" fontAlgn="base" hangingPunct="0">
              <a:spcBef>
                <a:spcPct val="30000"/>
              </a:spcBef>
              <a:spcAft>
                <a:spcPct val="0"/>
              </a:spcAft>
              <a:defRPr sz="1200">
                <a:solidFill>
                  <a:schemeClr val="tx1"/>
                </a:solidFill>
                <a:latin typeface="Arial" panose="020B0604020202020204" pitchFamily="34" charset="0"/>
              </a:defRPr>
            </a:lvl6pPr>
            <a:lvl7pPr marL="2941638" indent="-223838" eaLnBrk="0" fontAlgn="base" hangingPunct="0">
              <a:spcBef>
                <a:spcPct val="30000"/>
              </a:spcBef>
              <a:spcAft>
                <a:spcPct val="0"/>
              </a:spcAft>
              <a:defRPr sz="1200">
                <a:solidFill>
                  <a:schemeClr val="tx1"/>
                </a:solidFill>
                <a:latin typeface="Arial" panose="020B0604020202020204" pitchFamily="34" charset="0"/>
              </a:defRPr>
            </a:lvl7pPr>
            <a:lvl8pPr marL="3398838" indent="-223838" eaLnBrk="0" fontAlgn="base" hangingPunct="0">
              <a:spcBef>
                <a:spcPct val="30000"/>
              </a:spcBef>
              <a:spcAft>
                <a:spcPct val="0"/>
              </a:spcAft>
              <a:defRPr sz="1200">
                <a:solidFill>
                  <a:schemeClr val="tx1"/>
                </a:solidFill>
                <a:latin typeface="Arial" panose="020B0604020202020204" pitchFamily="34" charset="0"/>
              </a:defRPr>
            </a:lvl8pPr>
            <a:lvl9pPr marL="3856038" indent="-2238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fr-FR" altLang="fr-FR"/>
              <a:t>Oeuvre d'Orient - Réseau Barnabé</a:t>
            </a:r>
          </a:p>
        </p:txBody>
      </p:sp>
    </p:spTree>
    <p:extLst>
      <p:ext uri="{BB962C8B-B14F-4D97-AF65-F5344CB8AC3E}">
        <p14:creationId xmlns:p14="http://schemas.microsoft.com/office/powerpoint/2010/main" val="41779871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2869C19F-62C5-47BA-9606-2067F2437DE3}"/>
              </a:ext>
            </a:extLst>
          </p:cNvPr>
          <p:cNvSpPr>
            <a:spLocks noGrp="1" noRot="1" noChangeAspect="1" noTextEdit="1"/>
          </p:cNvSpPr>
          <p:nvPr>
            <p:ph type="sldImg"/>
          </p:nvPr>
        </p:nvSpPr>
        <p:spPr>
          <a:ln/>
        </p:spPr>
      </p:sp>
      <p:sp>
        <p:nvSpPr>
          <p:cNvPr id="50179" name="Espace réservé des commentaires 2">
            <a:extLst>
              <a:ext uri="{FF2B5EF4-FFF2-40B4-BE49-F238E27FC236}">
                <a16:creationId xmlns:a16="http://schemas.microsoft.com/office/drawing/2014/main" id="{707E2B6F-278D-4F1F-BDE5-E32FA5F59510}"/>
              </a:ext>
            </a:extLst>
          </p:cNvPr>
          <p:cNvSpPr>
            <a:spLocks noGrp="1"/>
          </p:cNvSpPr>
          <p:nvPr>
            <p:ph type="body" idx="1"/>
          </p:nvPr>
        </p:nvSpPr>
        <p:spPr>
          <a:xfrm>
            <a:off x="196850" y="4689475"/>
            <a:ext cx="6135688" cy="5183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b="1" dirty="0">
                <a:latin typeface="Arial" panose="020B0604020202020204" pitchFamily="34" charset="0"/>
              </a:rPr>
              <a:t>… en Égypte</a:t>
            </a:r>
            <a:r>
              <a:rPr lang="fr-FR" altLang="fr-FR" dirty="0">
                <a:latin typeface="Arial" panose="020B0604020202020204" pitchFamily="34" charset="0"/>
              </a:rPr>
              <a:t> </a:t>
            </a:r>
            <a:r>
              <a:rPr lang="fr-FR" altLang="fr-FR" b="1" dirty="0">
                <a:latin typeface="Arial" panose="020B0604020202020204" pitchFamily="34" charset="0"/>
              </a:rPr>
              <a:t>…</a:t>
            </a:r>
          </a:p>
          <a:p>
            <a:endParaRPr lang="fr-FR" altLang="fr-FR" b="1" dirty="0">
              <a:latin typeface="Arial" panose="020B0604020202020204" pitchFamily="34" charset="0"/>
            </a:endParaRPr>
          </a:p>
          <a:p>
            <a:r>
              <a:rPr lang="fr-FR" altLang="fr-FR" b="1" dirty="0">
                <a:latin typeface="Arial" panose="020B0604020202020204" pitchFamily="34" charset="0"/>
              </a:rPr>
              <a:t>St Marc crée une Eglise à Alexandrie</a:t>
            </a:r>
          </a:p>
          <a:p>
            <a:r>
              <a:rPr lang="fr-FR" altLang="fr-FR" dirty="0">
                <a:latin typeface="Arial" panose="020B0604020202020204" pitchFamily="34" charset="0"/>
              </a:rPr>
              <a:t>où les chrétiens sont appelés « coptes ». </a:t>
            </a:r>
            <a:r>
              <a:rPr lang="fr-FR" altLang="fr-FR" i="1" dirty="0">
                <a:latin typeface="Arial" panose="020B0604020202020204" pitchFamily="34" charset="0"/>
              </a:rPr>
              <a:t>(</a:t>
            </a:r>
            <a:r>
              <a:rPr lang="fr-FR" altLang="fr-FR" i="1" dirty="0" err="1">
                <a:latin typeface="Arial" panose="020B0604020202020204" pitchFamily="34" charset="0"/>
              </a:rPr>
              <a:t>aigyptos</a:t>
            </a:r>
            <a:r>
              <a:rPr lang="fr-FR" altLang="fr-FR" i="1" dirty="0">
                <a:latin typeface="Arial" panose="020B0604020202020204" pitchFamily="34" charset="0"/>
              </a:rPr>
              <a:t> = copte)</a:t>
            </a:r>
          </a:p>
          <a:p>
            <a:r>
              <a:rPr lang="fr-FR" altLang="fr-FR" dirty="0">
                <a:latin typeface="Arial" panose="020B0604020202020204" pitchFamily="34" charset="0"/>
              </a:rPr>
              <a:t>Les pyramides étaient déjà là depuis très longtemps lorsque les apôtres sont arrivés en Égypte. Qui sait quand elles ont été construites ? </a:t>
            </a:r>
            <a:r>
              <a:rPr lang="fr-FR" altLang="fr-FR" i="1" dirty="0">
                <a:latin typeface="Arial" panose="020B0604020202020204" pitchFamily="34" charset="0"/>
              </a:rPr>
              <a:t>(2 600 ans avant Jésus-Christ)</a:t>
            </a:r>
          </a:p>
          <a:p>
            <a:r>
              <a:rPr lang="fr-FR" altLang="fr-FR" dirty="0">
                <a:latin typeface="Arial" panose="020B0604020202020204" pitchFamily="34" charset="0"/>
              </a:rPr>
              <a:t>Le Caire est la capitale de l’Egypte.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dirty="0">
                <a:solidFill>
                  <a:srgbClr val="212121"/>
                </a:solidFill>
                <a:effectLst/>
                <a:latin typeface="Inter"/>
              </a:rPr>
              <a:t>Le monastère orthodoxe de Sainte-Catherine est situé au pied du mont Horeb où, dans l’Ancien Testament, Moïse aurait reçu les Tables de la Loi. La montagne est également connue et révérée par les musulmans qui l’appellent djebel Musa. La zone tout entière est sacrée pour trois grandes religions répandues dans le monde entier : christianisme, islam et judaïsme. Le monastère, fondé au VIe siècle, est le plus ancien monastère chrétien ayant conservé sa fonction initiale. Ses murs et ses bâtiments sont très importants pour l’étude de l’architecture byzantine. Le monastère abrite des collections extraordinaires d’anciens manuscrits chrétiens et d’icônes et mosaïques . Le paysage montagneux et sauvage qui l’entoure comprend de nombreux sites et monuments archéologiques et religieux, et forme un décor parfait autour du monastère.</a:t>
            </a:r>
            <a:endParaRPr lang="fr-FR" altLang="fr-FR" b="1" dirty="0">
              <a:latin typeface="Arial" panose="020B0604020202020204" pitchFamily="34" charset="0"/>
            </a:endParaRPr>
          </a:p>
          <a:p>
            <a:endParaRPr lang="fr-FR" altLang="fr-FR" dirty="0">
              <a:latin typeface="Arial" panose="020B0604020202020204" pitchFamily="34" charset="0"/>
            </a:endParaRPr>
          </a:p>
          <a:p>
            <a:endParaRPr lang="fr-FR" altLang="fr-FR" dirty="0">
              <a:latin typeface="Arial" panose="020B0604020202020204" pitchFamily="34" charset="0"/>
            </a:endParaRPr>
          </a:p>
          <a:p>
            <a:pPr algn="l"/>
            <a:r>
              <a:rPr lang="fr-FR" dirty="0"/>
              <a:t>L’iconostase n’est pas systématiquement présente chez les coptes</a:t>
            </a:r>
          </a:p>
          <a:p>
            <a:r>
              <a:rPr lang="fr-FR" sz="1200" dirty="0">
                <a:latin typeface="Tw Cen MT Condensed" panose="020B0606020104020203" pitchFamily="34" charset="0"/>
              </a:rPr>
              <a:t>Toute l’action liturgique se concentre dans un sanctuaire séparé de la nef par l’iconostase.</a:t>
            </a:r>
          </a:p>
          <a:p>
            <a:r>
              <a:rPr lang="fr-FR" sz="1200" dirty="0">
                <a:latin typeface="Tw Cen MT Condensed" panose="020B0606020104020203" pitchFamily="34" charset="0"/>
              </a:rPr>
              <a:t>L’iconostase est aussi présente chez les melkites.</a:t>
            </a:r>
          </a:p>
          <a:p>
            <a:r>
              <a:rPr lang="fr-FR" b="1" u="sng" dirty="0">
                <a:effectLst/>
              </a:rPr>
              <a:t>Iconostase</a:t>
            </a:r>
            <a:r>
              <a:rPr lang="fr-FR" dirty="0"/>
              <a:t> (source: https://www.la-croix.com/Religion/Actualite/Comprendre-l-iconostase-_NG_-2010-02-28-547542)</a:t>
            </a:r>
          </a:p>
          <a:p>
            <a:r>
              <a:rPr lang="fr-FR" dirty="0"/>
              <a:t>L'iconostase est une cloison d'icônes qui, dans les églises de rite byzantin (Principalement les Églises orthodoxes et certaines Églises d'Orient unies à Rome), sépare la nef du sanctuaire où se tient le clergé célébrant la </a:t>
            </a:r>
            <a:r>
              <a:rPr lang="fr-FR" dirty="0" err="1">
                <a:hlinkClick r:id="rId3"/>
              </a:rPr>
              <a:t>liturgie</a:t>
            </a:r>
            <a:r>
              <a:rPr lang="fr-FR" dirty="0" err="1"/>
              <a:t>eucharistique</a:t>
            </a:r>
            <a:r>
              <a:rPr lang="fr-FR" dirty="0"/>
              <a:t>. Les icônes peuvent être simplement posées côte à côte sur des travées horizontales, ou alors séparées par des demi-colonnes, parfois richement ornées, ce qui ajoute à l'impression de profusion.</a:t>
            </a:r>
          </a:p>
          <a:p>
            <a:r>
              <a:rPr lang="fr-FR" dirty="0"/>
              <a:t>Pour un orthodoxe, l'iconostase ne se conçoit pas comme une barrière séparant le sanctuaire de la nef, mais plutôt comme le témoignage d'une nouvelle </a:t>
            </a:r>
            <a:r>
              <a:rPr lang="fr-FR" dirty="0">
                <a:hlinkClick r:id="rId4"/>
              </a:rPr>
              <a:t>communion</a:t>
            </a:r>
            <a:r>
              <a:rPr lang="fr-FR" dirty="0"/>
              <a:t>. « Les Pères la comparent à la limite entre deux mondes : le divin et l'humain, le monde éternel et le monde passager, </a:t>
            </a:r>
          </a:p>
          <a:p>
            <a:r>
              <a:rPr lang="fr-FR" dirty="0"/>
              <a:t>Limite séparant le monde divin du monde humain, elle est en même temps un lien entre ces deux mondes qui les unit en un tout unique au moyen d'images ; en effet, ces images expriment un état de l'univers où toute séparation est abolie, un état de la créature réconciliée avec </a:t>
            </a:r>
            <a:r>
              <a:rPr lang="fr-FR" dirty="0">
                <a:hlinkClick r:id="rId5"/>
              </a:rPr>
              <a:t>Dieu</a:t>
            </a:r>
            <a:r>
              <a:rPr lang="fr-FR" dirty="0"/>
              <a:t> et pacifiée en son propre sein </a:t>
            </a:r>
          </a:p>
          <a:p>
            <a:endParaRPr lang="fr-FR" dirty="0"/>
          </a:p>
          <a:p>
            <a:r>
              <a:rPr lang="fr-FR" sz="1200" dirty="0">
                <a:latin typeface="Tw Cen MT Condensed" panose="020B0606020104020203" pitchFamily="34" charset="0"/>
              </a:rPr>
              <a:t>Baptême: les enfants sont habillés comme des petits prêtres, coiffés de la mitre.</a:t>
            </a:r>
          </a:p>
          <a:p>
            <a:r>
              <a:rPr lang="fr-FR" sz="1200" dirty="0">
                <a:latin typeface="Tw Cen MT Condensed" panose="020B0606020104020203" pitchFamily="34" charset="0"/>
              </a:rPr>
              <a:t>Mariage: les époux sont couronnés et le mari porte un cape brodée.</a:t>
            </a:r>
          </a:p>
          <a:p>
            <a:endParaRPr lang="fr-FR" sz="1200" dirty="0">
              <a:latin typeface="Tw Cen MT Condensed" panose="020B0606020104020203" pitchFamily="34" charset="0"/>
            </a:endParaRPr>
          </a:p>
        </p:txBody>
      </p:sp>
      <p:sp>
        <p:nvSpPr>
          <p:cNvPr id="50180" name="Espace réservé de l'en-tête 3">
            <a:extLst>
              <a:ext uri="{FF2B5EF4-FFF2-40B4-BE49-F238E27FC236}">
                <a16:creationId xmlns:a16="http://schemas.microsoft.com/office/drawing/2014/main" id="{84DCB57E-E78B-418E-B06F-EDD8247F977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1838" indent="-280988">
              <a:spcBef>
                <a:spcPct val="30000"/>
              </a:spcBef>
              <a:defRPr sz="1200">
                <a:solidFill>
                  <a:schemeClr val="tx1"/>
                </a:solidFill>
                <a:latin typeface="Arial" panose="020B0604020202020204" pitchFamily="34" charset="0"/>
              </a:defRPr>
            </a:lvl2pPr>
            <a:lvl3pPr marL="1125538" indent="-223838">
              <a:spcBef>
                <a:spcPct val="30000"/>
              </a:spcBef>
              <a:defRPr sz="1200">
                <a:solidFill>
                  <a:schemeClr val="tx1"/>
                </a:solidFill>
                <a:latin typeface="Arial" panose="020B0604020202020204" pitchFamily="34" charset="0"/>
              </a:defRPr>
            </a:lvl3pPr>
            <a:lvl4pPr marL="1576388" indent="-223838">
              <a:spcBef>
                <a:spcPct val="30000"/>
              </a:spcBef>
              <a:defRPr sz="1200">
                <a:solidFill>
                  <a:schemeClr val="tx1"/>
                </a:solidFill>
                <a:latin typeface="Arial" panose="020B0604020202020204" pitchFamily="34" charset="0"/>
              </a:defRPr>
            </a:lvl4pPr>
            <a:lvl5pPr marL="2027238" indent="-223838">
              <a:spcBef>
                <a:spcPct val="30000"/>
              </a:spcBef>
              <a:defRPr sz="1200">
                <a:solidFill>
                  <a:schemeClr val="tx1"/>
                </a:solidFill>
                <a:latin typeface="Arial" panose="020B0604020202020204" pitchFamily="34" charset="0"/>
              </a:defRPr>
            </a:lvl5pPr>
            <a:lvl6pPr marL="2484438" indent="-223838" eaLnBrk="0" fontAlgn="base" hangingPunct="0">
              <a:spcBef>
                <a:spcPct val="30000"/>
              </a:spcBef>
              <a:spcAft>
                <a:spcPct val="0"/>
              </a:spcAft>
              <a:defRPr sz="1200">
                <a:solidFill>
                  <a:schemeClr val="tx1"/>
                </a:solidFill>
                <a:latin typeface="Arial" panose="020B0604020202020204" pitchFamily="34" charset="0"/>
              </a:defRPr>
            </a:lvl6pPr>
            <a:lvl7pPr marL="2941638" indent="-223838" eaLnBrk="0" fontAlgn="base" hangingPunct="0">
              <a:spcBef>
                <a:spcPct val="30000"/>
              </a:spcBef>
              <a:spcAft>
                <a:spcPct val="0"/>
              </a:spcAft>
              <a:defRPr sz="1200">
                <a:solidFill>
                  <a:schemeClr val="tx1"/>
                </a:solidFill>
                <a:latin typeface="Arial" panose="020B0604020202020204" pitchFamily="34" charset="0"/>
              </a:defRPr>
            </a:lvl7pPr>
            <a:lvl8pPr marL="3398838" indent="-223838" eaLnBrk="0" fontAlgn="base" hangingPunct="0">
              <a:spcBef>
                <a:spcPct val="30000"/>
              </a:spcBef>
              <a:spcAft>
                <a:spcPct val="0"/>
              </a:spcAft>
              <a:defRPr sz="1200">
                <a:solidFill>
                  <a:schemeClr val="tx1"/>
                </a:solidFill>
                <a:latin typeface="Arial" panose="020B0604020202020204" pitchFamily="34" charset="0"/>
              </a:defRPr>
            </a:lvl8pPr>
            <a:lvl9pPr marL="3856038" indent="-2238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fr-FR" altLang="fr-FR"/>
              <a:t>Oeuvre d'Orient - Réseau Barnabé</a:t>
            </a:r>
          </a:p>
        </p:txBody>
      </p:sp>
    </p:spTree>
    <p:extLst>
      <p:ext uri="{BB962C8B-B14F-4D97-AF65-F5344CB8AC3E}">
        <p14:creationId xmlns:p14="http://schemas.microsoft.com/office/powerpoint/2010/main" val="36580736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2869C19F-62C5-47BA-9606-2067F2437DE3}"/>
              </a:ext>
            </a:extLst>
          </p:cNvPr>
          <p:cNvSpPr>
            <a:spLocks noGrp="1" noRot="1" noChangeAspect="1" noTextEdit="1"/>
          </p:cNvSpPr>
          <p:nvPr>
            <p:ph type="sldImg"/>
          </p:nvPr>
        </p:nvSpPr>
        <p:spPr>
          <a:ln/>
        </p:spPr>
      </p:sp>
      <p:sp>
        <p:nvSpPr>
          <p:cNvPr id="50179" name="Espace réservé des commentaires 2">
            <a:extLst>
              <a:ext uri="{FF2B5EF4-FFF2-40B4-BE49-F238E27FC236}">
                <a16:creationId xmlns:a16="http://schemas.microsoft.com/office/drawing/2014/main" id="{707E2B6F-278D-4F1F-BDE5-E32FA5F59510}"/>
              </a:ext>
            </a:extLst>
          </p:cNvPr>
          <p:cNvSpPr>
            <a:spLocks noGrp="1"/>
          </p:cNvSpPr>
          <p:nvPr>
            <p:ph type="body" idx="1"/>
          </p:nvPr>
        </p:nvSpPr>
        <p:spPr>
          <a:xfrm>
            <a:off x="196850" y="4689475"/>
            <a:ext cx="6135688" cy="5183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2"/>
                </a:solidFill>
                <a:latin typeface="Raleway" pitchFamily="2" charset="0"/>
              </a:rPr>
              <a:t>Monastère Deir Al </a:t>
            </a:r>
            <a:r>
              <a:rPr lang="fr-FR" dirty="0" err="1">
                <a:solidFill>
                  <a:schemeClr val="tx2"/>
                </a:solidFill>
                <a:latin typeface="Raleway" pitchFamily="2" charset="0"/>
              </a:rPr>
              <a:t>Muharraq</a:t>
            </a:r>
            <a:endParaRPr lang="fr-FR" dirty="0">
              <a:solidFill>
                <a:schemeClr val="tx2"/>
              </a:solidFill>
              <a:latin typeface="Raleway"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2"/>
                </a:solidFill>
                <a:latin typeface="Raleway" pitchFamily="2" charset="0"/>
              </a:rPr>
              <a:t>= Monastère de  la  vierge Marie. Selon la tradition, l’ultime étape du voyage de la Sainte Famille en Egypte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solidFill>
                <a:schemeClr val="tx2"/>
              </a:solidFill>
              <a:latin typeface="Raleway" pitchFamily="2" charset="0"/>
            </a:endParaRPr>
          </a:p>
          <a:p>
            <a:pPr>
              <a:buSzPts val="1800"/>
            </a:pPr>
            <a:endParaRPr lang="fr-FR" dirty="0"/>
          </a:p>
          <a:p>
            <a:pPr>
              <a:buSzPts val="1800"/>
            </a:pPr>
            <a:r>
              <a:rPr lang="fr-FR" dirty="0"/>
              <a:t> photo la cuculle </a:t>
            </a:r>
          </a:p>
          <a:p>
            <a:pPr>
              <a:buSzPts val="1800"/>
            </a:pPr>
            <a:r>
              <a:rPr lang="fr-FR" dirty="0"/>
              <a:t>Monastère Al </a:t>
            </a:r>
            <a:r>
              <a:rPr lang="fr-FR" dirty="0" err="1"/>
              <a:t>Muharraq</a:t>
            </a:r>
            <a:r>
              <a:rPr lang="fr-FR" dirty="0"/>
              <a:t> d'Alexandrie ; laudes; liturgie en copte ; prière dure 3h</a:t>
            </a:r>
          </a:p>
          <a:p>
            <a:pPr>
              <a:lnSpc>
                <a:spcPct val="107000"/>
              </a:lnSpc>
              <a:spcAft>
                <a:spcPts val="80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La cuculle</a:t>
            </a:r>
          </a:p>
          <a:p>
            <a:pPr>
              <a:lnSpc>
                <a:spcPct val="107000"/>
              </a:lnSpc>
              <a:spcAft>
                <a:spcPts val="80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 Les 12 croix (6 de chaque coté) symbolisent les 12 apôtres du Christ </a:t>
            </a:r>
          </a:p>
          <a:p>
            <a:pPr>
              <a:lnSpc>
                <a:spcPct val="107000"/>
              </a:lnSpc>
              <a:spcAft>
                <a:spcPts val="80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La croix derrière symbolise le Christ</a:t>
            </a:r>
          </a:p>
          <a:p>
            <a:pPr>
              <a:lnSpc>
                <a:spcPct val="107000"/>
              </a:lnSpc>
              <a:spcAft>
                <a:spcPts val="80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La ligne du milieu symbolise la séparation entre le Bien et le Mal : le diable aurait voulu arracher à St Antoine son capuchon ; dans la lutte il s’est déchiré. La ligne sur le capuchon symbolise cette déchirure et cette séparation ;</a:t>
            </a:r>
          </a:p>
          <a:p>
            <a:endParaRPr lang="fr-FR" sz="1200" dirty="0">
              <a:latin typeface="Tw Cen MT Condensed" panose="020B0606020104020203" pitchFamily="34" charset="0"/>
            </a:endParaRPr>
          </a:p>
          <a:p>
            <a:pPr algn="l">
              <a:lnSpc>
                <a:spcPct val="107000"/>
              </a:lnSpc>
              <a:spcAft>
                <a:spcPts val="800"/>
              </a:spcAft>
            </a:pPr>
            <a:r>
              <a:rPr lang="fr-FR" kern="100" dirty="0">
                <a:solidFill>
                  <a:schemeClr val="bg1"/>
                </a:solidFill>
                <a:effectLst/>
                <a:ea typeface="Calibri" panose="020F0502020204030204" pitchFamily="34" charset="0"/>
                <a:cs typeface="Times New Roman" panose="02020603050405020304" pitchFamily="18" charset="0"/>
              </a:rPr>
              <a:t>Beaucoup de coptes se font tatouer une croix (entre le pouce et l’index ou à l’intérieur du poignet…) pour garder une trace indélébile de leur pèlerinage à Jérusalem ou dans les grands sanctuaires. </a:t>
            </a:r>
          </a:p>
          <a:p>
            <a:pPr algn="l">
              <a:lnSpc>
                <a:spcPct val="107000"/>
              </a:lnSpc>
              <a:spcAft>
                <a:spcPts val="800"/>
              </a:spcAft>
            </a:pPr>
            <a:r>
              <a:rPr lang="fr-FR" kern="100" dirty="0">
                <a:solidFill>
                  <a:schemeClr val="bg1"/>
                </a:solidFill>
                <a:effectLst/>
                <a:ea typeface="Calibri" panose="020F0502020204030204" pitchFamily="34" charset="0"/>
                <a:cs typeface="Times New Roman" panose="02020603050405020304" pitchFamily="18" charset="0"/>
              </a:rPr>
              <a:t>Bien que le tatouage soit interdit par l’Ancien Testament (Lévitique 19, 28), cependant, on lit dans le Cantique des Cantiques (8,6) : « Pose-moi comme un sceau sur ton cœur, comme un sceau sur ton </a:t>
            </a: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b="0" i="0" u="none" strike="noStrike" kern="1200" cap="none" spc="0" normalizeH="0" baseline="0" noProof="0" dirty="0">
                <a:ln>
                  <a:noFill/>
                </a:ln>
                <a:solidFill>
                  <a:schemeClr val="bg2"/>
                </a:solidFill>
                <a:effectLst/>
                <a:uLnTx/>
                <a:uFillTx/>
                <a:ea typeface="Calibri" panose="020F0502020204030204" pitchFamily="34" charset="0"/>
                <a:cs typeface="Times New Roman" panose="02020603050405020304" pitchFamily="18" charset="0"/>
              </a:rPr>
              <a:t>Pour cette cérémonie fondamentale, l’eau baptismale et les huiles, le </a:t>
            </a:r>
            <a:r>
              <a:rPr kumimoji="0" lang="fr-FR" b="1" i="0" u="none" strike="noStrike" kern="1200" cap="none" spc="0" normalizeH="0" baseline="0" noProof="0" dirty="0">
                <a:ln>
                  <a:noFill/>
                </a:ln>
                <a:solidFill>
                  <a:schemeClr val="bg2"/>
                </a:solidFill>
                <a:effectLst/>
                <a:uLnTx/>
                <a:uFillTx/>
                <a:ea typeface="Calibri" panose="020F0502020204030204" pitchFamily="34" charset="0"/>
                <a:cs typeface="Times New Roman" panose="02020603050405020304" pitchFamily="18" charset="0"/>
              </a:rPr>
              <a:t>myron</a:t>
            </a:r>
            <a:r>
              <a:rPr kumimoji="0" lang="fr-FR" b="0" i="0" u="none" strike="noStrike" kern="1200" cap="none" spc="0" normalizeH="0" baseline="0" noProof="0" dirty="0">
                <a:ln>
                  <a:noFill/>
                </a:ln>
                <a:solidFill>
                  <a:schemeClr val="bg2"/>
                </a:solidFill>
                <a:effectLst/>
                <a:uLnTx/>
                <a:uFillTx/>
                <a:ea typeface="Calibri" panose="020F0502020204030204" pitchFamily="34" charset="0"/>
                <a:cs typeface="Times New Roman" panose="02020603050405020304" pitchFamily="18" charset="0"/>
              </a:rPr>
              <a:t> (saint chrême) sont bénis. Les parents, parrain, marraine présentent l’enfant, le prêtre immerge trois fois l’enfant. La chrismation est accompagnée de 36 bénédictions sur le corps du bébé. Le vêtement blanc est ceinturé de rouge, symbole de l’attachement à l’église. Le baptisé  communie immédiatement après.</a:t>
            </a:r>
            <a:endParaRPr lang="fr-FR" dirty="0"/>
          </a:p>
          <a:p>
            <a:endParaRPr lang="fr-FR" sz="1200" dirty="0">
              <a:latin typeface="Tw Cen MT Condensed" panose="020B0606020104020203" pitchFamily="34" charset="0"/>
            </a:endParaRPr>
          </a:p>
        </p:txBody>
      </p:sp>
      <p:sp>
        <p:nvSpPr>
          <p:cNvPr id="50180" name="Espace réservé de l'en-tête 3">
            <a:extLst>
              <a:ext uri="{FF2B5EF4-FFF2-40B4-BE49-F238E27FC236}">
                <a16:creationId xmlns:a16="http://schemas.microsoft.com/office/drawing/2014/main" id="{84DCB57E-E78B-418E-B06F-EDD8247F977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1838" indent="-280988">
              <a:spcBef>
                <a:spcPct val="30000"/>
              </a:spcBef>
              <a:defRPr sz="1200">
                <a:solidFill>
                  <a:schemeClr val="tx1"/>
                </a:solidFill>
                <a:latin typeface="Arial" panose="020B0604020202020204" pitchFamily="34" charset="0"/>
              </a:defRPr>
            </a:lvl2pPr>
            <a:lvl3pPr marL="1125538" indent="-223838">
              <a:spcBef>
                <a:spcPct val="30000"/>
              </a:spcBef>
              <a:defRPr sz="1200">
                <a:solidFill>
                  <a:schemeClr val="tx1"/>
                </a:solidFill>
                <a:latin typeface="Arial" panose="020B0604020202020204" pitchFamily="34" charset="0"/>
              </a:defRPr>
            </a:lvl3pPr>
            <a:lvl4pPr marL="1576388" indent="-223838">
              <a:spcBef>
                <a:spcPct val="30000"/>
              </a:spcBef>
              <a:defRPr sz="1200">
                <a:solidFill>
                  <a:schemeClr val="tx1"/>
                </a:solidFill>
                <a:latin typeface="Arial" panose="020B0604020202020204" pitchFamily="34" charset="0"/>
              </a:defRPr>
            </a:lvl4pPr>
            <a:lvl5pPr marL="2027238" indent="-223838">
              <a:spcBef>
                <a:spcPct val="30000"/>
              </a:spcBef>
              <a:defRPr sz="1200">
                <a:solidFill>
                  <a:schemeClr val="tx1"/>
                </a:solidFill>
                <a:latin typeface="Arial" panose="020B0604020202020204" pitchFamily="34" charset="0"/>
              </a:defRPr>
            </a:lvl5pPr>
            <a:lvl6pPr marL="2484438" indent="-223838" eaLnBrk="0" fontAlgn="base" hangingPunct="0">
              <a:spcBef>
                <a:spcPct val="30000"/>
              </a:spcBef>
              <a:spcAft>
                <a:spcPct val="0"/>
              </a:spcAft>
              <a:defRPr sz="1200">
                <a:solidFill>
                  <a:schemeClr val="tx1"/>
                </a:solidFill>
                <a:latin typeface="Arial" panose="020B0604020202020204" pitchFamily="34" charset="0"/>
              </a:defRPr>
            </a:lvl6pPr>
            <a:lvl7pPr marL="2941638" indent="-223838" eaLnBrk="0" fontAlgn="base" hangingPunct="0">
              <a:spcBef>
                <a:spcPct val="30000"/>
              </a:spcBef>
              <a:spcAft>
                <a:spcPct val="0"/>
              </a:spcAft>
              <a:defRPr sz="1200">
                <a:solidFill>
                  <a:schemeClr val="tx1"/>
                </a:solidFill>
                <a:latin typeface="Arial" panose="020B0604020202020204" pitchFamily="34" charset="0"/>
              </a:defRPr>
            </a:lvl7pPr>
            <a:lvl8pPr marL="3398838" indent="-223838" eaLnBrk="0" fontAlgn="base" hangingPunct="0">
              <a:spcBef>
                <a:spcPct val="30000"/>
              </a:spcBef>
              <a:spcAft>
                <a:spcPct val="0"/>
              </a:spcAft>
              <a:defRPr sz="1200">
                <a:solidFill>
                  <a:schemeClr val="tx1"/>
                </a:solidFill>
                <a:latin typeface="Arial" panose="020B0604020202020204" pitchFamily="34" charset="0"/>
              </a:defRPr>
            </a:lvl8pPr>
            <a:lvl9pPr marL="3856038" indent="-2238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fr-FR" altLang="fr-FR"/>
              <a:t>Oeuvre d'Orient - Réseau Barnabé</a:t>
            </a:r>
          </a:p>
        </p:txBody>
      </p:sp>
    </p:spTree>
    <p:extLst>
      <p:ext uri="{BB962C8B-B14F-4D97-AF65-F5344CB8AC3E}">
        <p14:creationId xmlns:p14="http://schemas.microsoft.com/office/powerpoint/2010/main" val="11515415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2869C19F-62C5-47BA-9606-2067F2437DE3}"/>
              </a:ext>
            </a:extLst>
          </p:cNvPr>
          <p:cNvSpPr>
            <a:spLocks noGrp="1" noRot="1" noChangeAspect="1" noTextEdit="1"/>
          </p:cNvSpPr>
          <p:nvPr>
            <p:ph type="sldImg"/>
          </p:nvPr>
        </p:nvSpPr>
        <p:spPr>
          <a:ln/>
        </p:spPr>
      </p:sp>
      <p:sp>
        <p:nvSpPr>
          <p:cNvPr id="50179" name="Espace réservé des commentaires 2">
            <a:extLst>
              <a:ext uri="{FF2B5EF4-FFF2-40B4-BE49-F238E27FC236}">
                <a16:creationId xmlns:a16="http://schemas.microsoft.com/office/drawing/2014/main" id="{707E2B6F-278D-4F1F-BDE5-E32FA5F59510}"/>
              </a:ext>
            </a:extLst>
          </p:cNvPr>
          <p:cNvSpPr>
            <a:spLocks noGrp="1"/>
          </p:cNvSpPr>
          <p:nvPr>
            <p:ph type="body" idx="1"/>
          </p:nvPr>
        </p:nvSpPr>
        <p:spPr>
          <a:xfrm>
            <a:off x="196850" y="4689475"/>
            <a:ext cx="6135688" cy="5183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2"/>
                </a:solidFill>
                <a:latin typeface="Raleway" pitchFamily="2" charset="0"/>
              </a:rPr>
              <a:t>Monastère Deir Al </a:t>
            </a:r>
            <a:r>
              <a:rPr lang="fr-FR" dirty="0" err="1">
                <a:solidFill>
                  <a:schemeClr val="tx2"/>
                </a:solidFill>
                <a:latin typeface="Raleway" pitchFamily="2" charset="0"/>
              </a:rPr>
              <a:t>Muharraq</a:t>
            </a:r>
            <a:endParaRPr lang="fr-FR" dirty="0">
              <a:solidFill>
                <a:schemeClr val="tx2"/>
              </a:solidFill>
              <a:latin typeface="Raleway"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2"/>
                </a:solidFill>
                <a:latin typeface="Raleway" pitchFamily="2" charset="0"/>
              </a:rPr>
              <a:t>= Monastère de  la  vierge Marie. Selon la tradition, l’ultime étape du voyage de la Sainte Famille en Egypte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solidFill>
                <a:schemeClr val="tx2"/>
              </a:solidFill>
              <a:latin typeface="Raleway" pitchFamily="2" charset="0"/>
            </a:endParaRPr>
          </a:p>
          <a:p>
            <a:pPr>
              <a:buSzPts val="1800"/>
            </a:pPr>
            <a:endParaRPr lang="fr-FR" dirty="0"/>
          </a:p>
          <a:p>
            <a:pPr>
              <a:buSzPts val="1800"/>
            </a:pPr>
            <a:r>
              <a:rPr lang="fr-FR" dirty="0"/>
              <a:t> photo la cuculle </a:t>
            </a:r>
          </a:p>
          <a:p>
            <a:pPr>
              <a:buSzPts val="1800"/>
            </a:pPr>
            <a:r>
              <a:rPr lang="fr-FR" dirty="0"/>
              <a:t>Monastère Al </a:t>
            </a:r>
            <a:r>
              <a:rPr lang="fr-FR" dirty="0" err="1"/>
              <a:t>Muharraq</a:t>
            </a:r>
            <a:r>
              <a:rPr lang="fr-FR" dirty="0"/>
              <a:t> d'Alexandrie ; laudes; liturgie en copte ; prière dure 3h</a:t>
            </a:r>
          </a:p>
          <a:p>
            <a:pPr>
              <a:lnSpc>
                <a:spcPct val="107000"/>
              </a:lnSpc>
              <a:spcAft>
                <a:spcPts val="80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La cuculle</a:t>
            </a:r>
          </a:p>
          <a:p>
            <a:pPr>
              <a:lnSpc>
                <a:spcPct val="107000"/>
              </a:lnSpc>
              <a:spcAft>
                <a:spcPts val="80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 Les 12 croix (6 de chaque coté) symbolisent les 12 apôtres du Christ </a:t>
            </a:r>
          </a:p>
          <a:p>
            <a:pPr>
              <a:lnSpc>
                <a:spcPct val="107000"/>
              </a:lnSpc>
              <a:spcAft>
                <a:spcPts val="80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La croix derrière symbolise le Christ</a:t>
            </a:r>
          </a:p>
          <a:p>
            <a:pPr>
              <a:lnSpc>
                <a:spcPct val="107000"/>
              </a:lnSpc>
              <a:spcAft>
                <a:spcPts val="80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La ligne du milieu symbolise la séparation entre le Bien et le Mal : le diable aurait voulu arracher à St Antoine son capuchon ; dans la lutte il s’est déchiré. La ligne sur le capuchon symbolise cette déchirure et cette séparation ;</a:t>
            </a:r>
          </a:p>
          <a:p>
            <a:endParaRPr lang="fr-FR" sz="1200" dirty="0">
              <a:latin typeface="Tw Cen MT Condensed" panose="020B0606020104020203" pitchFamily="34" charset="0"/>
            </a:endParaRPr>
          </a:p>
          <a:p>
            <a:pPr algn="l">
              <a:lnSpc>
                <a:spcPct val="107000"/>
              </a:lnSpc>
              <a:spcAft>
                <a:spcPts val="800"/>
              </a:spcAft>
            </a:pPr>
            <a:r>
              <a:rPr lang="fr-FR" kern="100" dirty="0">
                <a:solidFill>
                  <a:schemeClr val="bg1"/>
                </a:solidFill>
                <a:effectLst/>
                <a:ea typeface="Calibri" panose="020F0502020204030204" pitchFamily="34" charset="0"/>
                <a:cs typeface="Times New Roman" panose="02020603050405020304" pitchFamily="18" charset="0"/>
              </a:rPr>
              <a:t>Beaucoup de coptes se font tatouer une croix (entre le pouce et l’index ou à l’intérieur du poignet…) pour garder une trace indélébile de leur pèlerinage à Jérusalem ou dans les grands sanctuaires. </a:t>
            </a:r>
          </a:p>
          <a:p>
            <a:pPr algn="l">
              <a:lnSpc>
                <a:spcPct val="107000"/>
              </a:lnSpc>
              <a:spcAft>
                <a:spcPts val="800"/>
              </a:spcAft>
            </a:pPr>
            <a:r>
              <a:rPr lang="fr-FR" kern="100" dirty="0">
                <a:solidFill>
                  <a:schemeClr val="bg1"/>
                </a:solidFill>
                <a:effectLst/>
                <a:ea typeface="Calibri" panose="020F0502020204030204" pitchFamily="34" charset="0"/>
                <a:cs typeface="Times New Roman" panose="02020603050405020304" pitchFamily="18" charset="0"/>
              </a:rPr>
              <a:t>Bien que le tatouage soit interdit par l’Ancien Testament (Lévitique 19, 28), cependant, on lit dans le Cantique des Cantiques (8,6) : « Pose-moi comme un sceau sur ton cœur, comme un sceau sur ton </a:t>
            </a: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b="0" i="0" u="none" strike="noStrike" kern="1200" cap="none" spc="0" normalizeH="0" baseline="0" noProof="0" dirty="0">
                <a:ln>
                  <a:noFill/>
                </a:ln>
                <a:solidFill>
                  <a:schemeClr val="bg2"/>
                </a:solidFill>
                <a:effectLst/>
                <a:uLnTx/>
                <a:uFillTx/>
                <a:ea typeface="Calibri" panose="020F0502020204030204" pitchFamily="34" charset="0"/>
                <a:cs typeface="Times New Roman" panose="02020603050405020304" pitchFamily="18" charset="0"/>
              </a:rPr>
              <a:t>Pour cette cérémonie fondamentale, l’eau baptismale et les huiles, le </a:t>
            </a:r>
            <a:r>
              <a:rPr kumimoji="0" lang="fr-FR" b="1" i="0" u="none" strike="noStrike" kern="1200" cap="none" spc="0" normalizeH="0" baseline="0" noProof="0" dirty="0">
                <a:ln>
                  <a:noFill/>
                </a:ln>
                <a:solidFill>
                  <a:schemeClr val="bg2"/>
                </a:solidFill>
                <a:effectLst/>
                <a:uLnTx/>
                <a:uFillTx/>
                <a:ea typeface="Calibri" panose="020F0502020204030204" pitchFamily="34" charset="0"/>
                <a:cs typeface="Times New Roman" panose="02020603050405020304" pitchFamily="18" charset="0"/>
              </a:rPr>
              <a:t>myron</a:t>
            </a:r>
            <a:r>
              <a:rPr kumimoji="0" lang="fr-FR" b="0" i="0" u="none" strike="noStrike" kern="1200" cap="none" spc="0" normalizeH="0" baseline="0" noProof="0" dirty="0">
                <a:ln>
                  <a:noFill/>
                </a:ln>
                <a:solidFill>
                  <a:schemeClr val="bg2"/>
                </a:solidFill>
                <a:effectLst/>
                <a:uLnTx/>
                <a:uFillTx/>
                <a:ea typeface="Calibri" panose="020F0502020204030204" pitchFamily="34" charset="0"/>
                <a:cs typeface="Times New Roman" panose="02020603050405020304" pitchFamily="18" charset="0"/>
              </a:rPr>
              <a:t> (saint chrême) sont bénis. Les parents, parrain, marraine présentent l’enfant, le prêtre immerge trois fois l’enfant. La chrismation est accompagnée de 36 bénédictions sur le corps du bébé. Le vêtement blanc est ceinturé de rouge, symbole de l’attachement à l’église. Le baptisé  communie immédiatement après.</a:t>
            </a:r>
            <a:endParaRPr lang="fr-FR" dirty="0"/>
          </a:p>
          <a:p>
            <a:endParaRPr lang="fr-FR" sz="1200" dirty="0">
              <a:latin typeface="Tw Cen MT Condensed" panose="020B0606020104020203" pitchFamily="34" charset="0"/>
            </a:endParaRPr>
          </a:p>
        </p:txBody>
      </p:sp>
      <p:sp>
        <p:nvSpPr>
          <p:cNvPr id="50180" name="Espace réservé de l'en-tête 3">
            <a:extLst>
              <a:ext uri="{FF2B5EF4-FFF2-40B4-BE49-F238E27FC236}">
                <a16:creationId xmlns:a16="http://schemas.microsoft.com/office/drawing/2014/main" id="{84DCB57E-E78B-418E-B06F-EDD8247F977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1838" indent="-280988">
              <a:spcBef>
                <a:spcPct val="30000"/>
              </a:spcBef>
              <a:defRPr sz="1200">
                <a:solidFill>
                  <a:schemeClr val="tx1"/>
                </a:solidFill>
                <a:latin typeface="Arial" panose="020B0604020202020204" pitchFamily="34" charset="0"/>
              </a:defRPr>
            </a:lvl2pPr>
            <a:lvl3pPr marL="1125538" indent="-223838">
              <a:spcBef>
                <a:spcPct val="30000"/>
              </a:spcBef>
              <a:defRPr sz="1200">
                <a:solidFill>
                  <a:schemeClr val="tx1"/>
                </a:solidFill>
                <a:latin typeface="Arial" panose="020B0604020202020204" pitchFamily="34" charset="0"/>
              </a:defRPr>
            </a:lvl3pPr>
            <a:lvl4pPr marL="1576388" indent="-223838">
              <a:spcBef>
                <a:spcPct val="30000"/>
              </a:spcBef>
              <a:defRPr sz="1200">
                <a:solidFill>
                  <a:schemeClr val="tx1"/>
                </a:solidFill>
                <a:latin typeface="Arial" panose="020B0604020202020204" pitchFamily="34" charset="0"/>
              </a:defRPr>
            </a:lvl4pPr>
            <a:lvl5pPr marL="2027238" indent="-223838">
              <a:spcBef>
                <a:spcPct val="30000"/>
              </a:spcBef>
              <a:defRPr sz="1200">
                <a:solidFill>
                  <a:schemeClr val="tx1"/>
                </a:solidFill>
                <a:latin typeface="Arial" panose="020B0604020202020204" pitchFamily="34" charset="0"/>
              </a:defRPr>
            </a:lvl5pPr>
            <a:lvl6pPr marL="2484438" indent="-223838" eaLnBrk="0" fontAlgn="base" hangingPunct="0">
              <a:spcBef>
                <a:spcPct val="30000"/>
              </a:spcBef>
              <a:spcAft>
                <a:spcPct val="0"/>
              </a:spcAft>
              <a:defRPr sz="1200">
                <a:solidFill>
                  <a:schemeClr val="tx1"/>
                </a:solidFill>
                <a:latin typeface="Arial" panose="020B0604020202020204" pitchFamily="34" charset="0"/>
              </a:defRPr>
            </a:lvl6pPr>
            <a:lvl7pPr marL="2941638" indent="-223838" eaLnBrk="0" fontAlgn="base" hangingPunct="0">
              <a:spcBef>
                <a:spcPct val="30000"/>
              </a:spcBef>
              <a:spcAft>
                <a:spcPct val="0"/>
              </a:spcAft>
              <a:defRPr sz="1200">
                <a:solidFill>
                  <a:schemeClr val="tx1"/>
                </a:solidFill>
                <a:latin typeface="Arial" panose="020B0604020202020204" pitchFamily="34" charset="0"/>
              </a:defRPr>
            </a:lvl7pPr>
            <a:lvl8pPr marL="3398838" indent="-223838" eaLnBrk="0" fontAlgn="base" hangingPunct="0">
              <a:spcBef>
                <a:spcPct val="30000"/>
              </a:spcBef>
              <a:spcAft>
                <a:spcPct val="0"/>
              </a:spcAft>
              <a:defRPr sz="1200">
                <a:solidFill>
                  <a:schemeClr val="tx1"/>
                </a:solidFill>
                <a:latin typeface="Arial" panose="020B0604020202020204" pitchFamily="34" charset="0"/>
              </a:defRPr>
            </a:lvl8pPr>
            <a:lvl9pPr marL="3856038" indent="-2238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fr-FR" altLang="fr-FR"/>
              <a:t>Oeuvre d'Orient - Réseau Barnabé</a:t>
            </a:r>
          </a:p>
        </p:txBody>
      </p:sp>
    </p:spTree>
    <p:extLst>
      <p:ext uri="{BB962C8B-B14F-4D97-AF65-F5344CB8AC3E}">
        <p14:creationId xmlns:p14="http://schemas.microsoft.com/office/powerpoint/2010/main" val="19436692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2869C19F-62C5-47BA-9606-2067F2437DE3}"/>
              </a:ext>
            </a:extLst>
          </p:cNvPr>
          <p:cNvSpPr>
            <a:spLocks noGrp="1" noRot="1" noChangeAspect="1" noTextEdit="1"/>
          </p:cNvSpPr>
          <p:nvPr>
            <p:ph type="sldImg"/>
          </p:nvPr>
        </p:nvSpPr>
        <p:spPr>
          <a:ln/>
        </p:spPr>
      </p:sp>
      <p:sp>
        <p:nvSpPr>
          <p:cNvPr id="50179" name="Espace réservé des commentaires 2">
            <a:extLst>
              <a:ext uri="{FF2B5EF4-FFF2-40B4-BE49-F238E27FC236}">
                <a16:creationId xmlns:a16="http://schemas.microsoft.com/office/drawing/2014/main" id="{707E2B6F-278D-4F1F-BDE5-E32FA5F59510}"/>
              </a:ext>
            </a:extLst>
          </p:cNvPr>
          <p:cNvSpPr>
            <a:spLocks noGrp="1"/>
          </p:cNvSpPr>
          <p:nvPr>
            <p:ph type="body" idx="1"/>
          </p:nvPr>
        </p:nvSpPr>
        <p:spPr>
          <a:xfrm>
            <a:off x="196850" y="4689475"/>
            <a:ext cx="6135688" cy="5183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0"/>
              </a:spcBef>
              <a:buFontTx/>
              <a:buNone/>
            </a:pPr>
            <a:r>
              <a:rPr lang="fr-FR" altLang="fr-FR" sz="1200" dirty="0">
                <a:solidFill>
                  <a:schemeClr val="bg1"/>
                </a:solidFill>
              </a:rPr>
              <a:t>Eglise fondée par St Thomas apôtre  à Babylone et ses disciples </a:t>
            </a:r>
            <a:r>
              <a:rPr lang="fr-FR" altLang="fr-FR" sz="1200" dirty="0" err="1">
                <a:solidFill>
                  <a:schemeClr val="bg1"/>
                </a:solidFill>
              </a:rPr>
              <a:t>Addai</a:t>
            </a:r>
            <a:r>
              <a:rPr lang="fr-FR" altLang="fr-FR" sz="1200" dirty="0">
                <a:solidFill>
                  <a:schemeClr val="bg1"/>
                </a:solidFill>
              </a:rPr>
              <a:t> et Mari</a:t>
            </a:r>
          </a:p>
          <a:p>
            <a:endParaRPr lang="fr-FR" dirty="0"/>
          </a:p>
          <a:p>
            <a:r>
              <a:rPr lang="fr-FR" dirty="0"/>
              <a:t>Jeune femme en tenue traditionnelle chaldéenne</a:t>
            </a:r>
          </a:p>
          <a:p>
            <a:endParaRPr lang="fr-FR" altLang="fr-FR" b="1" dirty="0">
              <a:latin typeface="Arial" panose="020B0604020202020204" pitchFamily="34" charset="0"/>
            </a:endParaRPr>
          </a:p>
        </p:txBody>
      </p:sp>
      <p:sp>
        <p:nvSpPr>
          <p:cNvPr id="50180" name="Espace réservé de l'en-tête 3">
            <a:extLst>
              <a:ext uri="{FF2B5EF4-FFF2-40B4-BE49-F238E27FC236}">
                <a16:creationId xmlns:a16="http://schemas.microsoft.com/office/drawing/2014/main" id="{84DCB57E-E78B-418E-B06F-EDD8247F977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1838" indent="-280988">
              <a:spcBef>
                <a:spcPct val="30000"/>
              </a:spcBef>
              <a:defRPr sz="1200">
                <a:solidFill>
                  <a:schemeClr val="tx1"/>
                </a:solidFill>
                <a:latin typeface="Arial" panose="020B0604020202020204" pitchFamily="34" charset="0"/>
              </a:defRPr>
            </a:lvl2pPr>
            <a:lvl3pPr marL="1125538" indent="-223838">
              <a:spcBef>
                <a:spcPct val="30000"/>
              </a:spcBef>
              <a:defRPr sz="1200">
                <a:solidFill>
                  <a:schemeClr val="tx1"/>
                </a:solidFill>
                <a:latin typeface="Arial" panose="020B0604020202020204" pitchFamily="34" charset="0"/>
              </a:defRPr>
            </a:lvl3pPr>
            <a:lvl4pPr marL="1576388" indent="-223838">
              <a:spcBef>
                <a:spcPct val="30000"/>
              </a:spcBef>
              <a:defRPr sz="1200">
                <a:solidFill>
                  <a:schemeClr val="tx1"/>
                </a:solidFill>
                <a:latin typeface="Arial" panose="020B0604020202020204" pitchFamily="34" charset="0"/>
              </a:defRPr>
            </a:lvl4pPr>
            <a:lvl5pPr marL="2027238" indent="-223838">
              <a:spcBef>
                <a:spcPct val="30000"/>
              </a:spcBef>
              <a:defRPr sz="1200">
                <a:solidFill>
                  <a:schemeClr val="tx1"/>
                </a:solidFill>
                <a:latin typeface="Arial" panose="020B0604020202020204" pitchFamily="34" charset="0"/>
              </a:defRPr>
            </a:lvl5pPr>
            <a:lvl6pPr marL="2484438" indent="-223838" eaLnBrk="0" fontAlgn="base" hangingPunct="0">
              <a:spcBef>
                <a:spcPct val="30000"/>
              </a:spcBef>
              <a:spcAft>
                <a:spcPct val="0"/>
              </a:spcAft>
              <a:defRPr sz="1200">
                <a:solidFill>
                  <a:schemeClr val="tx1"/>
                </a:solidFill>
                <a:latin typeface="Arial" panose="020B0604020202020204" pitchFamily="34" charset="0"/>
              </a:defRPr>
            </a:lvl6pPr>
            <a:lvl7pPr marL="2941638" indent="-223838" eaLnBrk="0" fontAlgn="base" hangingPunct="0">
              <a:spcBef>
                <a:spcPct val="30000"/>
              </a:spcBef>
              <a:spcAft>
                <a:spcPct val="0"/>
              </a:spcAft>
              <a:defRPr sz="1200">
                <a:solidFill>
                  <a:schemeClr val="tx1"/>
                </a:solidFill>
                <a:latin typeface="Arial" panose="020B0604020202020204" pitchFamily="34" charset="0"/>
              </a:defRPr>
            </a:lvl7pPr>
            <a:lvl8pPr marL="3398838" indent="-223838" eaLnBrk="0" fontAlgn="base" hangingPunct="0">
              <a:spcBef>
                <a:spcPct val="30000"/>
              </a:spcBef>
              <a:spcAft>
                <a:spcPct val="0"/>
              </a:spcAft>
              <a:defRPr sz="1200">
                <a:solidFill>
                  <a:schemeClr val="tx1"/>
                </a:solidFill>
                <a:latin typeface="Arial" panose="020B0604020202020204" pitchFamily="34" charset="0"/>
              </a:defRPr>
            </a:lvl8pPr>
            <a:lvl9pPr marL="3856038" indent="-22383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1828800" rtl="0" eaLnBrk="1" fontAlgn="auto" latinLnBrk="0" hangingPunct="1">
              <a:lnSpc>
                <a:spcPct val="100000"/>
              </a:lnSpc>
              <a:spcBef>
                <a:spcPct val="0"/>
              </a:spcBef>
              <a:spcAft>
                <a:spcPts val="0"/>
              </a:spcAft>
              <a:buClrTx/>
              <a:buSzTx/>
              <a:buFontTx/>
              <a:buNone/>
              <a:tabLst/>
              <a:defRPr/>
            </a:pPr>
            <a:r>
              <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Oeuvre d'Orient - Réseau Barnabé</a:t>
            </a:r>
          </a:p>
        </p:txBody>
      </p:sp>
    </p:spTree>
    <p:extLst>
      <p:ext uri="{BB962C8B-B14F-4D97-AF65-F5344CB8AC3E}">
        <p14:creationId xmlns:p14="http://schemas.microsoft.com/office/powerpoint/2010/main" val="18223938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2869C19F-62C5-47BA-9606-2067F2437DE3}"/>
              </a:ext>
            </a:extLst>
          </p:cNvPr>
          <p:cNvSpPr>
            <a:spLocks noGrp="1" noRot="1" noChangeAspect="1" noTextEdit="1"/>
          </p:cNvSpPr>
          <p:nvPr>
            <p:ph type="sldImg"/>
          </p:nvPr>
        </p:nvSpPr>
        <p:spPr>
          <a:ln/>
        </p:spPr>
      </p:sp>
      <p:sp>
        <p:nvSpPr>
          <p:cNvPr id="50179" name="Espace réservé des commentaires 2">
            <a:extLst>
              <a:ext uri="{FF2B5EF4-FFF2-40B4-BE49-F238E27FC236}">
                <a16:creationId xmlns:a16="http://schemas.microsoft.com/office/drawing/2014/main" id="{707E2B6F-278D-4F1F-BDE5-E32FA5F59510}"/>
              </a:ext>
            </a:extLst>
          </p:cNvPr>
          <p:cNvSpPr>
            <a:spLocks noGrp="1"/>
          </p:cNvSpPr>
          <p:nvPr>
            <p:ph type="body" idx="1"/>
          </p:nvPr>
        </p:nvSpPr>
        <p:spPr>
          <a:xfrm>
            <a:off x="196850" y="4689475"/>
            <a:ext cx="6135688" cy="5183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b="1" dirty="0">
                <a:latin typeface="Arial" panose="020B0604020202020204" pitchFamily="34" charset="0"/>
              </a:rPr>
              <a:t>… en Turquie …</a:t>
            </a:r>
          </a:p>
          <a:p>
            <a:endParaRPr lang="fr-FR" altLang="fr-FR" b="1" dirty="0">
              <a:latin typeface="Arial" panose="020B0604020202020204" pitchFamily="34" charset="0"/>
            </a:endParaRPr>
          </a:p>
          <a:p>
            <a:r>
              <a:rPr lang="fr-FR" altLang="fr-FR" b="1" dirty="0">
                <a:latin typeface="Arial" panose="020B0604020202020204" pitchFamily="34" charset="0"/>
              </a:rPr>
              <a:t>Jean et Philippe vont en Asie Mineure</a:t>
            </a:r>
          </a:p>
          <a:p>
            <a:endParaRPr lang="fr-FR" altLang="fr-FR" dirty="0">
              <a:latin typeface="Arial" panose="020B0604020202020204" pitchFamily="34" charset="0"/>
            </a:endParaRPr>
          </a:p>
          <a:p>
            <a:r>
              <a:rPr lang="fr-FR" altLang="fr-FR" dirty="0">
                <a:latin typeface="Arial" panose="020B0604020202020204" pitchFamily="34" charset="0"/>
              </a:rPr>
              <a:t>Monastères </a:t>
            </a:r>
            <a:r>
              <a:rPr lang="fr-FR" altLang="fr-FR" dirty="0" err="1">
                <a:latin typeface="Arial" panose="020B0604020202020204" pitchFamily="34" charset="0"/>
              </a:rPr>
              <a:t>dela</a:t>
            </a:r>
            <a:r>
              <a:rPr lang="fr-FR" altLang="fr-FR" dirty="0">
                <a:latin typeface="Arial" panose="020B0604020202020204" pitchFamily="34" charset="0"/>
              </a:rPr>
              <a:t> région de  </a:t>
            </a:r>
            <a:r>
              <a:rPr lang="fr-FR" altLang="fr-FR" dirty="0" err="1">
                <a:latin typeface="Arial" panose="020B0604020202020204" pitchFamily="34" charset="0"/>
              </a:rPr>
              <a:t>Tur</a:t>
            </a:r>
            <a:r>
              <a:rPr lang="fr-FR" altLang="fr-FR" dirty="0">
                <a:latin typeface="Arial" panose="020B0604020202020204" pitchFamily="34" charset="0"/>
              </a:rPr>
              <a:t> </a:t>
            </a:r>
            <a:r>
              <a:rPr lang="fr-FR" altLang="fr-FR" dirty="0" err="1">
                <a:latin typeface="Arial" panose="020B0604020202020204" pitchFamily="34" charset="0"/>
              </a:rPr>
              <a:t>Abdin</a:t>
            </a:r>
            <a:r>
              <a:rPr lang="fr-FR" altLang="fr-FR" dirty="0">
                <a:latin typeface="Arial" panose="020B0604020202020204" pitchFamily="34" charset="0"/>
              </a:rPr>
              <a:t> = montagne des serviteurs de Dieu. Il yen a eu jusqu’ à 70. </a:t>
            </a:r>
            <a:r>
              <a:rPr lang="fr-FR" altLang="fr-FR" dirty="0" err="1">
                <a:latin typeface="Arial" panose="020B0604020202020204" pitchFamily="34" charset="0"/>
              </a:rPr>
              <a:t>Auj</a:t>
            </a:r>
            <a:r>
              <a:rPr lang="fr-FR" altLang="fr-FR" dirty="0">
                <a:latin typeface="Arial" panose="020B0604020202020204" pitchFamily="34" charset="0"/>
              </a:rPr>
              <a:t> il y en a 7 orthodoxes en activité </a:t>
            </a:r>
          </a:p>
          <a:p>
            <a:r>
              <a:rPr lang="fr-FR" altLang="fr-FR" dirty="0">
                <a:latin typeface="Arial" panose="020B0604020202020204" pitchFamily="34" charset="0"/>
              </a:rPr>
              <a:t>Photo du cloitre = St Gabriel</a:t>
            </a:r>
          </a:p>
          <a:p>
            <a:r>
              <a:rPr lang="fr-FR" altLang="fr-FR" i="1" dirty="0">
                <a:latin typeface="Arial" panose="020B0604020202020204" pitchFamily="34" charset="0"/>
              </a:rPr>
              <a:t>Zoom sur le pays</a:t>
            </a:r>
          </a:p>
          <a:p>
            <a:r>
              <a:rPr lang="fr-FR" altLang="fr-FR" dirty="0">
                <a:latin typeface="Arial" panose="020B0604020202020204" pitchFamily="34" charset="0"/>
              </a:rPr>
              <a:t>Basilique Sainte-Sophie construite par les Byzantins, actuellement une mosquée.</a:t>
            </a:r>
          </a:p>
          <a:p>
            <a:r>
              <a:rPr lang="fr-FR" altLang="fr-FR" dirty="0">
                <a:latin typeface="Arial" panose="020B0604020202020204" pitchFamily="34" charset="0"/>
              </a:rPr>
              <a:t>Actuellement, près de 100.000 chrétiens vivent en Turquie. </a:t>
            </a:r>
          </a:p>
          <a:p>
            <a:r>
              <a:rPr lang="fr-FR" altLang="fr-FR" dirty="0">
                <a:latin typeface="Arial" panose="020B0604020202020204" pitchFamily="34" charset="0"/>
              </a:rPr>
              <a:t>Connaissez-vous la capitale de la Turquie ? </a:t>
            </a:r>
            <a:r>
              <a:rPr lang="fr-FR" altLang="fr-FR" i="1" dirty="0">
                <a:latin typeface="Arial" panose="020B0604020202020204" pitchFamily="34" charset="0"/>
              </a:rPr>
              <a:t>(Ankara) </a:t>
            </a:r>
          </a:p>
          <a:p>
            <a:r>
              <a:rPr lang="fr-FR" altLang="fr-FR" dirty="0">
                <a:latin typeface="Arial" panose="020B0604020202020204" pitchFamily="34" charset="0"/>
              </a:rPr>
              <a:t>Savez-vous si les Turcs sont arabes ? </a:t>
            </a:r>
            <a:r>
              <a:rPr lang="fr-FR" altLang="fr-FR" i="1" dirty="0">
                <a:latin typeface="Arial" panose="020B0604020202020204" pitchFamily="34" charset="0"/>
              </a:rPr>
              <a:t>(Non)</a:t>
            </a:r>
          </a:p>
          <a:p>
            <a:endParaRPr lang="fr-FR" altLang="fr-FR" i="1" dirty="0">
              <a:latin typeface="Arial" panose="020B0604020202020204" pitchFamily="34" charset="0"/>
            </a:endParaRPr>
          </a:p>
          <a:p>
            <a:endParaRPr lang="fr-FR" altLang="fr-FR" dirty="0">
              <a:latin typeface="Arial" panose="020B0604020202020204" pitchFamily="34" charset="0"/>
            </a:endParaRPr>
          </a:p>
          <a:p>
            <a:endParaRPr lang="fr-FR" sz="1200" dirty="0">
              <a:latin typeface="Tw Cen MT Condensed" panose="020B0606020104020203" pitchFamily="34" charset="0"/>
            </a:endParaRPr>
          </a:p>
        </p:txBody>
      </p:sp>
      <p:sp>
        <p:nvSpPr>
          <p:cNvPr id="50180" name="Espace réservé de l'en-tête 3">
            <a:extLst>
              <a:ext uri="{FF2B5EF4-FFF2-40B4-BE49-F238E27FC236}">
                <a16:creationId xmlns:a16="http://schemas.microsoft.com/office/drawing/2014/main" id="{84DCB57E-E78B-418E-B06F-EDD8247F977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1838" indent="-280988">
              <a:spcBef>
                <a:spcPct val="30000"/>
              </a:spcBef>
              <a:defRPr sz="1200">
                <a:solidFill>
                  <a:schemeClr val="tx1"/>
                </a:solidFill>
                <a:latin typeface="Arial" panose="020B0604020202020204" pitchFamily="34" charset="0"/>
              </a:defRPr>
            </a:lvl2pPr>
            <a:lvl3pPr marL="1125538" indent="-223838">
              <a:spcBef>
                <a:spcPct val="30000"/>
              </a:spcBef>
              <a:defRPr sz="1200">
                <a:solidFill>
                  <a:schemeClr val="tx1"/>
                </a:solidFill>
                <a:latin typeface="Arial" panose="020B0604020202020204" pitchFamily="34" charset="0"/>
              </a:defRPr>
            </a:lvl3pPr>
            <a:lvl4pPr marL="1576388" indent="-223838">
              <a:spcBef>
                <a:spcPct val="30000"/>
              </a:spcBef>
              <a:defRPr sz="1200">
                <a:solidFill>
                  <a:schemeClr val="tx1"/>
                </a:solidFill>
                <a:latin typeface="Arial" panose="020B0604020202020204" pitchFamily="34" charset="0"/>
              </a:defRPr>
            </a:lvl4pPr>
            <a:lvl5pPr marL="2027238" indent="-223838">
              <a:spcBef>
                <a:spcPct val="30000"/>
              </a:spcBef>
              <a:defRPr sz="1200">
                <a:solidFill>
                  <a:schemeClr val="tx1"/>
                </a:solidFill>
                <a:latin typeface="Arial" panose="020B0604020202020204" pitchFamily="34" charset="0"/>
              </a:defRPr>
            </a:lvl5pPr>
            <a:lvl6pPr marL="2484438" indent="-223838" eaLnBrk="0" fontAlgn="base" hangingPunct="0">
              <a:spcBef>
                <a:spcPct val="30000"/>
              </a:spcBef>
              <a:spcAft>
                <a:spcPct val="0"/>
              </a:spcAft>
              <a:defRPr sz="1200">
                <a:solidFill>
                  <a:schemeClr val="tx1"/>
                </a:solidFill>
                <a:latin typeface="Arial" panose="020B0604020202020204" pitchFamily="34" charset="0"/>
              </a:defRPr>
            </a:lvl6pPr>
            <a:lvl7pPr marL="2941638" indent="-223838" eaLnBrk="0" fontAlgn="base" hangingPunct="0">
              <a:spcBef>
                <a:spcPct val="30000"/>
              </a:spcBef>
              <a:spcAft>
                <a:spcPct val="0"/>
              </a:spcAft>
              <a:defRPr sz="1200">
                <a:solidFill>
                  <a:schemeClr val="tx1"/>
                </a:solidFill>
                <a:latin typeface="Arial" panose="020B0604020202020204" pitchFamily="34" charset="0"/>
              </a:defRPr>
            </a:lvl7pPr>
            <a:lvl8pPr marL="3398838" indent="-223838" eaLnBrk="0" fontAlgn="base" hangingPunct="0">
              <a:spcBef>
                <a:spcPct val="30000"/>
              </a:spcBef>
              <a:spcAft>
                <a:spcPct val="0"/>
              </a:spcAft>
              <a:defRPr sz="1200">
                <a:solidFill>
                  <a:schemeClr val="tx1"/>
                </a:solidFill>
                <a:latin typeface="Arial" panose="020B0604020202020204" pitchFamily="34" charset="0"/>
              </a:defRPr>
            </a:lvl8pPr>
            <a:lvl9pPr marL="3856038" indent="-22383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1828800" rtl="0" eaLnBrk="1" fontAlgn="auto" latinLnBrk="0" hangingPunct="1">
              <a:lnSpc>
                <a:spcPct val="100000"/>
              </a:lnSpc>
              <a:spcBef>
                <a:spcPct val="0"/>
              </a:spcBef>
              <a:spcAft>
                <a:spcPts val="0"/>
              </a:spcAft>
              <a:buClrTx/>
              <a:buSzTx/>
              <a:buFontTx/>
              <a:buNone/>
              <a:tabLst/>
              <a:defRPr/>
            </a:pPr>
            <a:r>
              <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Oeuvre d'Orient - Réseau Barnabé</a:t>
            </a:r>
          </a:p>
        </p:txBody>
      </p:sp>
    </p:spTree>
    <p:extLst>
      <p:ext uri="{BB962C8B-B14F-4D97-AF65-F5344CB8AC3E}">
        <p14:creationId xmlns:p14="http://schemas.microsoft.com/office/powerpoint/2010/main" val="37846726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2869C19F-62C5-47BA-9606-2067F2437DE3}"/>
              </a:ext>
            </a:extLst>
          </p:cNvPr>
          <p:cNvSpPr>
            <a:spLocks noGrp="1" noRot="1" noChangeAspect="1" noTextEdit="1"/>
          </p:cNvSpPr>
          <p:nvPr>
            <p:ph type="sldImg"/>
          </p:nvPr>
        </p:nvSpPr>
        <p:spPr>
          <a:ln/>
        </p:spPr>
      </p:sp>
      <p:sp>
        <p:nvSpPr>
          <p:cNvPr id="50179" name="Espace réservé des commentaires 2">
            <a:extLst>
              <a:ext uri="{FF2B5EF4-FFF2-40B4-BE49-F238E27FC236}">
                <a16:creationId xmlns:a16="http://schemas.microsoft.com/office/drawing/2014/main" id="{707E2B6F-278D-4F1F-BDE5-E32FA5F59510}"/>
              </a:ext>
            </a:extLst>
          </p:cNvPr>
          <p:cNvSpPr>
            <a:spLocks noGrp="1"/>
          </p:cNvSpPr>
          <p:nvPr>
            <p:ph type="body" idx="1"/>
          </p:nvPr>
        </p:nvSpPr>
        <p:spPr>
          <a:xfrm>
            <a:off x="196850" y="4689475"/>
            <a:ext cx="6135688" cy="5183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b="1" dirty="0">
                <a:latin typeface="Arial" panose="020B0604020202020204" pitchFamily="34" charset="0"/>
              </a:rPr>
              <a:t>… en Roumanie et en Ukraine.</a:t>
            </a:r>
          </a:p>
          <a:p>
            <a:r>
              <a:rPr lang="fr-FR" altLang="fr-FR" dirty="0">
                <a:latin typeface="Arial" panose="020B0604020202020204" pitchFamily="34" charset="0"/>
              </a:rPr>
              <a:t>Là, les Églises sont en pleine renaissance.</a:t>
            </a:r>
          </a:p>
          <a:p>
            <a:r>
              <a:rPr lang="fr-FR" altLang="fr-FR" sz="700" i="1" dirty="0">
                <a:latin typeface="Arial" panose="020B0604020202020204" pitchFamily="34" charset="0"/>
              </a:rPr>
              <a:t>Image trouvée sur : http://voyages.ideoz.fr/wp-content/uploads/2010/03/Bucovina_1.jpg</a:t>
            </a:r>
            <a:endParaRPr lang="fr-FR" altLang="fr-FR" sz="900" b="1" i="1" dirty="0">
              <a:latin typeface="Arial" panose="020B0604020202020204" pitchFamily="34" charset="0"/>
            </a:endParaRPr>
          </a:p>
          <a:p>
            <a:endParaRPr lang="fr-FR" altLang="fr-FR" i="1" dirty="0">
              <a:latin typeface="Arial" panose="020B0604020202020204" pitchFamily="34" charset="0"/>
            </a:endParaRPr>
          </a:p>
          <a:p>
            <a:r>
              <a:rPr lang="fr-FR" altLang="fr-FR" i="1" dirty="0">
                <a:latin typeface="Arial" panose="020B0604020202020204" pitchFamily="34" charset="0"/>
              </a:rPr>
              <a:t>Zoom sur les pays</a:t>
            </a:r>
          </a:p>
          <a:p>
            <a:endParaRPr lang="fr-FR" altLang="fr-FR" i="1" dirty="0">
              <a:latin typeface="Arial" panose="020B0604020202020204" pitchFamily="34" charset="0"/>
            </a:endParaRPr>
          </a:p>
          <a:p>
            <a:r>
              <a:rPr lang="fr-FR" altLang="fr-FR" dirty="0">
                <a:latin typeface="Arial" panose="020B0604020202020204" pitchFamily="34" charset="0"/>
              </a:rPr>
              <a:t>En haut à droite, la réfection d’une église en Roumanie </a:t>
            </a:r>
          </a:p>
          <a:p>
            <a:r>
              <a:rPr lang="fr-FR" altLang="fr-FR" dirty="0">
                <a:latin typeface="Arial" panose="020B0604020202020204" pitchFamily="34" charset="0"/>
              </a:rPr>
              <a:t>Iconostase en Roumanie à Alba Iulia</a:t>
            </a:r>
          </a:p>
          <a:p>
            <a:endParaRPr lang="fr-FR" altLang="fr-FR" dirty="0">
              <a:latin typeface="Arial" panose="020B0604020202020204" pitchFamily="34" charset="0"/>
            </a:endParaRPr>
          </a:p>
          <a:p>
            <a:r>
              <a:rPr lang="fr-FR" altLang="fr-FR" dirty="0">
                <a:solidFill>
                  <a:srgbClr val="7030A0"/>
                </a:solidFill>
                <a:latin typeface="Arial" panose="020B0604020202020204" pitchFamily="34" charset="0"/>
              </a:rPr>
              <a:t>Qu’est-ce qu’une iconostase </a:t>
            </a:r>
            <a:r>
              <a:rPr lang="fr-FR" altLang="fr-FR" dirty="0">
                <a:latin typeface="Arial" panose="020B0604020202020204" pitchFamily="34" charset="0"/>
              </a:rPr>
              <a:t>? L'</a:t>
            </a:r>
            <a:r>
              <a:rPr lang="fr-FR" altLang="fr-FR" b="1" dirty="0">
                <a:latin typeface="Arial" panose="020B0604020202020204" pitchFamily="34" charset="0"/>
              </a:rPr>
              <a:t>iconostase</a:t>
            </a:r>
            <a:r>
              <a:rPr lang="fr-FR" altLang="fr-FR" dirty="0">
                <a:latin typeface="Arial" panose="020B0604020202020204" pitchFamily="34" charset="0"/>
              </a:rPr>
              <a:t> est une cloison d'</a:t>
            </a:r>
            <a:r>
              <a:rPr lang="fr-FR" altLang="fr-FR" b="1" dirty="0">
                <a:latin typeface="Arial" panose="020B0604020202020204" pitchFamily="34" charset="0"/>
              </a:rPr>
              <a:t>icônes </a:t>
            </a:r>
            <a:r>
              <a:rPr lang="fr-FR" altLang="fr-FR" dirty="0">
                <a:latin typeface="Arial" panose="020B0604020202020204" pitchFamily="34" charset="0"/>
              </a:rPr>
              <a:t>qui sépare le sanctuaire, où se célèbre l'Eucharistie (qui est le monde divin), de la nef, où se tiennent les fidèles (qui est le monde humain). Elle est le symbole de l'Eglise Orthodoxe.</a:t>
            </a:r>
          </a:p>
          <a:p>
            <a:r>
              <a:rPr lang="fr-FR" altLang="fr-FR" dirty="0">
                <a:latin typeface="Arial" panose="020B0604020202020204" pitchFamily="34" charset="0"/>
              </a:rPr>
              <a:t>Le mot </a:t>
            </a:r>
            <a:r>
              <a:rPr lang="fr-FR" altLang="fr-FR" b="1" dirty="0">
                <a:latin typeface="Arial" panose="020B0604020202020204" pitchFamily="34" charset="0"/>
              </a:rPr>
              <a:t>iconostase </a:t>
            </a:r>
            <a:r>
              <a:rPr lang="fr-FR" altLang="fr-FR" dirty="0">
                <a:latin typeface="Arial" panose="020B0604020202020204" pitchFamily="34" charset="0"/>
              </a:rPr>
              <a:t>vient du mot grec </a:t>
            </a:r>
            <a:r>
              <a:rPr lang="fr-FR" altLang="fr-FR" dirty="0" err="1">
                <a:latin typeface="Arial" panose="020B0604020202020204" pitchFamily="34" charset="0"/>
              </a:rPr>
              <a:t>εἰκονοστάσιον</a:t>
            </a:r>
            <a:r>
              <a:rPr lang="fr-FR" altLang="fr-FR" dirty="0">
                <a:latin typeface="Arial" panose="020B0604020202020204" pitchFamily="34" charset="0"/>
              </a:rPr>
              <a:t> </a:t>
            </a:r>
            <a:r>
              <a:rPr lang="fr-FR" altLang="fr-FR" i="1" dirty="0">
                <a:latin typeface="Arial" panose="020B0604020202020204" pitchFamily="34" charset="0"/>
              </a:rPr>
              <a:t>(</a:t>
            </a:r>
            <a:r>
              <a:rPr lang="fr-FR" altLang="fr-FR" i="1" dirty="0" err="1">
                <a:latin typeface="Arial" panose="020B0604020202020204" pitchFamily="34" charset="0"/>
              </a:rPr>
              <a:t>eikon</a:t>
            </a:r>
            <a:r>
              <a:rPr lang="fr-FR" altLang="fr-FR" dirty="0">
                <a:latin typeface="Arial" panose="020B0604020202020204" pitchFamily="34" charset="0"/>
              </a:rPr>
              <a:t> : image et </a:t>
            </a:r>
            <a:r>
              <a:rPr lang="fr-FR" altLang="fr-FR" i="1" dirty="0" err="1">
                <a:latin typeface="Arial" panose="020B0604020202020204" pitchFamily="34" charset="0"/>
              </a:rPr>
              <a:t>histemi</a:t>
            </a:r>
            <a:r>
              <a:rPr lang="fr-FR" altLang="fr-FR" dirty="0">
                <a:latin typeface="Arial" panose="020B0604020202020204" pitchFamily="34" charset="0"/>
              </a:rPr>
              <a:t> : placer, se tenir = support pour les images)</a:t>
            </a:r>
          </a:p>
          <a:p>
            <a:r>
              <a:rPr lang="fr-FR" altLang="fr-FR" dirty="0">
                <a:latin typeface="Arial" panose="020B0604020202020204" pitchFamily="34" charset="0"/>
              </a:rPr>
              <a:t>Elle est percée de trois portes dont la principale, la porte royale est surmontée de la </a:t>
            </a:r>
            <a:r>
              <a:rPr lang="fr-FR" altLang="fr-FR" dirty="0" err="1">
                <a:latin typeface="Arial" panose="020B0604020202020204" pitchFamily="34" charset="0"/>
              </a:rPr>
              <a:t>Deisis</a:t>
            </a:r>
            <a:r>
              <a:rPr lang="fr-FR" altLang="fr-FR" dirty="0">
                <a:latin typeface="Arial" panose="020B0604020202020204" pitchFamily="34" charset="0"/>
              </a:rPr>
              <a:t> : (prière en grec) Marie  (</a:t>
            </a:r>
            <a:r>
              <a:rPr lang="fr-FR" altLang="fr-FR" dirty="0" err="1">
                <a:latin typeface="Arial" panose="020B0604020202020204" pitchFamily="34" charset="0"/>
              </a:rPr>
              <a:t>Theotokos</a:t>
            </a:r>
            <a:r>
              <a:rPr lang="fr-FR" altLang="fr-FR" dirty="0">
                <a:latin typeface="Arial" panose="020B0604020202020204" pitchFamily="34" charset="0"/>
              </a:rPr>
              <a:t> = mère de Dieu )et J Baptiste adressent leurs prières au Christ.</a:t>
            </a:r>
          </a:p>
          <a:p>
            <a:br>
              <a:rPr lang="fr-FR" altLang="fr-FR" dirty="0">
                <a:latin typeface="Arial" panose="020B0604020202020204" pitchFamily="34" charset="0"/>
              </a:rPr>
            </a:br>
            <a:r>
              <a:rPr lang="fr-FR" altLang="fr-FR" dirty="0">
                <a:latin typeface="Arial" panose="020B0604020202020204" pitchFamily="34" charset="0"/>
              </a:rPr>
              <a:t>Icone : image du Christ, de la Vierge ou des saints.</a:t>
            </a:r>
          </a:p>
          <a:p>
            <a:endParaRPr lang="fr-FR" altLang="fr-FR" dirty="0">
              <a:latin typeface="Arial" panose="020B0604020202020204" pitchFamily="34" charset="0"/>
            </a:endParaRPr>
          </a:p>
          <a:p>
            <a:pPr>
              <a:buSzPts val="1800"/>
            </a:pPr>
            <a:r>
              <a:rPr lang="fr-FR" dirty="0"/>
              <a:t>Iconostase </a:t>
            </a:r>
            <a:r>
              <a:rPr lang="fr-FR" sz="1200" dirty="0">
                <a:effectLst/>
                <a:latin typeface="Times New Roman" panose="02020603050405020304" pitchFamily="18" charset="0"/>
                <a:ea typeface="MS Mincho" panose="02020609040205080304" pitchFamily="49" charset="-128"/>
              </a:rPr>
              <a:t>église byzantine. </a:t>
            </a:r>
          </a:p>
          <a:p>
            <a:pPr marL="0" marR="0" lvl="0" indent="0" algn="l" defTabSz="914400" rtl="0" eaLnBrk="1" fontAlgn="auto" latinLnBrk="0" hangingPunct="1">
              <a:lnSpc>
                <a:spcPct val="100000"/>
              </a:lnSpc>
              <a:spcBef>
                <a:spcPts val="0"/>
              </a:spcBef>
              <a:spcAft>
                <a:spcPts val="0"/>
              </a:spcAft>
              <a:buClrTx/>
              <a:buSzPts val="1800"/>
              <a:buFontTx/>
              <a:buNone/>
              <a:tabLst/>
              <a:defRPr/>
            </a:pPr>
            <a:r>
              <a:rPr lang="fr-FR" sz="1200" dirty="0">
                <a:effectLst/>
                <a:latin typeface="Times New Roman" panose="02020603050405020304" pitchFamily="18" charset="0"/>
                <a:ea typeface="Calibri" panose="020F0502020204030204" pitchFamily="34" charset="0"/>
                <a:cs typeface="Arial" panose="020B0604020202020204" pitchFamily="34" charset="0"/>
              </a:rPr>
              <a:t>L’église byzantine, en tant qu’édifice, offre aux fidèles, à travers son programme iconographique et le décor de l’iconostase, l’image « du ciel sur la terre ». L’iconostase est un mobilier liturgique qui renvoie à l’union entre le royaume divin et le royaume terrestre. Les regards des fidèles sont dirigés vers lui pendant les offices liturgiques d’où l’attention particulière des religieux et peintres à sa conception pour maintenir la beauté de la demeure de Dieu.</a:t>
            </a:r>
          </a:p>
          <a:p>
            <a:pPr marL="0" marR="0" lvl="0" indent="0" algn="l" defTabSz="914400" rtl="0" eaLnBrk="1" fontAlgn="auto" latinLnBrk="0" hangingPunct="1">
              <a:lnSpc>
                <a:spcPct val="100000"/>
              </a:lnSpc>
              <a:spcBef>
                <a:spcPts val="0"/>
              </a:spcBef>
              <a:spcAft>
                <a:spcPts val="0"/>
              </a:spcAft>
              <a:buClrTx/>
              <a:buSzPts val="1800"/>
              <a:buFontTx/>
              <a:buNone/>
              <a:tabLst/>
              <a:defRPr/>
            </a:pPr>
            <a:r>
              <a:rPr lang="fr-FR" sz="1200" dirty="0">
                <a:effectLst/>
                <a:latin typeface="Times New Roman" panose="02020603050405020304" pitchFamily="18" charset="0"/>
                <a:ea typeface="MS Mincho" panose="02020609040205080304" pitchFamily="49" charset="-128"/>
                <a:cs typeface="Arial" panose="020B0604020202020204" pitchFamily="34" charset="0"/>
              </a:rPr>
              <a:t>L’ordonnancement des icones varie selon les Eglises </a:t>
            </a:r>
            <a:endParaRPr lang="fr-FR" sz="1200" dirty="0">
              <a:effectLst/>
              <a:latin typeface="Calibri" panose="020F0502020204030204" pitchFamily="34" charset="0"/>
              <a:ea typeface="MS Mincho" panose="02020609040205080304" pitchFamily="49" charset="-128"/>
              <a:cs typeface="Arial" panose="020B0604020202020204" pitchFamily="34" charset="0"/>
            </a:endParaRPr>
          </a:p>
          <a:p>
            <a:pPr>
              <a:buSzPts val="1800"/>
            </a:pPr>
            <a:endParaRPr lang="fr-FR" dirty="0"/>
          </a:p>
          <a:p>
            <a:pPr>
              <a:buSzPts val="1800"/>
            </a:pPr>
            <a:r>
              <a:rPr lang="fr-FR" sz="1200" dirty="0">
                <a:effectLst/>
                <a:latin typeface="Times New Roman" panose="02020603050405020304" pitchFamily="18" charset="0"/>
                <a:ea typeface="MS Mincho" panose="02020609040205080304" pitchFamily="49" charset="-128"/>
              </a:rPr>
              <a:t>Il séparait ainsi le sanctuaire, où se tenaient les membres du clergé pour la célébration eucharistique, de la nef où se tenaient les fidèles. </a:t>
            </a:r>
          </a:p>
          <a:p>
            <a:pPr marL="0" marR="0" lvl="0" indent="0" algn="l" defTabSz="914400" rtl="0" eaLnBrk="1" fontAlgn="auto" latinLnBrk="0" hangingPunct="1">
              <a:lnSpc>
                <a:spcPct val="100000"/>
              </a:lnSpc>
              <a:spcBef>
                <a:spcPts val="0"/>
              </a:spcBef>
              <a:spcAft>
                <a:spcPts val="0"/>
              </a:spcAft>
              <a:buClrTx/>
              <a:buSzPts val="1800"/>
              <a:buFontTx/>
              <a:buNone/>
              <a:tabLst/>
              <a:defRPr/>
            </a:pPr>
            <a:r>
              <a:rPr lang="fr-FR" sz="1200" dirty="0">
                <a:effectLst/>
                <a:latin typeface="Times New Roman" panose="02020603050405020304" pitchFamily="18" charset="0"/>
                <a:ea typeface="MS Mincho" panose="02020609040205080304" pitchFamily="49" charset="-128"/>
              </a:rPr>
              <a:t>. Face aux hérésies arienne et nestorienne ainsi qu’au gnosticisme, </a:t>
            </a:r>
            <a:r>
              <a:rPr lang="fr-FR" sz="1200" dirty="0">
                <a:effectLst/>
                <a:latin typeface="Times New Roman" panose="02020603050405020304" pitchFamily="18" charset="0"/>
                <a:ea typeface="MS Mincho" panose="02020609040205080304" pitchFamily="49" charset="-128"/>
                <a:cs typeface="Arial" panose="020B0604020202020204" pitchFamily="34" charset="0"/>
              </a:rPr>
              <a:t>certains moments de la célébration liturgique sont désormais voilés et la célébration eucharistique reste en partie cachée aux yeux des fidèles. </a:t>
            </a:r>
          </a:p>
          <a:p>
            <a:pPr marL="0" marR="0" lvl="0" indent="0" algn="l" defTabSz="914400" rtl="0" eaLnBrk="1" fontAlgn="auto" latinLnBrk="0" hangingPunct="1">
              <a:lnSpc>
                <a:spcPct val="100000"/>
              </a:lnSpc>
              <a:spcBef>
                <a:spcPts val="0"/>
              </a:spcBef>
              <a:spcAft>
                <a:spcPts val="0"/>
              </a:spcAft>
              <a:buClrTx/>
              <a:buSzPts val="1800"/>
              <a:buFontTx/>
              <a:buNone/>
              <a:tabLst/>
              <a:defRPr/>
            </a:pPr>
            <a:r>
              <a:rPr lang="fr-FR" sz="1200" dirty="0">
                <a:effectLst/>
                <a:latin typeface="Times New Roman" panose="02020603050405020304" pitchFamily="18" charset="0"/>
                <a:ea typeface="MS Mincho" panose="02020609040205080304" pitchFamily="49" charset="-128"/>
                <a:cs typeface="Arial" panose="020B0604020202020204" pitchFamily="34" charset="0"/>
              </a:rPr>
              <a:t>Après la victoire de l’Orthodoxie sur l’iconoclasme en 843, les icônes vont devenir plus fréquentes ; une image du Christ fut placée au milieu de l’architrave. Ensuite, dès le X</a:t>
            </a:r>
            <a:r>
              <a:rPr lang="fr-FR" sz="1200" baseline="30000" dirty="0">
                <a:effectLst/>
                <a:latin typeface="Times New Roman" panose="02020603050405020304" pitchFamily="18" charset="0"/>
                <a:ea typeface="MS Mincho" panose="02020609040205080304" pitchFamily="49" charset="-128"/>
                <a:cs typeface="Arial" panose="020B0604020202020204" pitchFamily="34" charset="0"/>
              </a:rPr>
              <a:t>e</a:t>
            </a:r>
            <a:r>
              <a:rPr lang="fr-FR" sz="1200" dirty="0">
                <a:effectLst/>
                <a:latin typeface="Times New Roman" panose="02020603050405020304" pitchFamily="18" charset="0"/>
                <a:ea typeface="MS Mincho" panose="02020609040205080304" pitchFamily="49" charset="-128"/>
                <a:cs typeface="Arial" panose="020B0604020202020204" pitchFamily="34" charset="0"/>
              </a:rPr>
              <a:t> siècle, cette même image fut entourée de la Vierge et de saint Jean-Baptiste le Précurseur ; cet ensemble forme le groupe appelé </a:t>
            </a:r>
            <a:r>
              <a:rPr lang="fr-FR" sz="1200" i="1" dirty="0" err="1">
                <a:effectLst/>
                <a:latin typeface="Times New Roman" panose="02020603050405020304" pitchFamily="18" charset="0"/>
                <a:ea typeface="MS Mincho" panose="02020609040205080304" pitchFamily="49" charset="-128"/>
                <a:cs typeface="Arial" panose="020B0604020202020204" pitchFamily="34" charset="0"/>
              </a:rPr>
              <a:t>Déisis</a:t>
            </a:r>
            <a:r>
              <a:rPr lang="fr-FR" sz="1200" i="1" dirty="0">
                <a:effectLst/>
                <a:latin typeface="Times New Roman" panose="02020603050405020304" pitchFamily="18" charset="0"/>
                <a:ea typeface="MS Mincho" panose="02020609040205080304" pitchFamily="49" charset="-128"/>
                <a:cs typeface="Arial" panose="020B0604020202020204" pitchFamily="34" charset="0"/>
              </a:rPr>
              <a:t> (</a:t>
            </a:r>
            <a:r>
              <a:rPr lang="el-GR" sz="1200" i="1" dirty="0">
                <a:effectLst/>
                <a:latin typeface="Times New Roman" panose="02020603050405020304" pitchFamily="18" charset="0"/>
                <a:ea typeface="MS Mincho" panose="02020609040205080304" pitchFamily="49" charset="-128"/>
                <a:cs typeface="Arial" panose="020B0604020202020204" pitchFamily="34" charset="0"/>
              </a:rPr>
              <a:t>Δέησις</a:t>
            </a:r>
            <a:r>
              <a:rPr lang="fr-FR" sz="1200" i="1" dirty="0">
                <a:effectLst/>
                <a:latin typeface="Times New Roman" panose="02020603050405020304" pitchFamily="18" charset="0"/>
                <a:ea typeface="MS Mincho" panose="02020609040205080304" pitchFamily="49" charset="-128"/>
                <a:cs typeface="Arial" panose="020B0604020202020204" pitchFamily="34" charset="0"/>
              </a:rPr>
              <a:t>) </a:t>
            </a:r>
            <a:r>
              <a:rPr lang="fr-FR" sz="1200" dirty="0">
                <a:effectLst/>
                <a:latin typeface="Times New Roman" panose="02020603050405020304" pitchFamily="18" charset="0"/>
                <a:ea typeface="MS Mincho" panose="02020609040205080304" pitchFamily="49" charset="-128"/>
                <a:cs typeface="Arial" panose="020B0604020202020204" pitchFamily="34" charset="0"/>
              </a:rPr>
              <a:t>qui signifie intercession</a:t>
            </a:r>
            <a:r>
              <a:rPr lang="fr-FR" sz="1200" i="1" dirty="0">
                <a:effectLst/>
                <a:latin typeface="Times New Roman" panose="02020603050405020304" pitchFamily="18" charset="0"/>
                <a:ea typeface="MS Mincho" panose="02020609040205080304" pitchFamily="49" charset="-128"/>
                <a:cs typeface="Arial" panose="020B0604020202020204" pitchFamily="34" charset="0"/>
              </a:rPr>
              <a:t>.</a:t>
            </a:r>
            <a:r>
              <a:rPr lang="fr-FR" sz="1200" dirty="0">
                <a:effectLst/>
                <a:latin typeface="Times New Roman" panose="02020603050405020304" pitchFamily="18" charset="0"/>
                <a:ea typeface="MS Mincho" panose="02020609040205080304" pitchFamily="49" charset="-128"/>
                <a:cs typeface="Arial" panose="020B0604020202020204" pitchFamily="34" charset="0"/>
              </a:rPr>
              <a:t> Les archanges Michel et Gabriel suivis des douze apôtres et d’autres saints de part et d’autre</a:t>
            </a:r>
            <a:r>
              <a:rPr lang="fr-FR" sz="1200" i="1" dirty="0">
                <a:effectLst/>
                <a:latin typeface="Times New Roman" panose="02020603050405020304" pitchFamily="18" charset="0"/>
                <a:ea typeface="MS Mincho" panose="02020609040205080304" pitchFamily="49" charset="-128"/>
                <a:cs typeface="Arial" panose="020B0604020202020204" pitchFamily="34" charset="0"/>
              </a:rPr>
              <a:t> </a:t>
            </a:r>
            <a:r>
              <a:rPr lang="fr-FR" sz="1200" dirty="0">
                <a:effectLst/>
                <a:latin typeface="Times New Roman" panose="02020603050405020304" pitchFamily="18" charset="0"/>
                <a:ea typeface="MS Mincho" panose="02020609040205080304" pitchFamily="49" charset="-128"/>
                <a:cs typeface="Arial" panose="020B0604020202020204" pitchFamily="34" charset="0"/>
              </a:rPr>
              <a:t>du</a:t>
            </a:r>
            <a:r>
              <a:rPr lang="fr-FR" sz="1200" i="1" dirty="0">
                <a:effectLst/>
                <a:latin typeface="Times New Roman" panose="02020603050405020304" pitchFamily="18" charset="0"/>
                <a:ea typeface="MS Mincho" panose="02020609040205080304" pitchFamily="49" charset="-128"/>
                <a:cs typeface="Arial" panose="020B0604020202020204" pitchFamily="34" charset="0"/>
              </a:rPr>
              <a:t> </a:t>
            </a:r>
            <a:r>
              <a:rPr lang="fr-FR" sz="1200" i="1" dirty="0" err="1">
                <a:effectLst/>
                <a:latin typeface="Times New Roman" panose="02020603050405020304" pitchFamily="18" charset="0"/>
                <a:ea typeface="MS Mincho" panose="02020609040205080304" pitchFamily="49" charset="-128"/>
                <a:cs typeface="Arial" panose="020B0604020202020204" pitchFamily="34" charset="0"/>
              </a:rPr>
              <a:t>Déisis</a:t>
            </a:r>
            <a:r>
              <a:rPr lang="fr-FR" sz="1200" dirty="0">
                <a:effectLst/>
                <a:latin typeface="Times New Roman" panose="02020603050405020304" pitchFamily="18" charset="0"/>
                <a:ea typeface="MS Mincho" panose="02020609040205080304" pitchFamily="49" charset="-128"/>
                <a:cs typeface="Arial" panose="020B0604020202020204" pitchFamily="34" charset="0"/>
              </a:rPr>
              <a:t> peuvent être également représentés. </a:t>
            </a:r>
          </a:p>
          <a:p>
            <a:pPr marL="0" marR="0" lvl="0" indent="0" algn="l" defTabSz="914400" rtl="0" eaLnBrk="1" fontAlgn="auto" latinLnBrk="0" hangingPunct="1">
              <a:lnSpc>
                <a:spcPct val="100000"/>
              </a:lnSpc>
              <a:spcBef>
                <a:spcPts val="0"/>
              </a:spcBef>
              <a:spcAft>
                <a:spcPts val="0"/>
              </a:spcAft>
              <a:buClrTx/>
              <a:buSzPts val="1800"/>
              <a:buFontTx/>
              <a:buNone/>
              <a:tabLst/>
              <a:defRPr/>
            </a:pPr>
            <a:r>
              <a:rPr lang="fr-FR" sz="1200" dirty="0">
                <a:effectLst/>
                <a:latin typeface="Times New Roman" panose="02020603050405020304" pitchFamily="18" charset="0"/>
                <a:ea typeface="MS Mincho" panose="02020609040205080304" pitchFamily="49" charset="-128"/>
              </a:rPr>
              <a:t>Le Christ à droite et la Vierge à l’enfant à gauche de l’entrée du sanctuaire. Saint Jean-Baptiste du côté du Christ et le patron de l’église du côté de la </a:t>
            </a:r>
            <a:r>
              <a:rPr lang="fr-FR" sz="1200" dirty="0" err="1">
                <a:effectLst/>
                <a:latin typeface="Times New Roman" panose="02020603050405020304" pitchFamily="18" charset="0"/>
                <a:ea typeface="MS Mincho" panose="02020609040205080304" pitchFamily="49" charset="-128"/>
              </a:rPr>
              <a:t>Théotokos</a:t>
            </a:r>
            <a:r>
              <a:rPr lang="fr-FR" sz="1200" dirty="0">
                <a:effectLst/>
                <a:latin typeface="Times New Roman" panose="02020603050405020304" pitchFamily="18" charset="0"/>
                <a:ea typeface="MS Mincho" panose="02020609040205080304" pitchFamily="49" charset="-128"/>
              </a:rPr>
              <a:t>. </a:t>
            </a:r>
            <a:endParaRPr lang="fr-FR" sz="1200" dirty="0">
              <a:effectLst/>
              <a:latin typeface="Calibri" panose="020F0502020204030204" pitchFamily="34" charset="0"/>
              <a:ea typeface="MS Mincho" panose="02020609040205080304" pitchFamily="49" charset="-128"/>
              <a:cs typeface="Arial" panose="020B0604020202020204" pitchFamily="34" charset="0"/>
            </a:endParaRPr>
          </a:p>
          <a:p>
            <a:endParaRPr lang="fr-FR" altLang="fr-FR" dirty="0">
              <a:latin typeface="Arial" panose="020B0604020202020204" pitchFamily="34" charset="0"/>
            </a:endParaRPr>
          </a:p>
          <a:p>
            <a:endParaRPr lang="fr-FR" altLang="fr-FR" b="1" dirty="0">
              <a:latin typeface="Arial" panose="020B0604020202020204" pitchFamily="34" charset="0"/>
            </a:endParaRPr>
          </a:p>
        </p:txBody>
      </p:sp>
      <p:sp>
        <p:nvSpPr>
          <p:cNvPr id="50180" name="Espace réservé de l'en-tête 3">
            <a:extLst>
              <a:ext uri="{FF2B5EF4-FFF2-40B4-BE49-F238E27FC236}">
                <a16:creationId xmlns:a16="http://schemas.microsoft.com/office/drawing/2014/main" id="{84DCB57E-E78B-418E-B06F-EDD8247F977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1838" indent="-280988">
              <a:spcBef>
                <a:spcPct val="30000"/>
              </a:spcBef>
              <a:defRPr sz="1200">
                <a:solidFill>
                  <a:schemeClr val="tx1"/>
                </a:solidFill>
                <a:latin typeface="Arial" panose="020B0604020202020204" pitchFamily="34" charset="0"/>
              </a:defRPr>
            </a:lvl2pPr>
            <a:lvl3pPr marL="1125538" indent="-223838">
              <a:spcBef>
                <a:spcPct val="30000"/>
              </a:spcBef>
              <a:defRPr sz="1200">
                <a:solidFill>
                  <a:schemeClr val="tx1"/>
                </a:solidFill>
                <a:latin typeface="Arial" panose="020B0604020202020204" pitchFamily="34" charset="0"/>
              </a:defRPr>
            </a:lvl3pPr>
            <a:lvl4pPr marL="1576388" indent="-223838">
              <a:spcBef>
                <a:spcPct val="30000"/>
              </a:spcBef>
              <a:defRPr sz="1200">
                <a:solidFill>
                  <a:schemeClr val="tx1"/>
                </a:solidFill>
                <a:latin typeface="Arial" panose="020B0604020202020204" pitchFamily="34" charset="0"/>
              </a:defRPr>
            </a:lvl4pPr>
            <a:lvl5pPr marL="2027238" indent="-223838">
              <a:spcBef>
                <a:spcPct val="30000"/>
              </a:spcBef>
              <a:defRPr sz="1200">
                <a:solidFill>
                  <a:schemeClr val="tx1"/>
                </a:solidFill>
                <a:latin typeface="Arial" panose="020B0604020202020204" pitchFamily="34" charset="0"/>
              </a:defRPr>
            </a:lvl5pPr>
            <a:lvl6pPr marL="2484438" indent="-223838" eaLnBrk="0" fontAlgn="base" hangingPunct="0">
              <a:spcBef>
                <a:spcPct val="30000"/>
              </a:spcBef>
              <a:spcAft>
                <a:spcPct val="0"/>
              </a:spcAft>
              <a:defRPr sz="1200">
                <a:solidFill>
                  <a:schemeClr val="tx1"/>
                </a:solidFill>
                <a:latin typeface="Arial" panose="020B0604020202020204" pitchFamily="34" charset="0"/>
              </a:defRPr>
            </a:lvl6pPr>
            <a:lvl7pPr marL="2941638" indent="-223838" eaLnBrk="0" fontAlgn="base" hangingPunct="0">
              <a:spcBef>
                <a:spcPct val="30000"/>
              </a:spcBef>
              <a:spcAft>
                <a:spcPct val="0"/>
              </a:spcAft>
              <a:defRPr sz="1200">
                <a:solidFill>
                  <a:schemeClr val="tx1"/>
                </a:solidFill>
                <a:latin typeface="Arial" panose="020B0604020202020204" pitchFamily="34" charset="0"/>
              </a:defRPr>
            </a:lvl7pPr>
            <a:lvl8pPr marL="3398838" indent="-223838" eaLnBrk="0" fontAlgn="base" hangingPunct="0">
              <a:spcBef>
                <a:spcPct val="30000"/>
              </a:spcBef>
              <a:spcAft>
                <a:spcPct val="0"/>
              </a:spcAft>
              <a:defRPr sz="1200">
                <a:solidFill>
                  <a:schemeClr val="tx1"/>
                </a:solidFill>
                <a:latin typeface="Arial" panose="020B0604020202020204" pitchFamily="34" charset="0"/>
              </a:defRPr>
            </a:lvl8pPr>
            <a:lvl9pPr marL="3856038" indent="-2238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fr-FR" altLang="fr-FR"/>
              <a:t>Oeuvre d'Orient - Réseau Barnabé</a:t>
            </a:r>
          </a:p>
        </p:txBody>
      </p:sp>
    </p:spTree>
    <p:extLst>
      <p:ext uri="{BB962C8B-B14F-4D97-AF65-F5344CB8AC3E}">
        <p14:creationId xmlns:p14="http://schemas.microsoft.com/office/powerpoint/2010/main" val="22751104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2869C19F-62C5-47BA-9606-2067F2437DE3}"/>
              </a:ext>
            </a:extLst>
          </p:cNvPr>
          <p:cNvSpPr>
            <a:spLocks noGrp="1" noRot="1" noChangeAspect="1" noTextEdit="1"/>
          </p:cNvSpPr>
          <p:nvPr>
            <p:ph type="sldImg"/>
          </p:nvPr>
        </p:nvSpPr>
        <p:spPr>
          <a:ln/>
        </p:spPr>
      </p:sp>
      <p:sp>
        <p:nvSpPr>
          <p:cNvPr id="50179" name="Espace réservé des commentaires 2">
            <a:extLst>
              <a:ext uri="{FF2B5EF4-FFF2-40B4-BE49-F238E27FC236}">
                <a16:creationId xmlns:a16="http://schemas.microsoft.com/office/drawing/2014/main" id="{707E2B6F-278D-4F1F-BDE5-E32FA5F59510}"/>
              </a:ext>
            </a:extLst>
          </p:cNvPr>
          <p:cNvSpPr>
            <a:spLocks noGrp="1"/>
          </p:cNvSpPr>
          <p:nvPr>
            <p:ph type="body" idx="1"/>
          </p:nvPr>
        </p:nvSpPr>
        <p:spPr>
          <a:xfrm>
            <a:off x="196850" y="4689475"/>
            <a:ext cx="6135688" cy="5183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b="1" dirty="0">
              <a:latin typeface="Arial" panose="020B0604020202020204" pitchFamily="34" charset="0"/>
            </a:endParaRPr>
          </a:p>
        </p:txBody>
      </p:sp>
      <p:sp>
        <p:nvSpPr>
          <p:cNvPr id="50180" name="Espace réservé de l'en-tête 3">
            <a:extLst>
              <a:ext uri="{FF2B5EF4-FFF2-40B4-BE49-F238E27FC236}">
                <a16:creationId xmlns:a16="http://schemas.microsoft.com/office/drawing/2014/main" id="{84DCB57E-E78B-418E-B06F-EDD8247F977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1838" indent="-280988">
              <a:spcBef>
                <a:spcPct val="30000"/>
              </a:spcBef>
              <a:defRPr sz="1200">
                <a:solidFill>
                  <a:schemeClr val="tx1"/>
                </a:solidFill>
                <a:latin typeface="Arial" panose="020B0604020202020204" pitchFamily="34" charset="0"/>
              </a:defRPr>
            </a:lvl2pPr>
            <a:lvl3pPr marL="1125538" indent="-223838">
              <a:spcBef>
                <a:spcPct val="30000"/>
              </a:spcBef>
              <a:defRPr sz="1200">
                <a:solidFill>
                  <a:schemeClr val="tx1"/>
                </a:solidFill>
                <a:latin typeface="Arial" panose="020B0604020202020204" pitchFamily="34" charset="0"/>
              </a:defRPr>
            </a:lvl3pPr>
            <a:lvl4pPr marL="1576388" indent="-223838">
              <a:spcBef>
                <a:spcPct val="30000"/>
              </a:spcBef>
              <a:defRPr sz="1200">
                <a:solidFill>
                  <a:schemeClr val="tx1"/>
                </a:solidFill>
                <a:latin typeface="Arial" panose="020B0604020202020204" pitchFamily="34" charset="0"/>
              </a:defRPr>
            </a:lvl4pPr>
            <a:lvl5pPr marL="2027238" indent="-223838">
              <a:spcBef>
                <a:spcPct val="30000"/>
              </a:spcBef>
              <a:defRPr sz="1200">
                <a:solidFill>
                  <a:schemeClr val="tx1"/>
                </a:solidFill>
                <a:latin typeface="Arial" panose="020B0604020202020204" pitchFamily="34" charset="0"/>
              </a:defRPr>
            </a:lvl5pPr>
            <a:lvl6pPr marL="2484438" indent="-223838" eaLnBrk="0" fontAlgn="base" hangingPunct="0">
              <a:spcBef>
                <a:spcPct val="30000"/>
              </a:spcBef>
              <a:spcAft>
                <a:spcPct val="0"/>
              </a:spcAft>
              <a:defRPr sz="1200">
                <a:solidFill>
                  <a:schemeClr val="tx1"/>
                </a:solidFill>
                <a:latin typeface="Arial" panose="020B0604020202020204" pitchFamily="34" charset="0"/>
              </a:defRPr>
            </a:lvl6pPr>
            <a:lvl7pPr marL="2941638" indent="-223838" eaLnBrk="0" fontAlgn="base" hangingPunct="0">
              <a:spcBef>
                <a:spcPct val="30000"/>
              </a:spcBef>
              <a:spcAft>
                <a:spcPct val="0"/>
              </a:spcAft>
              <a:defRPr sz="1200">
                <a:solidFill>
                  <a:schemeClr val="tx1"/>
                </a:solidFill>
                <a:latin typeface="Arial" panose="020B0604020202020204" pitchFamily="34" charset="0"/>
              </a:defRPr>
            </a:lvl7pPr>
            <a:lvl8pPr marL="3398838" indent="-223838" eaLnBrk="0" fontAlgn="base" hangingPunct="0">
              <a:spcBef>
                <a:spcPct val="30000"/>
              </a:spcBef>
              <a:spcAft>
                <a:spcPct val="0"/>
              </a:spcAft>
              <a:defRPr sz="1200">
                <a:solidFill>
                  <a:schemeClr val="tx1"/>
                </a:solidFill>
                <a:latin typeface="Arial" panose="020B0604020202020204" pitchFamily="34" charset="0"/>
              </a:defRPr>
            </a:lvl8pPr>
            <a:lvl9pPr marL="3856038" indent="-2238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fr-FR" altLang="fr-FR"/>
              <a:t>Oeuvre d'Orient - Réseau Barnabé</a:t>
            </a:r>
          </a:p>
        </p:txBody>
      </p:sp>
    </p:spTree>
    <p:extLst>
      <p:ext uri="{BB962C8B-B14F-4D97-AF65-F5344CB8AC3E}">
        <p14:creationId xmlns:p14="http://schemas.microsoft.com/office/powerpoint/2010/main" val="1634549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F2EDC-0F03-1C0C-33A9-8826910ABDF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31F052B-9406-EDCD-05B7-130E1FFF882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7D6BED4-6082-07F2-07F2-71758BDEBF5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CACD65C-369B-7930-9929-213A858DD55D}"/>
              </a:ext>
            </a:extLst>
          </p:cNvPr>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33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15369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5:notes"/>
          <p:cNvSpPr>
            <a:spLocks noGrp="1" noRot="1" noChangeAspect="1"/>
          </p:cNvSpPr>
          <p:nvPr>
            <p:ph type="sldImg" idx="2"/>
          </p:nvPr>
        </p:nvSpPr>
        <p:spPr>
          <a:xfrm>
            <a:off x="674688" y="808038"/>
            <a:ext cx="5389562" cy="40433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2" name="Google Shape;92;p5:notes"/>
          <p:cNvSpPr txBox="1">
            <a:spLocks noGrp="1"/>
          </p:cNvSpPr>
          <p:nvPr>
            <p:ph type="body" idx="1"/>
          </p:nvPr>
        </p:nvSpPr>
        <p:spPr>
          <a:xfrm>
            <a:off x="898597" y="5120363"/>
            <a:ext cx="4942266" cy="4850869"/>
          </a:xfrm>
          <a:prstGeom prst="rect">
            <a:avLst/>
          </a:prstGeom>
          <a:noFill/>
          <a:ln>
            <a:noFill/>
          </a:ln>
        </p:spPr>
        <p:txBody>
          <a:bodyPr spcFirstLastPara="1" wrap="square" lIns="91389" tIns="45681" rIns="91389" bIns="45681" anchor="t" anchorCtr="0">
            <a:noAutofit/>
          </a:bodyPr>
          <a:lstStyle/>
          <a:p>
            <a:pPr>
              <a:buSzPts val="1800"/>
            </a:pPr>
            <a:endParaRPr dirty="0"/>
          </a:p>
          <a:p>
            <a:pPr>
              <a:buSzPts val="1800"/>
            </a:pPr>
            <a:r>
              <a:rPr lang="fr-FR" dirty="0"/>
              <a:t>LES COMMUNAUTES CHRETIENNES ORIENTALES PORTENT DES NOMS DIFFERENTS </a:t>
            </a:r>
          </a:p>
          <a:p>
            <a:pPr>
              <a:buSzPts val="1800"/>
            </a:pPr>
            <a:r>
              <a:rPr lang="fr-FR" b="1" u="sng" dirty="0"/>
              <a:t>Faire deviner les pays grâce aux phots.</a:t>
            </a:r>
          </a:p>
          <a:p>
            <a:pPr>
              <a:buSzPts val="1800"/>
            </a:pPr>
            <a:r>
              <a:rPr lang="fr-FR" dirty="0"/>
              <a:t>Source : brochure OO , </a:t>
            </a:r>
            <a:r>
              <a:rPr lang="fr-FR" dirty="0" err="1"/>
              <a:t>nov</a:t>
            </a:r>
            <a:r>
              <a:rPr lang="fr-FR" dirty="0"/>
              <a:t> 2020</a:t>
            </a:r>
          </a:p>
          <a:p>
            <a:pPr>
              <a:buSzPts val="1800"/>
            </a:pPr>
            <a:endParaRPr lang="fr-FR" dirty="0"/>
          </a:p>
          <a:p>
            <a:pPr>
              <a:buSzPts val="1800"/>
            </a:pPr>
            <a:r>
              <a:rPr lang="fr-FR" dirty="0"/>
              <a:t>L’Egypte compte environ 10 millions de chrétiens soit 10% de sa population</a:t>
            </a:r>
          </a:p>
          <a:p>
            <a:pPr>
              <a:buSzPts val="1800"/>
            </a:pPr>
            <a:r>
              <a:rPr lang="fr-FR" dirty="0"/>
              <a:t>La communauté chrétienne  se nomme  : les coptes </a:t>
            </a:r>
          </a:p>
          <a:p>
            <a:pPr>
              <a:buSzPts val="1800"/>
            </a:pPr>
            <a:endParaRPr lang="fr-FR" dirty="0"/>
          </a:p>
          <a:p>
            <a:pPr>
              <a:buSzPts val="1800"/>
            </a:pPr>
            <a:r>
              <a:rPr lang="fr-FR" dirty="0"/>
              <a:t>L’Arménie  compte environ 3, 2 millions de chrétiens soit 99% de sa population</a:t>
            </a:r>
          </a:p>
          <a:p>
            <a:pPr>
              <a:buSzPts val="1800"/>
            </a:pPr>
            <a:r>
              <a:rPr lang="fr-FR" dirty="0"/>
              <a:t>La communauté chrétienne  se nomme  : les Arméniens</a:t>
            </a:r>
          </a:p>
          <a:p>
            <a:pPr>
              <a:buSzPts val="1800"/>
            </a:pPr>
            <a:endParaRPr lang="fr-FR" dirty="0"/>
          </a:p>
          <a:p>
            <a:pPr>
              <a:buSzPts val="1800"/>
            </a:pPr>
            <a:r>
              <a:rPr lang="fr-FR" dirty="0"/>
              <a:t>L’Irak compte environ 250 000 chrétiens soit moins de 2% de sa population</a:t>
            </a:r>
          </a:p>
          <a:p>
            <a:pPr>
              <a:buSzPts val="1800"/>
            </a:pPr>
            <a:r>
              <a:rPr lang="fr-FR" dirty="0"/>
              <a:t>Les communautés chrétiennes principales sont les chaldéens, les syriaques et les arméniens</a:t>
            </a:r>
          </a:p>
          <a:p>
            <a:pPr>
              <a:buSzPts val="1800"/>
            </a:pPr>
            <a:r>
              <a:rPr lang="fr-FR" dirty="0"/>
              <a:t>(légende : église Mar </a:t>
            </a:r>
            <a:r>
              <a:rPr lang="fr-FR" dirty="0" err="1"/>
              <a:t>Tomas,à</a:t>
            </a:r>
            <a:r>
              <a:rPr lang="fr-FR" dirty="0"/>
              <a:t> Mossoul, mars 2021).</a:t>
            </a:r>
          </a:p>
          <a:p>
            <a:pPr>
              <a:buSzPts val="1800"/>
            </a:pPr>
            <a:endParaRPr lang="fr-FR" dirty="0"/>
          </a:p>
          <a:p>
            <a:pPr>
              <a:buSzPts val="1800"/>
            </a:pPr>
            <a:r>
              <a:rPr lang="fr-FR" dirty="0"/>
              <a:t> photo la cuculle </a:t>
            </a:r>
          </a:p>
          <a:p>
            <a:pPr>
              <a:buSzPts val="1800"/>
            </a:pPr>
            <a:r>
              <a:rPr lang="fr-FR" dirty="0"/>
              <a:t>Monastère Al </a:t>
            </a:r>
            <a:r>
              <a:rPr lang="fr-FR" dirty="0" err="1"/>
              <a:t>Muharraq</a:t>
            </a:r>
            <a:r>
              <a:rPr lang="fr-FR" dirty="0"/>
              <a:t> d'Alexandrie ; laudes; liturgie en copte ; </a:t>
            </a:r>
            <a:r>
              <a:rPr lang="fr-FR" dirty="0" err="1"/>
              <a:t>prère</a:t>
            </a:r>
            <a:r>
              <a:rPr lang="fr-FR" dirty="0"/>
              <a:t> dure 3h</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La cuculle</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Les 12 croix (6 de chaque coté) symbolisent les 12 apôtres du Christ </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La croix derrière symbolise le Christ</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La ligne du milieu symbolise la séparation entre le Bien et le Mal : le diable aurait voulu arracher à St Antoine son capuchon ; dans la lutte il s’est déchiré. La ligne sur le capuchon symbolise cette déchirure et cette séparation ;</a:t>
            </a:r>
          </a:p>
          <a:p>
            <a:pPr>
              <a:lnSpc>
                <a:spcPct val="107000"/>
              </a:lnSpc>
              <a:spcAft>
                <a:spcPts val="8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La jeune fille de Qaraqosh est en tenue traditionnelle; les familles réfugiées dans les camps du Kurdistan suite à l’invasion de Daesh recomposent leurs vêtements traditionnels</a:t>
            </a:r>
          </a:p>
          <a:p>
            <a:pPr>
              <a:buSzPts val="1800"/>
            </a:pPr>
            <a:endParaRPr lang="fr-FR" dirty="0"/>
          </a:p>
        </p:txBody>
      </p:sp>
    </p:spTree>
    <p:extLst>
      <p:ext uri="{BB962C8B-B14F-4D97-AF65-F5344CB8AC3E}">
        <p14:creationId xmlns:p14="http://schemas.microsoft.com/office/powerpoint/2010/main" val="16510694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3:notes"/>
          <p:cNvSpPr>
            <a:spLocks noGrp="1" noRot="1" noChangeAspect="1"/>
          </p:cNvSpPr>
          <p:nvPr>
            <p:ph type="sldImg" idx="2"/>
          </p:nvPr>
        </p:nvSpPr>
        <p:spPr>
          <a:xfrm>
            <a:off x="674688" y="808038"/>
            <a:ext cx="5389562" cy="40433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4" name="Google Shape;54;p3:notes"/>
          <p:cNvSpPr txBox="1">
            <a:spLocks noGrp="1"/>
          </p:cNvSpPr>
          <p:nvPr>
            <p:ph type="body" idx="1"/>
          </p:nvPr>
        </p:nvSpPr>
        <p:spPr>
          <a:xfrm>
            <a:off x="898597" y="5120363"/>
            <a:ext cx="4942266" cy="4850869"/>
          </a:xfrm>
          <a:prstGeom prst="rect">
            <a:avLst/>
          </a:prstGeom>
          <a:noFill/>
          <a:ln>
            <a:noFill/>
          </a:ln>
        </p:spPr>
        <p:txBody>
          <a:bodyPr spcFirstLastPara="1" wrap="square" lIns="91389" tIns="45681" rIns="91389" bIns="45681" anchor="t" anchorCtr="0">
            <a:noAutofit/>
          </a:bodyPr>
          <a:lstStyle/>
          <a:p>
            <a:pPr marL="457017">
              <a:buSzPts val="1400"/>
            </a:pPr>
            <a:r>
              <a:rPr lang="fr-FR" b="1" u="sng" dirty="0"/>
              <a:t>Questions pour les élèves :</a:t>
            </a:r>
          </a:p>
          <a:p>
            <a:pPr marL="628398" indent="-171382">
              <a:buSzPts val="1400"/>
              <a:buFontTx/>
              <a:buChar char="-"/>
            </a:pPr>
            <a:r>
              <a:rPr lang="fr-FR" dirty="0"/>
              <a:t>&gt; quel est ce texte à votre avis ? Quelles langues ?</a:t>
            </a:r>
          </a:p>
          <a:p>
            <a:pPr marL="457017">
              <a:buSzPts val="1400"/>
            </a:pPr>
            <a:endParaRPr lang="fr-FR" dirty="0"/>
          </a:p>
          <a:p>
            <a:pPr marL="457017">
              <a:buSzPts val="1400"/>
            </a:pPr>
            <a:r>
              <a:rPr lang="fr-FR" b="1" dirty="0"/>
              <a:t>A retenir : nous avons la même prière, les mêmes mots, mais dans des langues différentes selon le pays.</a:t>
            </a:r>
          </a:p>
          <a:p>
            <a:pPr marL="457017">
              <a:buSzPts val="1400"/>
            </a:pPr>
            <a:endParaRPr lang="fr-FR" dirty="0"/>
          </a:p>
          <a:p>
            <a:pPr marL="457017">
              <a:buSzPts val="1400"/>
            </a:pPr>
            <a:r>
              <a:rPr lang="fr-FR" dirty="0"/>
              <a:t>Arabe : langue la plus parlée par les chrétiens en Orient.</a:t>
            </a:r>
          </a:p>
          <a:p>
            <a:pPr marL="457017">
              <a:buSzPts val="1400"/>
            </a:pPr>
            <a:r>
              <a:rPr lang="fr-FR" dirty="0"/>
              <a:t>Araméen : langue parlée par le Christ, encore utilisée en Syrie et en Irak.</a:t>
            </a:r>
          </a:p>
          <a:p>
            <a:pPr marL="457017">
              <a:buSzPts val="1400"/>
            </a:pPr>
            <a:endParaRPr lang="fr-FR" dirty="0"/>
          </a:p>
          <a:p>
            <a:pPr marL="457017">
              <a:buSzPts val="1400"/>
            </a:pPr>
            <a:r>
              <a:rPr lang="fr-FR" dirty="0"/>
              <a:t>Patrick, d’origine irakienne et chaldéen recite le NP en araméen. Il parle araméen en famille pour continuer à parler.</a:t>
            </a:r>
          </a:p>
          <a:p>
            <a:pPr marL="457017">
              <a:buSzPts val="1400"/>
            </a:pPr>
            <a:r>
              <a:rPr lang="fr-FR" dirty="0"/>
              <a:t>Les maronites recitent le NP en arabe et certaines prières sont en syriaque.</a:t>
            </a:r>
          </a:p>
          <a:p>
            <a:pPr marL="457017">
              <a:buSzPts val="1400"/>
            </a:pPr>
            <a:endParaRPr lang="fr-FR" dirty="0"/>
          </a:p>
        </p:txBody>
      </p:sp>
    </p:spTree>
    <p:extLst>
      <p:ext uri="{BB962C8B-B14F-4D97-AF65-F5344CB8AC3E}">
        <p14:creationId xmlns:p14="http://schemas.microsoft.com/office/powerpoint/2010/main" val="19826479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3:notes"/>
          <p:cNvSpPr>
            <a:spLocks noGrp="1" noRot="1" noChangeAspect="1"/>
          </p:cNvSpPr>
          <p:nvPr>
            <p:ph type="sldImg" idx="2"/>
          </p:nvPr>
        </p:nvSpPr>
        <p:spPr>
          <a:xfrm>
            <a:off x="674688" y="808038"/>
            <a:ext cx="5389562" cy="40433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4" name="Google Shape;54;p3:notes"/>
          <p:cNvSpPr txBox="1">
            <a:spLocks noGrp="1"/>
          </p:cNvSpPr>
          <p:nvPr>
            <p:ph type="body" idx="1"/>
          </p:nvPr>
        </p:nvSpPr>
        <p:spPr>
          <a:xfrm>
            <a:off x="898597" y="5120363"/>
            <a:ext cx="4942266" cy="4850869"/>
          </a:xfrm>
          <a:prstGeom prst="rect">
            <a:avLst/>
          </a:prstGeom>
          <a:noFill/>
          <a:ln>
            <a:noFill/>
          </a:ln>
        </p:spPr>
        <p:txBody>
          <a:bodyPr spcFirstLastPara="1" wrap="square" lIns="91389" tIns="45681" rIns="91389" bIns="45681" anchor="t" anchorCtr="0">
            <a:noAutofit/>
          </a:bodyPr>
          <a:lstStyle/>
          <a:p>
            <a:r>
              <a:rPr lang="fr-FR" altLang="fr-FR" i="1" dirty="0">
                <a:latin typeface="Arial" panose="020B0604020202020204" pitchFamily="34" charset="0"/>
              </a:rPr>
              <a:t>DIVERSITE DES CROIX CHRETIENNES ORIENTALES </a:t>
            </a:r>
          </a:p>
          <a:p>
            <a:endParaRPr lang="fr-FR" altLang="fr-FR" i="1" dirty="0">
              <a:latin typeface="Arial" panose="020B0604020202020204" pitchFamily="34" charset="0"/>
            </a:endParaRPr>
          </a:p>
          <a:p>
            <a:r>
              <a:rPr lang="fr-FR" altLang="fr-FR" b="1" dirty="0">
                <a:latin typeface="Arial" panose="020B0604020202020204" pitchFamily="34" charset="0"/>
              </a:rPr>
              <a:t>A retenir : on a tous le même symbole des chrétiens, mais avec des styles différents.</a:t>
            </a:r>
          </a:p>
          <a:p>
            <a:endParaRPr lang="fr-FR" altLang="fr-FR" i="1" dirty="0">
              <a:latin typeface="Arial" panose="020B0604020202020204" pitchFamily="34" charset="0"/>
            </a:endParaRPr>
          </a:p>
          <a:p>
            <a:r>
              <a:rPr lang="fr-FR" altLang="fr-FR" b="1" dirty="0">
                <a:latin typeface="Arial" panose="020B0604020202020204" pitchFamily="34" charset="0"/>
              </a:rPr>
              <a:t>Questions pour les élèves</a:t>
            </a:r>
          </a:p>
          <a:p>
            <a:r>
              <a:rPr lang="fr-FR" altLang="fr-FR" dirty="0">
                <a:latin typeface="Arial" panose="020B0604020202020204" pitchFamily="34" charset="0"/>
              </a:rPr>
              <a:t>-&gt; que symbolise la croix ?</a:t>
            </a:r>
          </a:p>
          <a:p>
            <a:r>
              <a:rPr lang="fr-FR" altLang="fr-FR" dirty="0">
                <a:latin typeface="Arial" panose="020B0604020202020204" pitchFamily="34" charset="0"/>
              </a:rPr>
              <a:t>-&gt; est-ce que vous en reconnaissez certaines ?</a:t>
            </a:r>
          </a:p>
          <a:p>
            <a:endParaRPr lang="fr-FR" altLang="fr-FR" i="1" dirty="0">
              <a:latin typeface="Arial" panose="020B0604020202020204" pitchFamily="34" charset="0"/>
            </a:endParaRPr>
          </a:p>
          <a:p>
            <a:r>
              <a:rPr lang="fr-FR" altLang="fr-FR" i="1" dirty="0">
                <a:latin typeface="Arial" panose="020B0604020202020204" pitchFamily="34" charset="0"/>
              </a:rPr>
              <a:t>La croix scoute rouge =  la croix de Jérusalem (les 4 croix = les 4 apôtres).</a:t>
            </a:r>
          </a:p>
          <a:p>
            <a:r>
              <a:rPr lang="fr-FR" altLang="fr-FR" i="1" dirty="0">
                <a:latin typeface="Arial" panose="020B0604020202020204" pitchFamily="34" charset="0"/>
              </a:rPr>
              <a:t>Coptes : la petite croix dorée.</a:t>
            </a:r>
          </a:p>
          <a:p>
            <a:r>
              <a:rPr lang="fr-FR" altLang="fr-FR" i="1" dirty="0">
                <a:latin typeface="Arial" panose="020B0604020202020204" pitchFamily="34" charset="0"/>
              </a:rPr>
              <a:t>Maronites : la croix avec les 3 barres horizontales.</a:t>
            </a:r>
          </a:p>
          <a:p>
            <a:r>
              <a:rPr lang="fr-FR" altLang="fr-FR" i="1" dirty="0">
                <a:latin typeface="Arial" panose="020B0604020202020204" pitchFamily="34" charset="0"/>
              </a:rPr>
              <a:t>Arméniens : la croix en bois.</a:t>
            </a:r>
          </a:p>
          <a:p>
            <a:r>
              <a:rPr lang="fr-FR" altLang="fr-FR" i="1" dirty="0">
                <a:latin typeface="Arial" panose="020B0604020202020204" pitchFamily="34" charset="0"/>
              </a:rPr>
              <a:t>Croix dorée avec icône est une croix indienne.</a:t>
            </a:r>
          </a:p>
          <a:p>
            <a:r>
              <a:rPr lang="fr-FR" altLang="fr-FR" i="1" dirty="0">
                <a:latin typeface="Arial" panose="020B0604020202020204" pitchFamily="34" charset="0"/>
              </a:rPr>
              <a:t>Celle en bleu, avec des points est la croix des …?</a:t>
            </a:r>
          </a:p>
          <a:p>
            <a:r>
              <a:rPr lang="fr-FR" altLang="fr-FR" i="1" dirty="0">
                <a:latin typeface="Arial" panose="020B0604020202020204" pitchFamily="34" charset="0"/>
              </a:rPr>
              <a:t>La croix chaldéenne est en bas à droite toute</a:t>
            </a:r>
          </a:p>
          <a:p>
            <a:pPr marL="457017">
              <a:buSzPts val="1400"/>
            </a:pPr>
            <a:endParaRPr dirty="0"/>
          </a:p>
        </p:txBody>
      </p:sp>
    </p:spTree>
    <p:extLst>
      <p:ext uri="{BB962C8B-B14F-4D97-AF65-F5344CB8AC3E}">
        <p14:creationId xmlns:p14="http://schemas.microsoft.com/office/powerpoint/2010/main" val="42058218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9E6005F7-DE20-5874-B66E-C5186F72BF98}"/>
            </a:ext>
          </a:extLst>
        </p:cNvPr>
        <p:cNvGrpSpPr/>
        <p:nvPr/>
      </p:nvGrpSpPr>
      <p:grpSpPr>
        <a:xfrm>
          <a:off x="0" y="0"/>
          <a:ext cx="0" cy="0"/>
          <a:chOff x="0" y="0"/>
          <a:chExt cx="0" cy="0"/>
        </a:xfrm>
      </p:grpSpPr>
      <p:sp>
        <p:nvSpPr>
          <p:cNvPr id="91" name="Google Shape;91;p5:notes">
            <a:extLst>
              <a:ext uri="{FF2B5EF4-FFF2-40B4-BE49-F238E27FC236}">
                <a16:creationId xmlns:a16="http://schemas.microsoft.com/office/drawing/2014/main" id="{A004C5F2-9371-B18E-1CC4-FB7A6C20AEB4}"/>
              </a:ext>
            </a:extLst>
          </p:cNvPr>
          <p:cNvSpPr>
            <a:spLocks noGrp="1" noRot="1" noChangeAspect="1"/>
          </p:cNvSpPr>
          <p:nvPr>
            <p:ph type="sldImg" idx="2"/>
          </p:nvPr>
        </p:nvSpPr>
        <p:spPr>
          <a:xfrm>
            <a:off x="674688" y="808038"/>
            <a:ext cx="5389562" cy="40433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2" name="Google Shape;92;p5:notes">
            <a:extLst>
              <a:ext uri="{FF2B5EF4-FFF2-40B4-BE49-F238E27FC236}">
                <a16:creationId xmlns:a16="http://schemas.microsoft.com/office/drawing/2014/main" id="{D28E6EDB-3A4E-6C75-D2D3-AC9482D6CEAC}"/>
              </a:ext>
            </a:extLst>
          </p:cNvPr>
          <p:cNvSpPr txBox="1">
            <a:spLocks noGrp="1"/>
          </p:cNvSpPr>
          <p:nvPr>
            <p:ph type="body" idx="1"/>
          </p:nvPr>
        </p:nvSpPr>
        <p:spPr>
          <a:xfrm>
            <a:off x="898597" y="5120363"/>
            <a:ext cx="4942266" cy="4850869"/>
          </a:xfrm>
          <a:prstGeom prst="rect">
            <a:avLst/>
          </a:prstGeom>
          <a:noFill/>
          <a:ln>
            <a:noFill/>
          </a:ln>
        </p:spPr>
        <p:txBody>
          <a:bodyPr spcFirstLastPara="1" wrap="square" lIns="91389" tIns="45681" rIns="91389" bIns="45681" anchor="t" anchorCtr="0">
            <a:noAutofit/>
          </a:bodyPr>
          <a:lstStyle/>
          <a:p>
            <a:pPr marL="0" marR="0" lvl="0" indent="0" algn="l" defTabSz="914400" rtl="0" eaLnBrk="1" fontAlgn="auto" latinLnBrk="0" hangingPunct="1">
              <a:lnSpc>
                <a:spcPct val="100000"/>
              </a:lnSpc>
              <a:spcBef>
                <a:spcPts val="0"/>
              </a:spcBef>
              <a:spcAft>
                <a:spcPts val="0"/>
              </a:spcAft>
              <a:buClrTx/>
              <a:buSzPts val="1800"/>
              <a:buFontTx/>
              <a:buNone/>
              <a:tabLst/>
              <a:defRPr/>
            </a:pPr>
            <a:r>
              <a:rPr lang="fr-FR" dirty="0"/>
              <a:t>Ukraine : </a:t>
            </a:r>
            <a:r>
              <a:rPr lang="fr-FR" sz="1200" b="1" dirty="0">
                <a:solidFill>
                  <a:schemeClr val="tx2"/>
                </a:solidFill>
                <a:latin typeface="Raleway" pitchFamily="2" charset="0"/>
              </a:rPr>
              <a:t>Monastère Saint Michel aux dômes d’or , </a:t>
            </a:r>
            <a:r>
              <a:rPr lang="fr-FR" sz="1200" b="1" dirty="0" err="1">
                <a:solidFill>
                  <a:schemeClr val="tx2"/>
                </a:solidFill>
                <a:latin typeface="Raleway" pitchFamily="2" charset="0"/>
              </a:rPr>
              <a:t>Liev</a:t>
            </a:r>
            <a:r>
              <a:rPr lang="fr-FR" sz="1200" b="1" dirty="0">
                <a:solidFill>
                  <a:schemeClr val="tx2"/>
                </a:solidFill>
                <a:latin typeface="Raleway" pitchFamily="2" charset="0"/>
              </a:rPr>
              <a:t>, Orthodoxe</a:t>
            </a:r>
          </a:p>
          <a:p>
            <a:pPr>
              <a:buSzPts val="1800"/>
            </a:pPr>
            <a:r>
              <a:rPr lang="fr-FR" dirty="0"/>
              <a:t>Arménie :</a:t>
            </a:r>
            <a:r>
              <a:rPr lang="fr-FR" dirty="0" err="1"/>
              <a:t>PEglise</a:t>
            </a:r>
            <a:r>
              <a:rPr lang="fr-FR" dirty="0"/>
              <a:t>-de-Sourp_Astvatsatsin-(CMJN-Xav).jpg</a:t>
            </a:r>
          </a:p>
        </p:txBody>
      </p:sp>
    </p:spTree>
    <p:extLst>
      <p:ext uri="{BB962C8B-B14F-4D97-AF65-F5344CB8AC3E}">
        <p14:creationId xmlns:p14="http://schemas.microsoft.com/office/powerpoint/2010/main" val="30370222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935D0-A8BA-93D9-A7C1-E6D144078FD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CEB871C-E404-6F3A-60D1-84554B607AC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4456E80-4F51-09D3-0B87-5AD792017349}"/>
              </a:ext>
            </a:extLst>
          </p:cNvPr>
          <p:cNvSpPr>
            <a:spLocks noGrp="1"/>
          </p:cNvSpPr>
          <p:nvPr>
            <p:ph type="body" idx="1"/>
          </p:nvPr>
        </p:nvSpPr>
        <p:spPr/>
        <p:txBody>
          <a:bodyPr/>
          <a:lstStyle/>
          <a:p>
            <a:r>
              <a:rPr lang="fr-FR" dirty="0"/>
              <a:t>Ukraine</a:t>
            </a:r>
          </a:p>
          <a:p>
            <a:endParaRPr lang="fr-FR" dirty="0"/>
          </a:p>
          <a:p>
            <a:r>
              <a:rPr lang="fr-FR" dirty="0"/>
              <a:t>Icone st Ignace </a:t>
            </a:r>
            <a:r>
              <a:rPr lang="fr-FR" dirty="0" err="1"/>
              <a:t>dAntioche</a:t>
            </a:r>
            <a:r>
              <a:rPr lang="fr-FR" dirty="0"/>
              <a:t>, Messe</a:t>
            </a:r>
            <a:r>
              <a:rPr lang="fr-FR" sz="1200" b="0" i="0" kern="1200" dirty="0">
                <a:solidFill>
                  <a:schemeClr val="tx1"/>
                </a:solidFill>
                <a:effectLst/>
                <a:latin typeface="+mn-lt"/>
                <a:ea typeface="+mn-ea"/>
                <a:cs typeface="+mn-cs"/>
              </a:rPr>
              <a:t> annuelle de L’Œuvre d’Orient, N-D de Paris, 25 mai 2025, icone de la chapelle des CO de ND</a:t>
            </a:r>
          </a:p>
          <a:p>
            <a:endParaRPr lang="fr-F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err="1">
                <a:solidFill>
                  <a:schemeClr val="bg2"/>
                </a:solidFill>
                <a:effectLst/>
                <a:ea typeface="Calibri" panose="020F0502020204030204" pitchFamily="34" charset="0"/>
                <a:cs typeface="Times New Roman" panose="02020603050405020304" pitchFamily="18" charset="0"/>
              </a:rPr>
              <a:t>Bapteme</a:t>
            </a:r>
            <a:r>
              <a:rPr lang="fr-FR" dirty="0">
                <a:solidFill>
                  <a:schemeClr val="bg2"/>
                </a:solidFill>
                <a:effectLst/>
                <a:ea typeface="Calibri" panose="020F0502020204030204" pitchFamily="34" charset="0"/>
                <a:cs typeface="Times New Roman" panose="02020603050405020304" pitchFamily="18" charset="0"/>
              </a:rPr>
              <a:t> copte orthodoxe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bg2"/>
                </a:solidFill>
                <a:effectLst/>
                <a:ea typeface="Calibri" panose="020F0502020204030204" pitchFamily="34" charset="0"/>
                <a:cs typeface="Times New Roman" panose="02020603050405020304" pitchFamily="18" charset="0"/>
              </a:rPr>
              <a:t>Pour cette cérémonie fondamentale, l’eau baptismale et les huiles, le </a:t>
            </a:r>
            <a:r>
              <a:rPr lang="fr-FR" b="1" dirty="0">
                <a:solidFill>
                  <a:schemeClr val="bg2"/>
                </a:solidFill>
                <a:effectLst/>
                <a:ea typeface="Calibri" panose="020F0502020204030204" pitchFamily="34" charset="0"/>
                <a:cs typeface="Times New Roman" panose="02020603050405020304" pitchFamily="18" charset="0"/>
              </a:rPr>
              <a:t>myron</a:t>
            </a:r>
            <a:r>
              <a:rPr lang="fr-FR" dirty="0">
                <a:solidFill>
                  <a:schemeClr val="bg2"/>
                </a:solidFill>
                <a:effectLst/>
                <a:ea typeface="Calibri" panose="020F0502020204030204" pitchFamily="34" charset="0"/>
                <a:cs typeface="Times New Roman" panose="02020603050405020304" pitchFamily="18" charset="0"/>
              </a:rPr>
              <a:t> (saint chrême) sont bénis. Les parents, parrain, marraine présentent l’enfant, le prêtre immerge trois fois l’enfant. La chrismation est accompagnée de 36 bénédictions sur le corps du bébé. Le vêtement blanc est ceinturé de rouge, symbole de l’attachement à l’église. Le baptisé  communie immédiatement après</a:t>
            </a:r>
            <a:endParaRPr kumimoji="0" lang="fr-FR" b="0" i="0" u="none" strike="noStrike" kern="1200" cap="none" spc="0" normalizeH="0" baseline="0" noProof="0" dirty="0">
              <a:ln>
                <a:noFill/>
              </a:ln>
              <a:solidFill>
                <a:schemeClr val="bg2"/>
              </a:solidFill>
              <a:effectLst/>
              <a:uLnTx/>
              <a:uFillTx/>
              <a:ea typeface="+mn-ea"/>
              <a:cs typeface="+mn-cs"/>
            </a:endParaRPr>
          </a:p>
          <a:p>
            <a:endParaRPr kumimoji="0" lang="fr-FR" b="0" i="0" u="none" strike="noStrike" kern="1200" cap="none" spc="0" normalizeH="0" baseline="0" noProof="0" dirty="0">
              <a:ln>
                <a:noFill/>
              </a:ln>
              <a:solidFill>
                <a:schemeClr val="bg2"/>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kern="100" dirty="0">
                <a:solidFill>
                  <a:schemeClr val="bg1"/>
                </a:solidFill>
                <a:effectLst/>
                <a:ea typeface="Calibri" panose="020F0502020204030204" pitchFamily="34" charset="0"/>
                <a:cs typeface="Times New Roman" panose="02020603050405020304" pitchFamily="18" charset="0"/>
              </a:rPr>
              <a:t>Selon la tradition de l’Eglise éthiopienne, l’Arche d’Alliance, coffre construit pour abriter les tables de la loi, serait conservée dans leur pays. Chaque église détient un </a:t>
            </a:r>
            <a:r>
              <a:rPr lang="fr-FR" kern="100" dirty="0" err="1">
                <a:solidFill>
                  <a:schemeClr val="bg1"/>
                </a:solidFill>
                <a:effectLst/>
                <a:ea typeface="Calibri" panose="020F0502020204030204" pitchFamily="34" charset="0"/>
                <a:cs typeface="Times New Roman" panose="02020603050405020304" pitchFamily="18" charset="0"/>
              </a:rPr>
              <a:t>tabot</a:t>
            </a:r>
            <a:r>
              <a:rPr lang="fr-FR" kern="100" dirty="0">
                <a:solidFill>
                  <a:schemeClr val="bg1"/>
                </a:solidFill>
                <a:effectLst/>
                <a:ea typeface="Calibri" panose="020F0502020204030204" pitchFamily="34" charset="0"/>
                <a:cs typeface="Times New Roman" panose="02020603050405020304" pitchFamily="18" charset="0"/>
              </a:rPr>
              <a:t>, une plaque symbolisant les Tables et l’Arche, sur laquelle les prêtres, seuls autorisés à la voir, célèbrent la messe. Lors des processions pour les grandes fêtes liturgiques, un prêtre porte, sur sa tête protégée par un , ce </a:t>
            </a:r>
            <a:r>
              <a:rPr lang="fr-FR" kern="100" dirty="0" err="1">
                <a:solidFill>
                  <a:schemeClr val="bg1"/>
                </a:solidFill>
                <a:effectLst/>
                <a:ea typeface="Calibri" panose="020F0502020204030204" pitchFamily="34" charset="0"/>
                <a:cs typeface="Times New Roman" panose="02020603050405020304" pitchFamily="18" charset="0"/>
              </a:rPr>
              <a:t>tabot</a:t>
            </a:r>
            <a:r>
              <a:rPr lang="fr-FR" kern="100" dirty="0">
                <a:solidFill>
                  <a:schemeClr val="bg1"/>
                </a:solidFill>
                <a:effectLst/>
                <a:ea typeface="Calibri" panose="020F0502020204030204" pitchFamily="34" charset="0"/>
                <a:cs typeface="Times New Roman" panose="02020603050405020304" pitchFamily="18" charset="0"/>
              </a:rPr>
              <a:t> enveloppé dans un linge.  </a:t>
            </a:r>
          </a:p>
          <a:p>
            <a:endParaRPr kumimoji="0" lang="fr-FR" b="0" i="0" u="none" strike="noStrike" kern="1200" cap="none" spc="0" normalizeH="0" baseline="0" noProof="0" dirty="0">
              <a:ln>
                <a:noFill/>
              </a:ln>
              <a:solidFill>
                <a:schemeClr val="bg2"/>
              </a:solidFill>
              <a:effectLst/>
              <a:uLnTx/>
              <a:uFillTx/>
              <a:ea typeface="+mn-ea"/>
              <a:cs typeface="+mn-cs"/>
            </a:endParaRPr>
          </a:p>
          <a:p>
            <a:endParaRPr lang="fr-FR" dirty="0"/>
          </a:p>
        </p:txBody>
      </p:sp>
      <p:sp>
        <p:nvSpPr>
          <p:cNvPr id="4" name="Espace réservé du numéro de diapositive 3">
            <a:extLst>
              <a:ext uri="{FF2B5EF4-FFF2-40B4-BE49-F238E27FC236}">
                <a16:creationId xmlns:a16="http://schemas.microsoft.com/office/drawing/2014/main" id="{E3249AF4-6B35-E67E-3417-7893C3C28985}"/>
              </a:ext>
            </a:extLst>
          </p:cNvPr>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38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67204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18053-EC73-F3EA-31BC-496768E1B6F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4CE02BA-C045-51CD-63C5-75E031C4181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17E86ED-0BA0-0093-C976-5FF135D1B87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5AE78D2-7126-5692-2455-2DA6E5D514E7}"/>
              </a:ext>
            </a:extLst>
          </p:cNvPr>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39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17592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a:extLst>
            <a:ext uri="{FF2B5EF4-FFF2-40B4-BE49-F238E27FC236}">
              <a16:creationId xmlns:a16="http://schemas.microsoft.com/office/drawing/2014/main" id="{7D18FA9C-87BF-4558-47EE-438CBB95B024}"/>
            </a:ext>
          </a:extLst>
        </p:cNvPr>
        <p:cNvGrpSpPr/>
        <p:nvPr/>
      </p:nvGrpSpPr>
      <p:grpSpPr>
        <a:xfrm>
          <a:off x="0" y="0"/>
          <a:ext cx="0" cy="0"/>
          <a:chOff x="0" y="0"/>
          <a:chExt cx="0" cy="0"/>
        </a:xfrm>
      </p:grpSpPr>
      <p:sp>
        <p:nvSpPr>
          <p:cNvPr id="292" name="Google Shape;292;g45e13c8120_0_194:notes">
            <a:extLst>
              <a:ext uri="{FF2B5EF4-FFF2-40B4-BE49-F238E27FC236}">
                <a16:creationId xmlns:a16="http://schemas.microsoft.com/office/drawing/2014/main" id="{8DB43C43-37A7-845A-8421-C0410995540C}"/>
              </a:ext>
            </a:extLst>
          </p:cNvPr>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3" name="Google Shape;293;g45e13c8120_0_194:notes">
            <a:extLst>
              <a:ext uri="{FF2B5EF4-FFF2-40B4-BE49-F238E27FC236}">
                <a16:creationId xmlns:a16="http://schemas.microsoft.com/office/drawing/2014/main" id="{90EAE56C-8D3F-9857-FD03-6E4AC3102682}"/>
              </a:ext>
            </a:extLst>
          </p:cNvPr>
          <p:cNvSpPr txBox="1">
            <a:spLocks noGrp="1"/>
          </p:cNvSpPr>
          <p:nvPr>
            <p:ph type="body" idx="1"/>
          </p:nvPr>
        </p:nvSpPr>
        <p:spPr>
          <a:xfrm>
            <a:off x="906357" y="4715154"/>
            <a:ext cx="4984961" cy="4466987"/>
          </a:xfrm>
          <a:prstGeom prst="rect">
            <a:avLst/>
          </a:prstGeom>
          <a:noFill/>
          <a:ln>
            <a:noFill/>
          </a:ln>
        </p:spPr>
        <p:txBody>
          <a:bodyPr spcFirstLastPara="1" wrap="square" lIns="91389" tIns="45681" rIns="91389" bIns="45681" anchor="t" anchorCtr="0">
            <a:noAutofit/>
          </a:bodyPr>
          <a:lstStyle/>
          <a:p>
            <a:pPr>
              <a:buSzPts val="1800"/>
            </a:pPr>
            <a:r>
              <a:rPr lang="en-US" dirty="0" err="1"/>
              <a:t>Détails</a:t>
            </a:r>
            <a:endParaRPr lang="en-US" dirty="0"/>
          </a:p>
          <a:p>
            <a:pPr>
              <a:buSzPts val="1800"/>
            </a:pPr>
            <a:endParaRPr lang="en-US" dirty="0"/>
          </a:p>
          <a:p>
            <a:pPr>
              <a:buSzPts val="1800"/>
            </a:pPr>
            <a:r>
              <a:rPr lang="en-US" dirty="0"/>
              <a:t>Syrie : </a:t>
            </a:r>
            <a:r>
              <a:rPr lang="en-US" dirty="0">
                <a:highlight>
                  <a:srgbClr val="FFFFFF"/>
                </a:highlight>
              </a:rPr>
              <a:t>La </a:t>
            </a:r>
            <a:r>
              <a:rPr lang="en-US" dirty="0"/>
              <a:t>guerre civile </a:t>
            </a:r>
            <a:r>
              <a:rPr lang="en-US" dirty="0" err="1"/>
              <a:t>syrienne</a:t>
            </a:r>
            <a:r>
              <a:rPr lang="en-US" dirty="0">
                <a:highlight>
                  <a:srgbClr val="FFFFFF"/>
                </a:highlight>
              </a:rPr>
              <a:t> est un </a:t>
            </a:r>
            <a:r>
              <a:rPr lang="en-US" dirty="0" err="1"/>
              <a:t>conflit</a:t>
            </a:r>
            <a:r>
              <a:rPr lang="en-US" dirty="0"/>
              <a:t> </a:t>
            </a:r>
            <a:r>
              <a:rPr lang="en-US" dirty="0" err="1"/>
              <a:t>armé</a:t>
            </a:r>
            <a:r>
              <a:rPr lang="en-US" dirty="0">
                <a:highlight>
                  <a:srgbClr val="FFFFFF"/>
                </a:highlight>
              </a:rPr>
              <a:t> </a:t>
            </a:r>
            <a:r>
              <a:rPr lang="en-US" dirty="0" err="1">
                <a:highlight>
                  <a:srgbClr val="FFFFFF"/>
                </a:highlight>
              </a:rPr>
              <a:t>en</a:t>
            </a:r>
            <a:r>
              <a:rPr lang="en-US" dirty="0">
                <a:highlight>
                  <a:srgbClr val="FFFFFF"/>
                </a:highlight>
              </a:rPr>
              <a:t> </a:t>
            </a:r>
            <a:r>
              <a:rPr lang="en-US" dirty="0" err="1">
                <a:highlight>
                  <a:srgbClr val="FFFFFF"/>
                </a:highlight>
              </a:rPr>
              <a:t>cours</a:t>
            </a:r>
            <a:r>
              <a:rPr lang="en-US" dirty="0">
                <a:highlight>
                  <a:srgbClr val="FFFFFF"/>
                </a:highlight>
              </a:rPr>
              <a:t> </a:t>
            </a:r>
            <a:r>
              <a:rPr lang="en-US" dirty="0" err="1">
                <a:highlight>
                  <a:srgbClr val="FFFFFF"/>
                </a:highlight>
              </a:rPr>
              <a:t>depuis</a:t>
            </a:r>
            <a:r>
              <a:rPr lang="en-US" dirty="0">
                <a:highlight>
                  <a:srgbClr val="FFFFFF"/>
                </a:highlight>
              </a:rPr>
              <a:t> </a:t>
            </a:r>
            <a:r>
              <a:rPr lang="en-US" dirty="0"/>
              <a:t>2011</a:t>
            </a:r>
            <a:r>
              <a:rPr lang="en-US" dirty="0">
                <a:highlight>
                  <a:srgbClr val="FFFFFF"/>
                </a:highlight>
              </a:rPr>
              <a:t> </a:t>
            </a:r>
            <a:r>
              <a:rPr lang="en-US" dirty="0" err="1">
                <a:highlight>
                  <a:srgbClr val="FFFFFF"/>
                </a:highlight>
              </a:rPr>
              <a:t>en</a:t>
            </a:r>
            <a:r>
              <a:rPr lang="en-US" dirty="0">
                <a:highlight>
                  <a:srgbClr val="FFFFFF"/>
                </a:highlight>
              </a:rPr>
              <a:t> </a:t>
            </a:r>
            <a:r>
              <a:rPr lang="en-US" dirty="0"/>
              <a:t>Syrie</a:t>
            </a:r>
            <a:r>
              <a:rPr lang="en-US" dirty="0">
                <a:highlight>
                  <a:srgbClr val="FFFFFF"/>
                </a:highlight>
              </a:rPr>
              <a:t>. La guerre a fait 500 000 morts .Elle </a:t>
            </a:r>
            <a:r>
              <a:rPr lang="en-US" dirty="0" err="1">
                <a:highlight>
                  <a:srgbClr val="FFFFFF"/>
                </a:highlight>
              </a:rPr>
              <a:t>débute</a:t>
            </a:r>
            <a:r>
              <a:rPr lang="en-US" dirty="0">
                <a:highlight>
                  <a:srgbClr val="FFFFFF"/>
                </a:highlight>
              </a:rPr>
              <a:t> dans le </a:t>
            </a:r>
            <a:r>
              <a:rPr lang="en-US" dirty="0" err="1">
                <a:highlight>
                  <a:srgbClr val="FFFFFF"/>
                </a:highlight>
              </a:rPr>
              <a:t>contexte</a:t>
            </a:r>
            <a:r>
              <a:rPr lang="en-US" dirty="0">
                <a:highlight>
                  <a:srgbClr val="FFFFFF"/>
                </a:highlight>
              </a:rPr>
              <a:t> du </a:t>
            </a:r>
            <a:r>
              <a:rPr lang="en-US" dirty="0"/>
              <a:t>Printemps </a:t>
            </a:r>
            <a:r>
              <a:rPr lang="en-US" dirty="0" err="1"/>
              <a:t>arabe</a:t>
            </a:r>
            <a:r>
              <a:rPr lang="en-US" dirty="0">
                <a:highlight>
                  <a:srgbClr val="FFFFFF"/>
                </a:highlight>
              </a:rPr>
              <a:t> par des manifestations </a:t>
            </a:r>
            <a:r>
              <a:rPr lang="en-US" dirty="0" err="1">
                <a:highlight>
                  <a:srgbClr val="FFFFFF"/>
                </a:highlight>
              </a:rPr>
              <a:t>majoritairement</a:t>
            </a:r>
            <a:r>
              <a:rPr lang="en-US" dirty="0">
                <a:highlight>
                  <a:srgbClr val="FFFFFF"/>
                </a:highlight>
              </a:rPr>
              <a:t> </a:t>
            </a:r>
            <a:r>
              <a:rPr lang="en-US" dirty="0" err="1">
                <a:highlight>
                  <a:srgbClr val="FFFFFF"/>
                </a:highlight>
              </a:rPr>
              <a:t>pacifiques</a:t>
            </a:r>
            <a:r>
              <a:rPr lang="en-US" dirty="0">
                <a:highlight>
                  <a:srgbClr val="FFFFFF"/>
                </a:highlight>
              </a:rPr>
              <a:t> </a:t>
            </a:r>
            <a:r>
              <a:rPr lang="en-US" dirty="0" err="1">
                <a:highlight>
                  <a:srgbClr val="FFFFFF"/>
                </a:highlight>
              </a:rPr>
              <a:t>en</a:t>
            </a:r>
            <a:r>
              <a:rPr lang="en-US" dirty="0">
                <a:highlight>
                  <a:srgbClr val="FFFFFF"/>
                </a:highlight>
              </a:rPr>
              <a:t> </a:t>
            </a:r>
            <a:r>
              <a:rPr lang="en-US" dirty="0" err="1">
                <a:highlight>
                  <a:srgbClr val="FFFFFF"/>
                </a:highlight>
              </a:rPr>
              <a:t>faveur</a:t>
            </a:r>
            <a:r>
              <a:rPr lang="en-US" dirty="0">
                <a:highlight>
                  <a:srgbClr val="FFFFFF"/>
                </a:highlight>
              </a:rPr>
              <a:t> de la </a:t>
            </a:r>
            <a:r>
              <a:rPr lang="en-US" dirty="0" err="1"/>
              <a:t>démocratie</a:t>
            </a:r>
            <a:r>
              <a:rPr lang="en-US" dirty="0">
                <a:highlight>
                  <a:srgbClr val="FFFFFF"/>
                </a:highlight>
              </a:rPr>
              <a:t> </a:t>
            </a:r>
            <a:r>
              <a:rPr lang="en-US" dirty="0" err="1">
                <a:highlight>
                  <a:srgbClr val="FFFFFF"/>
                </a:highlight>
              </a:rPr>
              <a:t>contre</a:t>
            </a:r>
            <a:r>
              <a:rPr lang="en-US" dirty="0">
                <a:highlight>
                  <a:srgbClr val="FFFFFF"/>
                </a:highlight>
              </a:rPr>
              <a:t> le régime </a:t>
            </a:r>
            <a:r>
              <a:rPr lang="en-US" dirty="0" err="1"/>
              <a:t>baasiste</a:t>
            </a:r>
            <a:r>
              <a:rPr lang="en-US" dirty="0">
                <a:highlight>
                  <a:srgbClr val="FFFFFF"/>
                </a:highlight>
              </a:rPr>
              <a:t> </a:t>
            </a:r>
            <a:r>
              <a:rPr lang="en-US" dirty="0" err="1">
                <a:highlight>
                  <a:srgbClr val="FFFFFF"/>
                </a:highlight>
              </a:rPr>
              <a:t>dirigé</a:t>
            </a:r>
            <a:r>
              <a:rPr lang="en-US" dirty="0">
                <a:highlight>
                  <a:srgbClr val="FFFFFF"/>
                </a:highlight>
              </a:rPr>
              <a:t> par le </a:t>
            </a:r>
            <a:r>
              <a:rPr lang="en-US" dirty="0" err="1">
                <a:highlight>
                  <a:srgbClr val="FFFFFF"/>
                </a:highlight>
              </a:rPr>
              <a:t>président</a:t>
            </a:r>
            <a:r>
              <a:rPr lang="en-US" dirty="0">
                <a:highlight>
                  <a:srgbClr val="FFFFFF"/>
                </a:highlight>
              </a:rPr>
              <a:t> </a:t>
            </a:r>
            <a:r>
              <a:rPr lang="en-US" dirty="0"/>
              <a:t>Bachar el-Assad</a:t>
            </a:r>
            <a:r>
              <a:rPr lang="en-US" dirty="0">
                <a:highlight>
                  <a:srgbClr val="FFFFFF"/>
                </a:highlight>
              </a:rPr>
              <a:t>. </a:t>
            </a:r>
            <a:r>
              <a:rPr lang="en-US" dirty="0" err="1">
                <a:highlight>
                  <a:srgbClr val="FFFFFF"/>
                </a:highlight>
              </a:rPr>
              <a:t>Réprimé</a:t>
            </a:r>
            <a:r>
              <a:rPr lang="en-US" dirty="0">
                <a:highlight>
                  <a:srgbClr val="FFFFFF"/>
                </a:highlight>
              </a:rPr>
              <a:t> </a:t>
            </a:r>
            <a:r>
              <a:rPr lang="en-US" dirty="0" err="1">
                <a:highlight>
                  <a:srgbClr val="FFFFFF"/>
                </a:highlight>
              </a:rPr>
              <a:t>brutalement</a:t>
            </a:r>
            <a:r>
              <a:rPr lang="en-US" dirty="0">
                <a:highlight>
                  <a:srgbClr val="FFFFFF"/>
                </a:highlight>
              </a:rPr>
              <a:t> par le régime, le </a:t>
            </a:r>
            <a:r>
              <a:rPr lang="en-US" dirty="0" err="1">
                <a:highlight>
                  <a:srgbClr val="FFFFFF"/>
                </a:highlight>
              </a:rPr>
              <a:t>mouvement</a:t>
            </a:r>
            <a:r>
              <a:rPr lang="en-US" dirty="0">
                <a:highlight>
                  <a:srgbClr val="FFFFFF"/>
                </a:highlight>
              </a:rPr>
              <a:t> de contestation se </a:t>
            </a:r>
            <a:r>
              <a:rPr lang="en-US" dirty="0" err="1">
                <a:highlight>
                  <a:srgbClr val="FFFFFF"/>
                </a:highlight>
              </a:rPr>
              <a:t>transforme</a:t>
            </a:r>
            <a:r>
              <a:rPr lang="en-US" dirty="0">
                <a:highlight>
                  <a:srgbClr val="FFFFFF"/>
                </a:highlight>
              </a:rPr>
              <a:t> </a:t>
            </a:r>
            <a:r>
              <a:rPr lang="en-US" dirty="0" err="1">
                <a:highlight>
                  <a:srgbClr val="FFFFFF"/>
                </a:highlight>
              </a:rPr>
              <a:t>peu</a:t>
            </a:r>
            <a:r>
              <a:rPr lang="en-US" dirty="0">
                <a:highlight>
                  <a:srgbClr val="FFFFFF"/>
                </a:highlight>
              </a:rPr>
              <a:t> à </a:t>
            </a:r>
            <a:r>
              <a:rPr lang="en-US" dirty="0" err="1">
                <a:highlight>
                  <a:srgbClr val="FFFFFF"/>
                </a:highlight>
              </a:rPr>
              <a:t>peu</a:t>
            </a:r>
            <a:r>
              <a:rPr lang="en-US" dirty="0">
                <a:highlight>
                  <a:srgbClr val="FFFFFF"/>
                </a:highlight>
              </a:rPr>
              <a:t> </a:t>
            </a:r>
            <a:r>
              <a:rPr lang="en-US" dirty="0" err="1">
                <a:highlight>
                  <a:srgbClr val="FFFFFF"/>
                </a:highlight>
              </a:rPr>
              <a:t>en</a:t>
            </a:r>
            <a:r>
              <a:rPr lang="en-US" dirty="0">
                <a:highlight>
                  <a:srgbClr val="FFFFFF"/>
                </a:highlight>
              </a:rPr>
              <a:t> </a:t>
            </a:r>
            <a:r>
              <a:rPr lang="en-US" dirty="0" err="1">
                <a:highlight>
                  <a:srgbClr val="FFFFFF"/>
                </a:highlight>
              </a:rPr>
              <a:t>une</a:t>
            </a:r>
            <a:r>
              <a:rPr lang="en-US" dirty="0">
                <a:highlight>
                  <a:srgbClr val="FFFFFF"/>
                </a:highlight>
              </a:rPr>
              <a:t> </a:t>
            </a:r>
            <a:r>
              <a:rPr lang="en-US" dirty="0" err="1">
                <a:highlight>
                  <a:srgbClr val="FFFFFF"/>
                </a:highlight>
              </a:rPr>
              <a:t>rébellion</a:t>
            </a:r>
            <a:r>
              <a:rPr lang="en-US" dirty="0">
                <a:highlight>
                  <a:srgbClr val="FFFFFF"/>
                </a:highlight>
              </a:rPr>
              <a:t> </a:t>
            </a:r>
            <a:r>
              <a:rPr lang="en-US" dirty="0" err="1">
                <a:highlight>
                  <a:srgbClr val="FFFFFF"/>
                </a:highlight>
              </a:rPr>
              <a:t>armée</a:t>
            </a:r>
            <a:r>
              <a:rPr lang="en-US" dirty="0">
                <a:highlight>
                  <a:srgbClr val="FFFFFF"/>
                </a:highlight>
              </a:rPr>
              <a:t>. </a:t>
            </a:r>
            <a:r>
              <a:rPr lang="en-US" dirty="0" err="1"/>
              <a:t>En</a:t>
            </a:r>
            <a:r>
              <a:rPr lang="en-US" dirty="0"/>
              <a:t> se </a:t>
            </a:r>
            <a:r>
              <a:rPr lang="en-US" dirty="0" err="1"/>
              <a:t>prolongeant</a:t>
            </a:r>
            <a:r>
              <a:rPr lang="en-US" dirty="0"/>
              <a:t> dans le temps, le </a:t>
            </a:r>
            <a:r>
              <a:rPr lang="en-US" dirty="0" err="1"/>
              <a:t>conflit</a:t>
            </a:r>
            <a:r>
              <a:rPr lang="en-US" dirty="0"/>
              <a:t> </a:t>
            </a:r>
            <a:r>
              <a:rPr lang="en-US" dirty="0" err="1"/>
              <a:t>est</a:t>
            </a:r>
            <a:r>
              <a:rPr lang="en-US" dirty="0"/>
              <a:t> </a:t>
            </a:r>
            <a:r>
              <a:rPr lang="en-US" dirty="0" err="1"/>
              <a:t>devenu</a:t>
            </a:r>
            <a:r>
              <a:rPr lang="en-US" dirty="0"/>
              <a:t> à la </a:t>
            </a:r>
            <a:r>
              <a:rPr lang="en-US" dirty="0" err="1"/>
              <a:t>fois</a:t>
            </a:r>
            <a:r>
              <a:rPr lang="en-US" dirty="0"/>
              <a:t> </a:t>
            </a:r>
            <a:r>
              <a:rPr lang="en-US" dirty="0" err="1"/>
              <a:t>une</a:t>
            </a:r>
            <a:r>
              <a:rPr lang="en-US" dirty="0"/>
              <a:t> guerre </a:t>
            </a:r>
            <a:r>
              <a:rPr lang="en-US" dirty="0" err="1"/>
              <a:t>civile</a:t>
            </a:r>
            <a:r>
              <a:rPr lang="en-US" dirty="0"/>
              <a:t>, </a:t>
            </a:r>
            <a:r>
              <a:rPr lang="en-US" dirty="0" err="1"/>
              <a:t>une</a:t>
            </a:r>
            <a:r>
              <a:rPr lang="en-US" dirty="0"/>
              <a:t> guerre </a:t>
            </a:r>
            <a:r>
              <a:rPr lang="en-US" dirty="0" err="1"/>
              <a:t>confessionnelle</a:t>
            </a:r>
            <a:r>
              <a:rPr lang="en-US" dirty="0"/>
              <a:t> et </a:t>
            </a:r>
            <a:r>
              <a:rPr lang="en-US" dirty="0" err="1"/>
              <a:t>une</a:t>
            </a:r>
            <a:r>
              <a:rPr lang="en-US" dirty="0"/>
              <a:t> guerre par procuration. </a:t>
            </a:r>
            <a:r>
              <a:rPr lang="en-US" dirty="0" err="1"/>
              <a:t>Depuis</a:t>
            </a:r>
            <a:r>
              <a:rPr lang="en-US" dirty="0"/>
              <a:t> mars 2011, le </a:t>
            </a:r>
            <a:r>
              <a:rPr lang="en-US" dirty="0" err="1"/>
              <a:t>conflit</a:t>
            </a:r>
            <a:r>
              <a:rPr lang="en-US" dirty="0"/>
              <a:t> a fait </a:t>
            </a:r>
            <a:r>
              <a:rPr lang="en-US" dirty="0" err="1"/>
              <a:t>autour</a:t>
            </a:r>
            <a:r>
              <a:rPr lang="en-US" dirty="0"/>
              <a:t> de 500 000 </a:t>
            </a:r>
            <a:r>
              <a:rPr lang="en-US" dirty="0" err="1"/>
              <a:t>morts</a:t>
            </a:r>
            <a:r>
              <a:rPr lang="en-US" dirty="0"/>
              <a:t>. Des </a:t>
            </a:r>
            <a:r>
              <a:rPr lang="en-US" dirty="0" err="1"/>
              <a:t>attaques</a:t>
            </a:r>
            <a:r>
              <a:rPr lang="en-US" dirty="0"/>
              <a:t> à </a:t>
            </a:r>
            <a:r>
              <a:rPr lang="en-US" dirty="0" err="1"/>
              <a:t>l'arme</a:t>
            </a:r>
            <a:r>
              <a:rPr lang="en-US" dirty="0"/>
              <a:t> </a:t>
            </a:r>
            <a:r>
              <a:rPr lang="en-US" dirty="0" err="1"/>
              <a:t>chimique</a:t>
            </a:r>
            <a:r>
              <a:rPr lang="en-US" dirty="0"/>
              <a:t> et de </a:t>
            </a:r>
            <a:r>
              <a:rPr lang="en-US" dirty="0" err="1"/>
              <a:t>nombreux</a:t>
            </a:r>
            <a:r>
              <a:rPr lang="en-US" dirty="0"/>
              <a:t> massacres, crimes de guerre et crimes </a:t>
            </a:r>
            <a:r>
              <a:rPr lang="en-US" dirty="0" err="1"/>
              <a:t>contre</a:t>
            </a:r>
            <a:r>
              <a:rPr lang="en-US" dirty="0"/>
              <a:t> </a:t>
            </a:r>
            <a:r>
              <a:rPr lang="en-US" dirty="0" err="1"/>
              <a:t>l'humanité</a:t>
            </a:r>
            <a:r>
              <a:rPr lang="en-US" dirty="0"/>
              <a:t> </a:t>
            </a:r>
            <a:r>
              <a:rPr lang="en-US" dirty="0" err="1"/>
              <a:t>ont</a:t>
            </a:r>
            <a:r>
              <a:rPr lang="en-US" dirty="0"/>
              <a:t> </a:t>
            </a:r>
            <a:r>
              <a:rPr lang="en-US" dirty="0" err="1"/>
              <a:t>été</a:t>
            </a:r>
            <a:r>
              <a:rPr lang="en-US" dirty="0"/>
              <a:t> </a:t>
            </a:r>
            <a:r>
              <a:rPr lang="en-US" dirty="0" err="1"/>
              <a:t>commis</a:t>
            </a:r>
            <a:r>
              <a:rPr lang="en-US" dirty="0"/>
              <a:t>, </a:t>
            </a:r>
            <a:r>
              <a:rPr lang="en-US" dirty="0" err="1"/>
              <a:t>principalement</a:t>
            </a:r>
            <a:r>
              <a:rPr lang="en-US" dirty="0"/>
              <a:t> par le régime </a:t>
            </a:r>
            <a:r>
              <a:rPr lang="en-US" dirty="0" err="1"/>
              <a:t>syrien</a:t>
            </a:r>
            <a:r>
              <a:rPr lang="en-US" dirty="0"/>
              <a:t> et par </a:t>
            </a:r>
            <a:r>
              <a:rPr lang="en-US" dirty="0" err="1"/>
              <a:t>l'État</a:t>
            </a:r>
            <a:r>
              <a:rPr lang="en-US" dirty="0"/>
              <a:t> </a:t>
            </a:r>
            <a:r>
              <a:rPr lang="en-US" dirty="0" err="1"/>
              <a:t>islamique</a:t>
            </a:r>
            <a:r>
              <a:rPr lang="en-US" dirty="0"/>
              <a:t>, </a:t>
            </a:r>
            <a:r>
              <a:rPr lang="en-US" dirty="0" err="1"/>
              <a:t>actif</a:t>
            </a:r>
            <a:r>
              <a:rPr lang="en-US" dirty="0"/>
              <a:t> sur le </a:t>
            </a:r>
            <a:r>
              <a:rPr lang="en-US" dirty="0" err="1"/>
              <a:t>territoire</a:t>
            </a:r>
            <a:r>
              <a:rPr lang="en-US" dirty="0"/>
              <a:t> </a:t>
            </a:r>
            <a:r>
              <a:rPr lang="en-US" dirty="0" err="1"/>
              <a:t>depuis</a:t>
            </a:r>
            <a:r>
              <a:rPr lang="en-US" dirty="0"/>
              <a:t> 2014. Le camp </a:t>
            </a:r>
            <a:r>
              <a:rPr lang="en-US" dirty="0" err="1"/>
              <a:t>loyaliste</a:t>
            </a:r>
            <a:r>
              <a:rPr lang="en-US" dirty="0"/>
              <a:t> </a:t>
            </a:r>
            <a:r>
              <a:rPr lang="en-US" dirty="0" err="1"/>
              <a:t>syrien</a:t>
            </a:r>
            <a:r>
              <a:rPr lang="en-US" dirty="0"/>
              <a:t> </a:t>
            </a:r>
            <a:r>
              <a:rPr lang="en-US" dirty="0" err="1"/>
              <a:t>est</a:t>
            </a:r>
            <a:r>
              <a:rPr lang="en-US" dirty="0"/>
              <a:t> </a:t>
            </a:r>
            <a:r>
              <a:rPr lang="en-US" dirty="0" err="1"/>
              <a:t>responsable</a:t>
            </a:r>
            <a:r>
              <a:rPr lang="en-US" dirty="0"/>
              <a:t> de la </a:t>
            </a:r>
            <a:r>
              <a:rPr lang="en-US" dirty="0" err="1"/>
              <a:t>grande</a:t>
            </a:r>
            <a:r>
              <a:rPr lang="en-US" dirty="0"/>
              <a:t> </a:t>
            </a:r>
            <a:r>
              <a:rPr lang="en-US" dirty="0" err="1"/>
              <a:t>majorité</a:t>
            </a:r>
            <a:r>
              <a:rPr lang="en-US" dirty="0"/>
              <a:t> des </a:t>
            </a:r>
            <a:r>
              <a:rPr lang="en-US" dirty="0" err="1"/>
              <a:t>victimes</a:t>
            </a:r>
            <a:r>
              <a:rPr lang="en-US" dirty="0"/>
              <a:t> </a:t>
            </a:r>
            <a:r>
              <a:rPr lang="en-US" dirty="0" err="1"/>
              <a:t>civiles</a:t>
            </a:r>
            <a:r>
              <a:rPr lang="en-US" dirty="0"/>
              <a:t> de la guerre par </a:t>
            </a:r>
            <a:r>
              <a:rPr lang="en-US" dirty="0" err="1"/>
              <a:t>ses</a:t>
            </a:r>
            <a:r>
              <a:rPr lang="en-US" dirty="0"/>
              <a:t> </a:t>
            </a:r>
            <a:r>
              <a:rPr lang="en-US" dirty="0" err="1"/>
              <a:t>bombardements</a:t>
            </a:r>
            <a:r>
              <a:rPr lang="en-US" dirty="0"/>
              <a:t> </a:t>
            </a:r>
            <a:r>
              <a:rPr lang="en-US" dirty="0" err="1"/>
              <a:t>aériens</a:t>
            </a:r>
            <a:r>
              <a:rPr lang="en-US" dirty="0"/>
              <a:t> massifs et par la </a:t>
            </a:r>
            <a:r>
              <a:rPr lang="en-US" dirty="0" err="1"/>
              <a:t>répression</a:t>
            </a:r>
            <a:r>
              <a:rPr lang="en-US" dirty="0"/>
              <a:t> </a:t>
            </a:r>
            <a:r>
              <a:rPr lang="en-US" dirty="0" err="1"/>
              <a:t>exercée</a:t>
            </a:r>
            <a:r>
              <a:rPr lang="en-US" dirty="0"/>
              <a:t> </a:t>
            </a:r>
            <a:r>
              <a:rPr lang="en-US" dirty="0" err="1"/>
              <a:t>contre</a:t>
            </a:r>
            <a:r>
              <a:rPr lang="en-US" dirty="0"/>
              <a:t> </a:t>
            </a:r>
            <a:r>
              <a:rPr lang="en-US" dirty="0" err="1"/>
              <a:t>l'opposition</a:t>
            </a:r>
            <a:r>
              <a:rPr lang="en-US" dirty="0"/>
              <a:t> : entre 70 000 et 200 000 </a:t>
            </a:r>
            <a:r>
              <a:rPr lang="en-US" dirty="0" err="1"/>
              <a:t>personnes</a:t>
            </a:r>
            <a:r>
              <a:rPr lang="en-US" dirty="0"/>
              <a:t> </a:t>
            </a:r>
            <a:r>
              <a:rPr lang="en-US" dirty="0" err="1"/>
              <a:t>ont</a:t>
            </a:r>
            <a:r>
              <a:rPr lang="en-US" dirty="0"/>
              <a:t> </a:t>
            </a:r>
            <a:r>
              <a:rPr lang="en-US" dirty="0" err="1"/>
              <a:t>disparu</a:t>
            </a:r>
            <a:r>
              <a:rPr lang="en-US" dirty="0"/>
              <a:t> dans les prisons du régime, au </a:t>
            </a:r>
            <a:r>
              <a:rPr lang="en-US" dirty="0" err="1"/>
              <a:t>moins</a:t>
            </a:r>
            <a:r>
              <a:rPr lang="en-US" dirty="0"/>
              <a:t> 17 000 </a:t>
            </a:r>
            <a:r>
              <a:rPr lang="en-US" dirty="0" err="1"/>
              <a:t>d'entre</a:t>
            </a:r>
            <a:r>
              <a:rPr lang="en-US" dirty="0"/>
              <a:t> </a:t>
            </a:r>
            <a:r>
              <a:rPr lang="en-US" dirty="0" err="1"/>
              <a:t>elles</a:t>
            </a:r>
            <a:r>
              <a:rPr lang="en-US" dirty="0"/>
              <a:t> y </a:t>
            </a:r>
            <a:r>
              <a:rPr lang="en-US" dirty="0" err="1"/>
              <a:t>ont</a:t>
            </a:r>
            <a:r>
              <a:rPr lang="en-US" dirty="0"/>
              <a:t> </a:t>
            </a:r>
            <a:r>
              <a:rPr lang="en-US" dirty="0" err="1"/>
              <a:t>été</a:t>
            </a:r>
            <a:r>
              <a:rPr lang="en-US" dirty="0"/>
              <a:t> </a:t>
            </a:r>
            <a:r>
              <a:rPr lang="en-US" dirty="0" err="1"/>
              <a:t>torturées</a:t>
            </a:r>
            <a:r>
              <a:rPr lang="en-US" dirty="0"/>
              <a:t> à mort et plus de 5 000 à 13 000 </a:t>
            </a:r>
            <a:r>
              <a:rPr lang="en-US" dirty="0" err="1"/>
              <a:t>autres</a:t>
            </a:r>
            <a:r>
              <a:rPr lang="en-US" dirty="0"/>
              <a:t> </a:t>
            </a:r>
            <a:r>
              <a:rPr lang="en-US" dirty="0" err="1"/>
              <a:t>ont</a:t>
            </a:r>
            <a:r>
              <a:rPr lang="en-US" dirty="0"/>
              <a:t> </a:t>
            </a:r>
            <a:r>
              <a:rPr lang="en-US" dirty="0" err="1"/>
              <a:t>été</a:t>
            </a:r>
            <a:r>
              <a:rPr lang="en-US" dirty="0"/>
              <a:t> </a:t>
            </a:r>
            <a:r>
              <a:rPr lang="en-US" dirty="0" err="1"/>
              <a:t>exécutées</a:t>
            </a:r>
            <a:r>
              <a:rPr lang="en-US" dirty="0"/>
              <a:t> par </a:t>
            </a:r>
            <a:r>
              <a:rPr lang="en-US" dirty="0" err="1"/>
              <a:t>pendaison</a:t>
            </a:r>
            <a:r>
              <a:rPr lang="en-US" dirty="0"/>
              <a:t>. La </a:t>
            </a:r>
            <a:r>
              <a:rPr lang="en-US" dirty="0" err="1"/>
              <a:t>moitié</a:t>
            </a:r>
            <a:r>
              <a:rPr lang="en-US" dirty="0"/>
              <a:t> de la population </a:t>
            </a:r>
            <a:r>
              <a:rPr lang="en-US" dirty="0" err="1"/>
              <a:t>syrienne</a:t>
            </a:r>
            <a:r>
              <a:rPr lang="en-US" dirty="0"/>
              <a:t> a </a:t>
            </a:r>
            <a:r>
              <a:rPr lang="en-US" dirty="0" err="1"/>
              <a:t>été</a:t>
            </a:r>
            <a:r>
              <a:rPr lang="en-US" dirty="0"/>
              <a:t> </a:t>
            </a:r>
            <a:r>
              <a:rPr lang="en-US" dirty="0" err="1"/>
              <a:t>déplacée</a:t>
            </a:r>
            <a:r>
              <a:rPr lang="en-US" dirty="0"/>
              <a:t> pendant le </a:t>
            </a:r>
            <a:r>
              <a:rPr lang="en-US" dirty="0" err="1"/>
              <a:t>conflit</a:t>
            </a:r>
            <a:r>
              <a:rPr lang="en-US" dirty="0"/>
              <a:t>, et cinq à six millions de </a:t>
            </a:r>
            <a:r>
              <a:rPr lang="en-US" dirty="0" err="1"/>
              <a:t>Syriens</a:t>
            </a:r>
            <a:r>
              <a:rPr lang="en-US" dirty="0"/>
              <a:t> </a:t>
            </a:r>
            <a:r>
              <a:rPr lang="en-US" dirty="0" err="1"/>
              <a:t>ont</a:t>
            </a:r>
            <a:r>
              <a:rPr lang="en-US" dirty="0"/>
              <a:t> </a:t>
            </a:r>
            <a:r>
              <a:rPr lang="en-US" dirty="0" err="1"/>
              <a:t>fui</a:t>
            </a:r>
            <a:r>
              <a:rPr lang="en-US" dirty="0"/>
              <a:t> le pays, </a:t>
            </a:r>
            <a:r>
              <a:rPr lang="en-US" dirty="0" err="1"/>
              <a:t>soit</a:t>
            </a:r>
            <a:r>
              <a:rPr lang="en-US" dirty="0"/>
              <a:t> le quart de la population.</a:t>
            </a:r>
            <a:endParaRPr dirty="0"/>
          </a:p>
          <a:p>
            <a:pPr>
              <a:buSzPts val="1800"/>
            </a:pPr>
            <a:endParaRPr dirty="0"/>
          </a:p>
          <a:p>
            <a:pPr>
              <a:buSzPts val="1800"/>
            </a:pPr>
            <a:r>
              <a:rPr lang="en-US" dirty="0" err="1"/>
              <a:t>Ethiopie</a:t>
            </a:r>
            <a:r>
              <a:rPr lang="en-US" dirty="0"/>
              <a:t> : Malgré un </a:t>
            </a:r>
            <a:r>
              <a:rPr lang="en-US" dirty="0" err="1"/>
              <a:t>taux</a:t>
            </a:r>
            <a:r>
              <a:rPr lang="en-US" dirty="0"/>
              <a:t> de </a:t>
            </a:r>
            <a:r>
              <a:rPr lang="en-US" dirty="0" err="1"/>
              <a:t>croissance</a:t>
            </a:r>
            <a:r>
              <a:rPr lang="en-US" dirty="0"/>
              <a:t> de </a:t>
            </a:r>
            <a:r>
              <a:rPr lang="en-US" dirty="0" err="1"/>
              <a:t>l’ordre</a:t>
            </a:r>
            <a:r>
              <a:rPr lang="en-US" dirty="0"/>
              <a:t> de 10% </a:t>
            </a:r>
            <a:r>
              <a:rPr lang="en-US" dirty="0" err="1"/>
              <a:t>depuis</a:t>
            </a:r>
            <a:r>
              <a:rPr lang="en-US" dirty="0"/>
              <a:t> </a:t>
            </a:r>
            <a:r>
              <a:rPr lang="en-US" dirty="0" err="1"/>
              <a:t>une</a:t>
            </a:r>
            <a:r>
              <a:rPr lang="en-US" dirty="0"/>
              <a:t> </a:t>
            </a:r>
            <a:r>
              <a:rPr lang="en-US" dirty="0" err="1"/>
              <a:t>dizaine</a:t>
            </a:r>
            <a:r>
              <a:rPr lang="en-US" dirty="0"/>
              <a:t> </a:t>
            </a:r>
            <a:r>
              <a:rPr lang="en-US" dirty="0" err="1"/>
              <a:t>d’années</a:t>
            </a:r>
            <a:r>
              <a:rPr lang="en-US" dirty="0"/>
              <a:t> (le PIB/</a:t>
            </a:r>
            <a:r>
              <a:rPr lang="en-US" dirty="0" err="1"/>
              <a:t>hab</a:t>
            </a:r>
            <a:r>
              <a:rPr lang="en-US" dirty="0"/>
              <a:t> a </a:t>
            </a:r>
            <a:r>
              <a:rPr lang="en-US" dirty="0" err="1"/>
              <a:t>doublé</a:t>
            </a:r>
            <a:r>
              <a:rPr lang="en-US" dirty="0"/>
              <a:t> </a:t>
            </a:r>
            <a:r>
              <a:rPr lang="en-US" dirty="0" err="1"/>
              <a:t>en</a:t>
            </a:r>
            <a:r>
              <a:rPr lang="en-US" dirty="0"/>
              <a:t> 10 </a:t>
            </a:r>
            <a:r>
              <a:rPr lang="en-US" dirty="0" err="1"/>
              <a:t>ans</a:t>
            </a:r>
            <a:r>
              <a:rPr lang="en-US" dirty="0"/>
              <a:t>), et de </a:t>
            </a:r>
            <a:r>
              <a:rPr lang="en-US" dirty="0" err="1"/>
              <a:t>réels</a:t>
            </a:r>
            <a:r>
              <a:rPr lang="en-US" dirty="0"/>
              <a:t> efforts </a:t>
            </a:r>
            <a:r>
              <a:rPr lang="en-US" dirty="0" err="1"/>
              <a:t>en</a:t>
            </a:r>
            <a:r>
              <a:rPr lang="en-US" dirty="0"/>
              <a:t> </a:t>
            </a:r>
            <a:r>
              <a:rPr lang="en-US" dirty="0" err="1"/>
              <a:t>termes</a:t>
            </a:r>
            <a:r>
              <a:rPr lang="en-US" dirty="0"/>
              <a:t> de </a:t>
            </a:r>
            <a:r>
              <a:rPr lang="en-US" dirty="0" err="1"/>
              <a:t>développement</a:t>
            </a:r>
            <a:r>
              <a:rPr lang="en-US" dirty="0"/>
              <a:t> </a:t>
            </a:r>
            <a:r>
              <a:rPr lang="en-US" dirty="0" err="1"/>
              <a:t>humain</a:t>
            </a:r>
            <a:r>
              <a:rPr lang="en-US" dirty="0"/>
              <a:t> et social (70% de </a:t>
            </a:r>
            <a:r>
              <a:rPr lang="en-US" dirty="0" err="1"/>
              <a:t>ses</a:t>
            </a:r>
            <a:r>
              <a:rPr lang="en-US" dirty="0"/>
              <a:t> </a:t>
            </a:r>
            <a:r>
              <a:rPr lang="en-US" dirty="0" err="1"/>
              <a:t>dépenses</a:t>
            </a:r>
            <a:r>
              <a:rPr lang="en-US" dirty="0"/>
              <a:t> </a:t>
            </a:r>
            <a:r>
              <a:rPr lang="en-US" dirty="0" err="1"/>
              <a:t>consacrés</a:t>
            </a:r>
            <a:r>
              <a:rPr lang="en-US" dirty="0"/>
              <a:t> à des </a:t>
            </a:r>
            <a:r>
              <a:rPr lang="en-US" dirty="0" err="1"/>
              <a:t>programmes</a:t>
            </a:r>
            <a:r>
              <a:rPr lang="en-US" dirty="0"/>
              <a:t> </a:t>
            </a:r>
            <a:r>
              <a:rPr lang="en-US" dirty="0" err="1"/>
              <a:t>sociaux</a:t>
            </a:r>
            <a:r>
              <a:rPr lang="en-US" dirty="0"/>
              <a:t>, </a:t>
            </a:r>
            <a:r>
              <a:rPr lang="en-US" dirty="0" err="1"/>
              <a:t>réduction</a:t>
            </a:r>
            <a:r>
              <a:rPr lang="en-US" dirty="0"/>
              <a:t> de la </a:t>
            </a:r>
            <a:r>
              <a:rPr lang="en-US" dirty="0" err="1"/>
              <a:t>pauvreté</a:t>
            </a:r>
            <a:r>
              <a:rPr lang="en-US" dirty="0"/>
              <a:t> de 15 points </a:t>
            </a:r>
            <a:r>
              <a:rPr lang="en-US" dirty="0" err="1"/>
              <a:t>en</a:t>
            </a:r>
            <a:r>
              <a:rPr lang="en-US" dirty="0"/>
              <a:t> 10 </a:t>
            </a:r>
            <a:r>
              <a:rPr lang="en-US" dirty="0" err="1"/>
              <a:t>ans</a:t>
            </a:r>
            <a:r>
              <a:rPr lang="en-US" dirty="0"/>
              <a:t>, augmentation de </a:t>
            </a:r>
            <a:r>
              <a:rPr lang="en-US" dirty="0" err="1"/>
              <a:t>l’espérance</a:t>
            </a:r>
            <a:r>
              <a:rPr lang="en-US" dirty="0"/>
              <a:t> de vie de 10 </a:t>
            </a:r>
            <a:r>
              <a:rPr lang="en-US" dirty="0" err="1"/>
              <a:t>ans</a:t>
            </a:r>
            <a:r>
              <a:rPr lang="en-US" dirty="0"/>
              <a:t> sur la </a:t>
            </a:r>
            <a:r>
              <a:rPr lang="en-US" dirty="0" err="1"/>
              <a:t>dernière</a:t>
            </a:r>
            <a:r>
              <a:rPr lang="en-US" dirty="0"/>
              <a:t> </a:t>
            </a:r>
            <a:r>
              <a:rPr lang="en-US" dirty="0" err="1"/>
              <a:t>décennie</a:t>
            </a:r>
            <a:r>
              <a:rPr lang="en-US" dirty="0"/>
              <a:t>, </a:t>
            </a:r>
            <a:r>
              <a:rPr lang="en-US" dirty="0" err="1"/>
              <a:t>réduction</a:t>
            </a:r>
            <a:r>
              <a:rPr lang="en-US" dirty="0"/>
              <a:t> des </a:t>
            </a:r>
            <a:r>
              <a:rPr lang="en-US" dirty="0" err="1"/>
              <a:t>inégalités</a:t>
            </a:r>
            <a:r>
              <a:rPr lang="en-US" dirty="0"/>
              <a:t>), </a:t>
            </a:r>
            <a:r>
              <a:rPr lang="en-US" dirty="0" err="1"/>
              <a:t>l’économie</a:t>
            </a:r>
            <a:r>
              <a:rPr lang="en-US" dirty="0"/>
              <a:t> </a:t>
            </a:r>
            <a:r>
              <a:rPr lang="en-US" dirty="0" err="1"/>
              <a:t>éthiopienne</a:t>
            </a:r>
            <a:r>
              <a:rPr lang="en-US" dirty="0"/>
              <a:t> </a:t>
            </a:r>
            <a:r>
              <a:rPr lang="en-US" dirty="0" err="1"/>
              <a:t>doit</a:t>
            </a:r>
            <a:r>
              <a:rPr lang="en-US" dirty="0"/>
              <a:t> faire face à des faiblesses </a:t>
            </a:r>
            <a:r>
              <a:rPr lang="en-US" dirty="0" err="1"/>
              <a:t>conjoncturelles</a:t>
            </a:r>
            <a:r>
              <a:rPr lang="en-US" dirty="0"/>
              <a:t> (</a:t>
            </a:r>
            <a:r>
              <a:rPr lang="en-US" dirty="0" err="1"/>
              <a:t>sécheresse</a:t>
            </a:r>
            <a:r>
              <a:rPr lang="en-US" dirty="0"/>
              <a:t>, chute des </a:t>
            </a:r>
            <a:r>
              <a:rPr lang="en-US" dirty="0" err="1"/>
              <a:t>cours</a:t>
            </a:r>
            <a:r>
              <a:rPr lang="en-US" dirty="0"/>
              <a:t> du café et </a:t>
            </a:r>
            <a:r>
              <a:rPr lang="en-US" dirty="0" err="1"/>
              <a:t>baisse</a:t>
            </a:r>
            <a:r>
              <a:rPr lang="en-US" dirty="0"/>
              <a:t> de la </a:t>
            </a:r>
            <a:r>
              <a:rPr lang="en-US" dirty="0" err="1"/>
              <a:t>croissance</a:t>
            </a:r>
            <a:r>
              <a:rPr lang="en-US" dirty="0"/>
              <a:t> </a:t>
            </a:r>
            <a:r>
              <a:rPr lang="en-US" dirty="0" err="1"/>
              <a:t>chinoise</a:t>
            </a:r>
            <a:r>
              <a:rPr lang="en-US" dirty="0"/>
              <a:t>) </a:t>
            </a:r>
            <a:r>
              <a:rPr lang="en-US" dirty="0" err="1"/>
              <a:t>mais</a:t>
            </a:r>
            <a:r>
              <a:rPr lang="en-US" dirty="0"/>
              <a:t> surtout </a:t>
            </a:r>
            <a:r>
              <a:rPr lang="en-US" dirty="0" err="1"/>
              <a:t>structurelles</a:t>
            </a:r>
            <a:r>
              <a:rPr lang="en-US" dirty="0"/>
              <a:t>. Le </a:t>
            </a:r>
            <a:r>
              <a:rPr lang="en-US" dirty="0" err="1"/>
              <a:t>modèle</a:t>
            </a:r>
            <a:r>
              <a:rPr lang="en-US" dirty="0"/>
              <a:t> </a:t>
            </a:r>
            <a:r>
              <a:rPr lang="en-US" dirty="0" err="1"/>
              <a:t>économique</a:t>
            </a:r>
            <a:r>
              <a:rPr lang="en-US" dirty="0"/>
              <a:t> </a:t>
            </a:r>
            <a:r>
              <a:rPr lang="en-US" dirty="0" err="1"/>
              <a:t>éthiopien</a:t>
            </a:r>
            <a:r>
              <a:rPr lang="en-US" dirty="0"/>
              <a:t> repose sur </a:t>
            </a:r>
            <a:r>
              <a:rPr lang="en-US" dirty="0" err="1"/>
              <a:t>l'agriculture</a:t>
            </a:r>
            <a:r>
              <a:rPr lang="en-US" dirty="0"/>
              <a:t> (38 % du PIB, </a:t>
            </a:r>
            <a:r>
              <a:rPr lang="en-US" dirty="0" err="1"/>
              <a:t>elle</a:t>
            </a:r>
            <a:r>
              <a:rPr lang="en-US" dirty="0"/>
              <a:t> assure 80 % des </a:t>
            </a:r>
            <a:r>
              <a:rPr lang="en-US" dirty="0" err="1"/>
              <a:t>emplois</a:t>
            </a:r>
            <a:r>
              <a:rPr lang="en-US" dirty="0"/>
              <a:t> et 85 % des exportations), et </a:t>
            </a:r>
            <a:r>
              <a:rPr lang="en-US" dirty="0" err="1"/>
              <a:t>est</a:t>
            </a:r>
            <a:r>
              <a:rPr lang="en-US" dirty="0"/>
              <a:t> </a:t>
            </a:r>
            <a:r>
              <a:rPr lang="en-US" dirty="0" err="1"/>
              <a:t>donc</a:t>
            </a:r>
            <a:r>
              <a:rPr lang="en-US" dirty="0"/>
              <a:t> </a:t>
            </a:r>
            <a:r>
              <a:rPr lang="en-US" dirty="0" err="1"/>
              <a:t>vulnérable</a:t>
            </a:r>
            <a:r>
              <a:rPr lang="en-US" dirty="0"/>
              <a:t> à la </a:t>
            </a:r>
            <a:r>
              <a:rPr lang="en-US" dirty="0" err="1"/>
              <a:t>baisse</a:t>
            </a:r>
            <a:r>
              <a:rPr lang="en-US" dirty="0"/>
              <a:t> des </a:t>
            </a:r>
            <a:r>
              <a:rPr lang="en-US" dirty="0" err="1"/>
              <a:t>cours</a:t>
            </a:r>
            <a:r>
              <a:rPr lang="en-US" dirty="0"/>
              <a:t> des matières premières </a:t>
            </a:r>
            <a:r>
              <a:rPr lang="en-US" dirty="0" err="1"/>
              <a:t>ainsi</a:t>
            </a:r>
            <a:r>
              <a:rPr lang="en-US" dirty="0"/>
              <a:t> </a:t>
            </a:r>
            <a:r>
              <a:rPr lang="en-US" dirty="0" err="1"/>
              <a:t>qu’aux</a:t>
            </a:r>
            <a:r>
              <a:rPr lang="en-US" dirty="0"/>
              <a:t> </a:t>
            </a:r>
            <a:r>
              <a:rPr lang="en-US" dirty="0" err="1"/>
              <a:t>aléas</a:t>
            </a:r>
            <a:r>
              <a:rPr lang="en-US" dirty="0"/>
              <a:t> </a:t>
            </a:r>
            <a:r>
              <a:rPr lang="en-US" dirty="0" err="1"/>
              <a:t>climatiques</a:t>
            </a:r>
            <a:r>
              <a:rPr lang="en-US" dirty="0"/>
              <a:t>, la </a:t>
            </a:r>
            <a:r>
              <a:rPr lang="en-US" dirty="0" err="1"/>
              <a:t>sécheresse</a:t>
            </a:r>
            <a:r>
              <a:rPr lang="en-US" dirty="0"/>
              <a:t> </a:t>
            </a:r>
            <a:r>
              <a:rPr lang="en-US" dirty="0" err="1"/>
              <a:t>notamment</a:t>
            </a:r>
            <a:r>
              <a:rPr lang="en-US" dirty="0"/>
              <a:t> qui frappe </a:t>
            </a:r>
            <a:r>
              <a:rPr lang="en-US" dirty="0" err="1"/>
              <a:t>régulièrement</a:t>
            </a:r>
            <a:r>
              <a:rPr lang="en-US" dirty="0"/>
              <a:t> la </a:t>
            </a:r>
            <a:r>
              <a:rPr lang="en-US" dirty="0" err="1"/>
              <a:t>région</a:t>
            </a:r>
            <a:r>
              <a:rPr lang="en-US" dirty="0"/>
              <a:t>. Les </a:t>
            </a:r>
            <a:r>
              <a:rPr lang="en-US" dirty="0" err="1"/>
              <a:t>défis</a:t>
            </a:r>
            <a:r>
              <a:rPr lang="en-US" dirty="0"/>
              <a:t> </a:t>
            </a:r>
            <a:r>
              <a:rPr lang="en-US" dirty="0" err="1"/>
              <a:t>sociaux</a:t>
            </a:r>
            <a:r>
              <a:rPr lang="en-US" dirty="0"/>
              <a:t> </a:t>
            </a:r>
            <a:r>
              <a:rPr lang="en-US" dirty="0" err="1"/>
              <a:t>sont</a:t>
            </a:r>
            <a:r>
              <a:rPr lang="en-US" dirty="0"/>
              <a:t> </a:t>
            </a:r>
            <a:r>
              <a:rPr lang="en-US" dirty="0" err="1"/>
              <a:t>nombreux</a:t>
            </a:r>
            <a:r>
              <a:rPr lang="en-US" dirty="0"/>
              <a:t> dans un pays qui </a:t>
            </a:r>
            <a:r>
              <a:rPr lang="en-US" dirty="0" err="1"/>
              <a:t>compte</a:t>
            </a:r>
            <a:r>
              <a:rPr lang="en-US" dirty="0"/>
              <a:t> plus de 100 millions </a:t>
            </a:r>
            <a:r>
              <a:rPr lang="en-US" dirty="0" err="1"/>
              <a:t>d'habitants</a:t>
            </a:r>
            <a:r>
              <a:rPr lang="en-US" dirty="0"/>
              <a:t>, </a:t>
            </a:r>
            <a:r>
              <a:rPr lang="en-US" dirty="0" err="1"/>
              <a:t>deuxième</a:t>
            </a:r>
            <a:r>
              <a:rPr lang="en-US" dirty="0"/>
              <a:t> pays </a:t>
            </a:r>
            <a:r>
              <a:rPr lang="en-US" dirty="0" err="1"/>
              <a:t>d'Afrique</a:t>
            </a:r>
            <a:r>
              <a:rPr lang="en-US" dirty="0"/>
              <a:t> le plus </a:t>
            </a:r>
            <a:r>
              <a:rPr lang="en-US" dirty="0" err="1"/>
              <a:t>peuplé</a:t>
            </a:r>
            <a:r>
              <a:rPr lang="en-US" dirty="0"/>
              <a:t> derrière le Nigeria : tensions internes (tension à </a:t>
            </a:r>
            <a:r>
              <a:rPr lang="en-US" dirty="0" err="1"/>
              <a:t>l’été</a:t>
            </a:r>
            <a:r>
              <a:rPr lang="en-US" dirty="0"/>
              <a:t> 2017 entre </a:t>
            </a:r>
            <a:r>
              <a:rPr lang="en-US" dirty="0" err="1"/>
              <a:t>oromo</a:t>
            </a:r>
            <a:r>
              <a:rPr lang="en-US" dirty="0"/>
              <a:t> et </a:t>
            </a:r>
            <a:r>
              <a:rPr lang="en-US" dirty="0" err="1"/>
              <a:t>somali</a:t>
            </a:r>
            <a:r>
              <a:rPr lang="en-US" dirty="0"/>
              <a:t> </a:t>
            </a:r>
            <a:r>
              <a:rPr lang="en-US" dirty="0" err="1"/>
              <a:t>autour</a:t>
            </a:r>
            <a:r>
              <a:rPr lang="en-US" dirty="0"/>
              <a:t> de questions de terre et </a:t>
            </a:r>
            <a:r>
              <a:rPr lang="en-US" dirty="0" err="1"/>
              <a:t>d’accès</a:t>
            </a:r>
            <a:r>
              <a:rPr lang="en-US" dirty="0"/>
              <a:t> à </a:t>
            </a:r>
            <a:r>
              <a:rPr lang="en-US" dirty="0" err="1"/>
              <a:t>l’eau</a:t>
            </a:r>
            <a:r>
              <a:rPr lang="en-US" dirty="0"/>
              <a:t>, </a:t>
            </a:r>
            <a:r>
              <a:rPr lang="en-US" dirty="0" err="1"/>
              <a:t>faisant</a:t>
            </a:r>
            <a:r>
              <a:rPr lang="en-US" dirty="0"/>
              <a:t> des </a:t>
            </a:r>
            <a:r>
              <a:rPr lang="en-US" dirty="0" err="1"/>
              <a:t>centaines</a:t>
            </a:r>
            <a:r>
              <a:rPr lang="en-US" dirty="0"/>
              <a:t> de </a:t>
            </a:r>
            <a:r>
              <a:rPr lang="en-US" dirty="0" err="1"/>
              <a:t>morts</a:t>
            </a:r>
            <a:r>
              <a:rPr lang="en-US" dirty="0"/>
              <a:t> et des </a:t>
            </a:r>
            <a:r>
              <a:rPr lang="en-US" dirty="0" err="1"/>
              <a:t>milliers</a:t>
            </a:r>
            <a:r>
              <a:rPr lang="en-US" dirty="0"/>
              <a:t> de </a:t>
            </a:r>
            <a:r>
              <a:rPr lang="en-US" dirty="0" err="1"/>
              <a:t>déplacés</a:t>
            </a:r>
            <a:r>
              <a:rPr lang="en-US" dirty="0"/>
              <a:t>) et </a:t>
            </a:r>
            <a:r>
              <a:rPr lang="en-US" dirty="0" err="1"/>
              <a:t>régionales</a:t>
            </a:r>
            <a:r>
              <a:rPr lang="en-US" dirty="0"/>
              <a:t> (</a:t>
            </a:r>
            <a:r>
              <a:rPr lang="en-US" dirty="0" err="1"/>
              <a:t>Erythrée</a:t>
            </a:r>
            <a:r>
              <a:rPr lang="en-US" dirty="0"/>
              <a:t>, </a:t>
            </a:r>
            <a:r>
              <a:rPr lang="en-US" dirty="0" err="1"/>
              <a:t>Somalie</a:t>
            </a:r>
            <a:r>
              <a:rPr lang="en-US" dirty="0"/>
              <a:t>), </a:t>
            </a:r>
            <a:r>
              <a:rPr lang="en-US" dirty="0" err="1"/>
              <a:t>mais</a:t>
            </a:r>
            <a:r>
              <a:rPr lang="en-US" dirty="0"/>
              <a:t> </a:t>
            </a:r>
            <a:r>
              <a:rPr lang="en-US" dirty="0" err="1"/>
              <a:t>aussi</a:t>
            </a:r>
            <a:r>
              <a:rPr lang="en-US" dirty="0"/>
              <a:t> </a:t>
            </a:r>
            <a:r>
              <a:rPr lang="en-US" dirty="0" err="1"/>
              <a:t>pauvreté</a:t>
            </a:r>
            <a:r>
              <a:rPr lang="en-US" dirty="0"/>
              <a:t> (avec 795 $ par habitant </a:t>
            </a:r>
            <a:r>
              <a:rPr lang="en-US" dirty="0" err="1"/>
              <a:t>en</a:t>
            </a:r>
            <a:r>
              <a:rPr lang="en-US" dirty="0"/>
              <a:t> 2016, le </a:t>
            </a:r>
            <a:r>
              <a:rPr lang="en-US" dirty="0" err="1"/>
              <a:t>revenu</a:t>
            </a:r>
            <a:r>
              <a:rPr lang="en-US" dirty="0"/>
              <a:t> par habitant </a:t>
            </a:r>
            <a:r>
              <a:rPr lang="en-US" dirty="0" err="1"/>
              <a:t>éthiopien</a:t>
            </a:r>
            <a:r>
              <a:rPr lang="en-US" dirty="0"/>
              <a:t> </a:t>
            </a:r>
            <a:r>
              <a:rPr lang="en-US" dirty="0" err="1"/>
              <a:t>reste</a:t>
            </a:r>
            <a:r>
              <a:rPr lang="en-US" dirty="0"/>
              <a:t> </a:t>
            </a:r>
            <a:r>
              <a:rPr lang="en-US" dirty="0" err="1"/>
              <a:t>l’un</a:t>
            </a:r>
            <a:r>
              <a:rPr lang="en-US" dirty="0"/>
              <a:t> des plus </a:t>
            </a:r>
            <a:r>
              <a:rPr lang="en-US" dirty="0" err="1"/>
              <a:t>faibles</a:t>
            </a:r>
            <a:r>
              <a:rPr lang="en-US" dirty="0"/>
              <a:t> du monde)...</a:t>
            </a:r>
          </a:p>
          <a:p>
            <a:pPr>
              <a:buSzPts val="1800"/>
            </a:pPr>
            <a:endParaRPr lang="en-US" sz="1100" dirty="0">
              <a:solidFill>
                <a:srgbClr val="444444"/>
              </a:solidFill>
            </a:endParaRPr>
          </a:p>
          <a:p>
            <a:pPr>
              <a:buSzPts val="1800"/>
            </a:pPr>
            <a:r>
              <a:rPr lang="en-US" sz="1100" dirty="0" err="1">
                <a:solidFill>
                  <a:srgbClr val="444444"/>
                </a:solidFill>
              </a:rPr>
              <a:t>Ethiopie</a:t>
            </a:r>
            <a:r>
              <a:rPr lang="en-US" sz="1100" dirty="0">
                <a:solidFill>
                  <a:srgbClr val="444444"/>
                </a:solidFill>
              </a:rPr>
              <a:t> / Guerre au </a:t>
            </a:r>
            <a:r>
              <a:rPr lang="en-US" sz="1100" dirty="0" err="1">
                <a:solidFill>
                  <a:srgbClr val="444444"/>
                </a:solidFill>
              </a:rPr>
              <a:t>Tigré</a:t>
            </a:r>
            <a:r>
              <a:rPr lang="en-US" sz="1100" dirty="0">
                <a:solidFill>
                  <a:srgbClr val="444444"/>
                </a:solidFill>
              </a:rPr>
              <a:t> </a:t>
            </a:r>
            <a:r>
              <a:rPr lang="en-US" sz="1100" dirty="0" err="1">
                <a:solidFill>
                  <a:srgbClr val="444444"/>
                </a:solidFill>
              </a:rPr>
              <a:t>avril</a:t>
            </a:r>
            <a:r>
              <a:rPr lang="en-US" sz="1100" dirty="0">
                <a:solidFill>
                  <a:srgbClr val="444444"/>
                </a:solidFill>
              </a:rPr>
              <a:t> 2022</a:t>
            </a:r>
          </a:p>
          <a:p>
            <a:pPr>
              <a:buSzPts val="1800"/>
            </a:pPr>
            <a:r>
              <a:rPr lang="fr-FR" sz="1100" dirty="0">
                <a:solidFill>
                  <a:srgbClr val="444444"/>
                </a:solidFill>
              </a:rPr>
              <a:t>Une escalade d’événements mène en deux ans à des combats fratricides dans le pays. Mais derrière cette escalade, il y a une lutte pour le pouvoir et un désaccord profond entre le gouvernement fédéral et la région du Tigré sur leur vision de l’Ethiopie</a:t>
            </a:r>
            <a:endParaRPr lang="en-US" sz="1100" dirty="0">
              <a:solidFill>
                <a:srgbClr val="444444"/>
              </a:solidFill>
            </a:endParaRPr>
          </a:p>
          <a:p>
            <a:pPr algn="l"/>
            <a:r>
              <a:rPr lang="fr-FR" sz="1600" b="1" i="0" dirty="0">
                <a:solidFill>
                  <a:srgbClr val="C10B00"/>
                </a:solidFill>
                <a:effectLst/>
                <a:latin typeface="Raleway" pitchFamily="2" charset="0"/>
              </a:rPr>
              <a:t>Une situation de quasi-famine au Tigré </a:t>
            </a:r>
            <a:endParaRPr lang="fr-FR" sz="1600" b="0" i="0" dirty="0">
              <a:solidFill>
                <a:srgbClr val="000000"/>
              </a:solidFill>
              <a:effectLst/>
              <a:latin typeface="Raleway" pitchFamily="2" charset="0"/>
            </a:endParaRPr>
          </a:p>
          <a:p>
            <a:pPr algn="l"/>
            <a:r>
              <a:rPr lang="fr-FR" sz="1600" b="1" i="0" dirty="0">
                <a:solidFill>
                  <a:srgbClr val="000000"/>
                </a:solidFill>
                <a:effectLst/>
                <a:latin typeface="Raleway" pitchFamily="2" charset="0"/>
              </a:rPr>
              <a:t>90% de la population</a:t>
            </a:r>
            <a:r>
              <a:rPr lang="fr-FR" sz="1600" b="0" i="0" dirty="0">
                <a:solidFill>
                  <a:srgbClr val="000000"/>
                </a:solidFill>
                <a:effectLst/>
                <a:latin typeface="Raleway" pitchFamily="2" charset="0"/>
              </a:rPr>
              <a:t> (soit 5,2 millions de personnes) a besoin d’aide. </a:t>
            </a:r>
            <a:r>
              <a:rPr lang="fr-FR" sz="1600" b="1" i="0" dirty="0">
                <a:solidFill>
                  <a:srgbClr val="000000"/>
                </a:solidFill>
                <a:effectLst/>
                <a:latin typeface="Raleway" pitchFamily="2" charset="0"/>
              </a:rPr>
              <a:t>400 000 personnes</a:t>
            </a:r>
            <a:r>
              <a:rPr lang="fr-FR" sz="1600" b="0" i="0" dirty="0">
                <a:solidFill>
                  <a:srgbClr val="000000"/>
                </a:solidFill>
                <a:effectLst/>
                <a:latin typeface="Raleway" pitchFamily="2" charset="0"/>
              </a:rPr>
              <a:t> seraient en situation de quasi-famine</a:t>
            </a:r>
          </a:p>
          <a:p>
            <a:pPr>
              <a:buSzPts val="1800"/>
            </a:pPr>
            <a:endParaRPr lang="en-US" sz="1100" dirty="0">
              <a:solidFill>
                <a:srgbClr val="444444"/>
              </a:solidFill>
              <a:highlight>
                <a:srgbClr val="FFFFFF"/>
              </a:highlight>
            </a:endParaRPr>
          </a:p>
          <a:p>
            <a:pPr>
              <a:buSzPts val="1800"/>
            </a:pPr>
            <a:r>
              <a:rPr lang="fr-FR" sz="1000" dirty="0">
                <a:solidFill>
                  <a:srgbClr val="222222"/>
                </a:solidFill>
                <a:highlight>
                  <a:srgbClr val="FFFFFF"/>
                </a:highlight>
              </a:rPr>
              <a:t>Tremblement de terre Syrie et Turquie le 6 février 2023; plus de 50 000 morts surtout en Turquie</a:t>
            </a:r>
          </a:p>
          <a:p>
            <a:pPr>
              <a:buSzPts val="1800"/>
            </a:pPr>
            <a:endParaRPr lang="fr-FR" sz="1000" dirty="0">
              <a:solidFill>
                <a:srgbClr val="222222"/>
              </a:solidFill>
              <a:highlight>
                <a:srgbClr val="FFFFFF"/>
              </a:highlight>
            </a:endParaRPr>
          </a:p>
          <a:p>
            <a:pPr>
              <a:buSzPts val="1800"/>
            </a:pPr>
            <a:r>
              <a:rPr lang="fr-FR" sz="1000" dirty="0">
                <a:solidFill>
                  <a:srgbClr val="222222"/>
                </a:solidFill>
                <a:highlight>
                  <a:srgbClr val="FFFFFF"/>
                </a:highlight>
              </a:rPr>
              <a:t>L’</a:t>
            </a:r>
            <a:r>
              <a:rPr lang="fr-FR" sz="1000" dirty="0" err="1">
                <a:solidFill>
                  <a:srgbClr val="222222"/>
                </a:solidFill>
                <a:highlight>
                  <a:srgbClr val="FFFFFF"/>
                </a:highlight>
              </a:rPr>
              <a:t>Azerbaidjan</a:t>
            </a:r>
            <a:r>
              <a:rPr lang="fr-FR" sz="1000" dirty="0">
                <a:solidFill>
                  <a:srgbClr val="222222"/>
                </a:solidFill>
                <a:highlight>
                  <a:srgbClr val="FFFFFF"/>
                </a:highlight>
              </a:rPr>
              <a:t> envahit le HK en 09/23. 120 000 Arméniens fuient le HK.</a:t>
            </a:r>
          </a:p>
          <a:p>
            <a:pPr>
              <a:buSzPts val="1800"/>
            </a:pPr>
            <a:endParaRPr lang="fr-FR" sz="1000" dirty="0">
              <a:solidFill>
                <a:srgbClr val="222222"/>
              </a:solidFill>
              <a:highlight>
                <a:srgbClr val="FFFFFF"/>
              </a:highlight>
            </a:endParaRPr>
          </a:p>
          <a:p>
            <a:pPr>
              <a:buSzPts val="1800"/>
            </a:pPr>
            <a:r>
              <a:rPr lang="fr-FR" sz="1000" dirty="0">
                <a:solidFill>
                  <a:srgbClr val="222222"/>
                </a:solidFill>
                <a:highlight>
                  <a:srgbClr val="FFFFFF"/>
                </a:highlight>
              </a:rPr>
              <a:t>12/24 en Syrie : Gouvernement transitoire repris par Abou Mohammed Al-</a:t>
            </a:r>
            <a:r>
              <a:rPr lang="fr-FR" sz="1000" dirty="0" err="1">
                <a:solidFill>
                  <a:srgbClr val="222222"/>
                </a:solidFill>
                <a:highlight>
                  <a:srgbClr val="FFFFFF"/>
                </a:highlight>
              </a:rPr>
              <a:t>Joulani</a:t>
            </a:r>
            <a:r>
              <a:rPr lang="fr-FR" sz="1000" dirty="0">
                <a:solidFill>
                  <a:srgbClr val="222222"/>
                </a:solidFill>
                <a:highlight>
                  <a:srgbClr val="FFFFFF"/>
                </a:highlight>
              </a:rPr>
              <a:t>, chef du groupe rebelle Hayat Tahrir al-Cham (HTC/HTS)</a:t>
            </a:r>
          </a:p>
          <a:p>
            <a:pPr>
              <a:buSzPts val="1800"/>
            </a:pPr>
            <a:r>
              <a:rPr lang="fr-FR" sz="1000" dirty="0">
                <a:solidFill>
                  <a:srgbClr val="222222"/>
                </a:solidFill>
                <a:highlight>
                  <a:srgbClr val="FFFFFF"/>
                </a:highlight>
              </a:rPr>
              <a:t>Fin de la dictature héréditaire de la famille Assad, au pouvoir en Syrie depuis 1970.</a:t>
            </a:r>
          </a:p>
          <a:p>
            <a:pPr>
              <a:buSzPts val="1800"/>
            </a:pPr>
            <a:endParaRPr lang="fr-FR" sz="1000" dirty="0">
              <a:solidFill>
                <a:srgbClr val="222222"/>
              </a:solidFill>
              <a:highlight>
                <a:srgbClr val="FFFFFF"/>
              </a:highlight>
            </a:endParaRPr>
          </a:p>
          <a:p>
            <a:pPr>
              <a:buSzPts val="1800"/>
            </a:pPr>
            <a:r>
              <a:rPr kumimoji="0" lang="fr-FR" sz="1000" b="1" i="0" u="none" strike="noStrike" kern="1200" cap="none" spc="0" normalizeH="0" baseline="0" noProof="0" dirty="0">
                <a:ln>
                  <a:noFill/>
                </a:ln>
                <a:solidFill>
                  <a:srgbClr val="333738"/>
                </a:solidFill>
                <a:effectLst/>
                <a:highlight>
                  <a:srgbClr val="FFFFFF"/>
                </a:highlight>
                <a:uLnTx/>
                <a:uFillTx/>
                <a:latin typeface="Raleway" pitchFamily="2" charset="0"/>
                <a:ea typeface="+mn-ea"/>
                <a:cs typeface="+mn-cs"/>
              </a:rPr>
              <a:t>Liban </a:t>
            </a:r>
            <a:r>
              <a:rPr kumimoji="0" lang="fr-FR" sz="1000" b="0" i="0" u="none" strike="noStrike" kern="1200" cap="none" spc="0" normalizeH="0" baseline="0" noProof="0" dirty="0">
                <a:ln>
                  <a:noFill/>
                </a:ln>
                <a:solidFill>
                  <a:srgbClr val="333738"/>
                </a:solidFill>
                <a:effectLst/>
                <a:highlight>
                  <a:srgbClr val="FFFFFF"/>
                </a:highlight>
                <a:uLnTx/>
                <a:uFillTx/>
                <a:latin typeface="Raleway" pitchFamily="2" charset="0"/>
                <a:ea typeface="+mn-ea"/>
                <a:cs typeface="+mn-cs"/>
              </a:rPr>
              <a:t>: explosion du port de Beyrouth en aout 2020, grave crise économique,  conflit entre Israël et le Hezbollah en 2024</a:t>
            </a:r>
            <a:endParaRPr lang="fr-FR" sz="1000" dirty="0">
              <a:solidFill>
                <a:srgbClr val="222222"/>
              </a:solidFill>
              <a:highlight>
                <a:srgbClr val="FFFFFF"/>
              </a:highlight>
            </a:endParaRPr>
          </a:p>
          <a:p>
            <a:pPr>
              <a:buSzPts val="1800"/>
            </a:pPr>
            <a:endParaRPr lang="fr-FR" sz="1000" dirty="0">
              <a:solidFill>
                <a:srgbClr val="222222"/>
              </a:solidFill>
              <a:highlight>
                <a:srgbClr val="FFFFFF"/>
              </a:highlight>
            </a:endParaRPr>
          </a:p>
          <a:p>
            <a:pPr>
              <a:buSzPts val="1800"/>
            </a:pPr>
            <a:endParaRPr lang="fr-FR" sz="1000" dirty="0">
              <a:solidFill>
                <a:srgbClr val="222222"/>
              </a:solidFill>
              <a:highlight>
                <a:srgbClr val="FFFFFF"/>
              </a:highlight>
            </a:endParaRPr>
          </a:p>
          <a:p>
            <a:pPr>
              <a:buSzPts val="1800"/>
            </a:pPr>
            <a:endParaRPr lang="fr-FR" sz="1000" dirty="0">
              <a:solidFill>
                <a:srgbClr val="222222"/>
              </a:solidFill>
              <a:highlight>
                <a:srgbClr val="FFFFFF"/>
              </a:highlight>
            </a:endParaRPr>
          </a:p>
          <a:p>
            <a:pPr>
              <a:buSzPts val="1800"/>
            </a:pPr>
            <a:endParaRPr sz="1000" dirty="0">
              <a:solidFill>
                <a:srgbClr val="222222"/>
              </a:solidFill>
              <a:highlight>
                <a:srgbClr val="FFFFFF"/>
              </a:highlight>
            </a:endParaRPr>
          </a:p>
        </p:txBody>
      </p:sp>
    </p:spTree>
    <p:extLst>
      <p:ext uri="{BB962C8B-B14F-4D97-AF65-F5344CB8AC3E}">
        <p14:creationId xmlns:p14="http://schemas.microsoft.com/office/powerpoint/2010/main" val="40012850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a:extLst>
            <a:ext uri="{FF2B5EF4-FFF2-40B4-BE49-F238E27FC236}">
              <a16:creationId xmlns:a16="http://schemas.microsoft.com/office/drawing/2014/main" id="{E8523714-0FB1-2109-9C0C-CE85D50363AF}"/>
            </a:ext>
          </a:extLst>
        </p:cNvPr>
        <p:cNvGrpSpPr/>
        <p:nvPr/>
      </p:nvGrpSpPr>
      <p:grpSpPr>
        <a:xfrm>
          <a:off x="0" y="0"/>
          <a:ext cx="0" cy="0"/>
          <a:chOff x="0" y="0"/>
          <a:chExt cx="0" cy="0"/>
        </a:xfrm>
      </p:grpSpPr>
      <p:sp>
        <p:nvSpPr>
          <p:cNvPr id="426" name="Google Shape;426;p29:notes">
            <a:extLst>
              <a:ext uri="{FF2B5EF4-FFF2-40B4-BE49-F238E27FC236}">
                <a16:creationId xmlns:a16="http://schemas.microsoft.com/office/drawing/2014/main" id="{164DA83F-AAA3-5D2E-A482-BD4C5B258A46}"/>
              </a:ext>
            </a:extLst>
          </p:cNvPr>
          <p:cNvSpPr txBox="1">
            <a:spLocks noGrp="1"/>
          </p:cNvSpPr>
          <p:nvPr>
            <p:ph type="body" idx="1"/>
          </p:nvPr>
        </p:nvSpPr>
        <p:spPr>
          <a:xfrm>
            <a:off x="906357" y="4715154"/>
            <a:ext cx="4984961" cy="4466987"/>
          </a:xfrm>
          <a:prstGeom prst="rect">
            <a:avLst/>
          </a:prstGeom>
        </p:spPr>
        <p:txBody>
          <a:bodyPr spcFirstLastPara="1" wrap="square" lIns="91389" tIns="45681" rIns="91389" bIns="45681"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dk1"/>
                </a:solidFill>
              </a:rPr>
              <a:t>Dans le contexte troublé de ces trente dernières années, il est important de donner un visage positif du christianisme d'Orient, dont on n'évoque souvent que les misères, les exils. Or ces Églises, très anciennes, sont riches d'un grand patrimoine culturel, liturgique, iconographique. Comme disait Jean-Paul II, le christianisme oriental représente en quelque sorte notre </a:t>
            </a:r>
            <a:r>
              <a:rPr lang="fr-FR" i="1" dirty="0">
                <a:solidFill>
                  <a:schemeClr val="dk1"/>
                </a:solidFill>
              </a:rPr>
              <a:t>« deuxième poumon »</a:t>
            </a:r>
            <a:r>
              <a:rPr lang="fr-FR" dirty="0">
                <a:solidFill>
                  <a:schemeClr val="dk1"/>
                </a:solidFill>
              </a:rPr>
              <a:t>. Les chrétiens d'Occident doivent en prendre conscience. Les uns doivent comprendre ce qu'ils peuvent attendre des autres. Entre cultures chrétiennes, nous avons à apprendre.</a:t>
            </a:r>
            <a:endParaRPr lang="fr-FR" dirty="0">
              <a:solidFill>
                <a:srgbClr val="002853"/>
              </a:solidFill>
              <a:highlight>
                <a:srgbClr val="FFFFFF"/>
              </a:highlight>
            </a:endParaRPr>
          </a:p>
          <a:p>
            <a:endParaRPr lang="en-US" dirty="0"/>
          </a:p>
          <a:p>
            <a:endParaRPr lang="en-US" dirty="0"/>
          </a:p>
          <a:p>
            <a:endParaRPr lang="en-US" dirty="0"/>
          </a:p>
          <a:p>
            <a:endParaRPr lang="en-US" dirty="0"/>
          </a:p>
          <a:p>
            <a:r>
              <a:rPr lang="en-US" dirty="0"/>
              <a:t>Les chrétiens d’Orient </a:t>
            </a:r>
            <a:r>
              <a:rPr lang="en-US" dirty="0" err="1"/>
              <a:t>ont</a:t>
            </a:r>
            <a:r>
              <a:rPr lang="en-US" dirty="0"/>
              <a:t> </a:t>
            </a:r>
            <a:r>
              <a:rPr lang="en-US" dirty="0" err="1"/>
              <a:t>une</a:t>
            </a:r>
            <a:r>
              <a:rPr lang="en-US" dirty="0"/>
              <a:t> action </a:t>
            </a:r>
            <a:r>
              <a:rPr lang="en-US" dirty="0" err="1"/>
              <a:t>reconnue</a:t>
            </a:r>
            <a:r>
              <a:rPr lang="en-US" dirty="0"/>
              <a:t> dans les </a:t>
            </a:r>
            <a:r>
              <a:rPr lang="en-US" dirty="0" err="1"/>
              <a:t>hôpitaux</a:t>
            </a:r>
            <a:r>
              <a:rPr lang="en-US" dirty="0"/>
              <a:t> et </a:t>
            </a:r>
            <a:r>
              <a:rPr lang="en-US" dirty="0" err="1"/>
              <a:t>l’éducation</a:t>
            </a:r>
            <a:r>
              <a:rPr lang="en-US" dirty="0"/>
              <a:t>, et </a:t>
            </a:r>
            <a:r>
              <a:rPr lang="en-US" dirty="0" err="1"/>
              <a:t>une</a:t>
            </a:r>
            <a:r>
              <a:rPr lang="en-US" dirty="0"/>
              <a:t> production </a:t>
            </a:r>
            <a:r>
              <a:rPr lang="en-US" dirty="0" err="1"/>
              <a:t>littéraire</a:t>
            </a:r>
            <a:r>
              <a:rPr lang="en-US" dirty="0"/>
              <a:t> et </a:t>
            </a:r>
            <a:r>
              <a:rPr lang="en-US" dirty="0" err="1"/>
              <a:t>artistique</a:t>
            </a:r>
            <a:r>
              <a:rPr lang="en-US" dirty="0"/>
              <a:t> </a:t>
            </a:r>
            <a:r>
              <a:rPr lang="en-US" dirty="0" err="1"/>
              <a:t>appréciée</a:t>
            </a:r>
            <a:r>
              <a:rPr lang="en-US" dirty="0"/>
              <a:t>. </a:t>
            </a:r>
            <a:r>
              <a:rPr lang="en-US" dirty="0" err="1"/>
              <a:t>Ils</a:t>
            </a:r>
            <a:r>
              <a:rPr lang="en-US" dirty="0"/>
              <a:t> </a:t>
            </a:r>
            <a:r>
              <a:rPr lang="en-US" dirty="0" err="1"/>
              <a:t>sont</a:t>
            </a:r>
            <a:r>
              <a:rPr lang="en-US" dirty="0"/>
              <a:t> </a:t>
            </a:r>
            <a:r>
              <a:rPr lang="en-US" dirty="0" err="1"/>
              <a:t>également</a:t>
            </a:r>
            <a:r>
              <a:rPr lang="en-US" dirty="0"/>
              <a:t> </a:t>
            </a:r>
            <a:r>
              <a:rPr lang="en-US" dirty="0" err="1"/>
              <a:t>fortement</a:t>
            </a:r>
            <a:r>
              <a:rPr lang="en-US" dirty="0"/>
              <a:t> </a:t>
            </a:r>
            <a:r>
              <a:rPr lang="en-US" dirty="0" err="1"/>
              <a:t>présents</a:t>
            </a:r>
            <a:r>
              <a:rPr lang="en-US" dirty="0"/>
              <a:t> dans le commerce, et </a:t>
            </a:r>
            <a:r>
              <a:rPr lang="en-US" dirty="0" err="1"/>
              <a:t>l’économie</a:t>
            </a:r>
            <a:r>
              <a:rPr lang="en-US" dirty="0"/>
              <a:t> </a:t>
            </a:r>
            <a:r>
              <a:rPr lang="en-US" dirty="0" err="1"/>
              <a:t>libérale</a:t>
            </a:r>
            <a:r>
              <a:rPr lang="en-US" dirty="0"/>
              <a:t> de manière plus </a:t>
            </a:r>
            <a:r>
              <a:rPr lang="en-US" dirty="0" err="1"/>
              <a:t>générale</a:t>
            </a:r>
            <a:r>
              <a:rPr lang="en-US" dirty="0"/>
              <a:t>, et </a:t>
            </a:r>
            <a:r>
              <a:rPr lang="en-US" dirty="0" err="1"/>
              <a:t>ont</a:t>
            </a:r>
            <a:r>
              <a:rPr lang="en-US" dirty="0"/>
              <a:t> </a:t>
            </a:r>
            <a:r>
              <a:rPr lang="en-US" dirty="0" err="1"/>
              <a:t>participé</a:t>
            </a:r>
            <a:r>
              <a:rPr lang="en-US" dirty="0"/>
              <a:t> aux </a:t>
            </a:r>
            <a:r>
              <a:rPr lang="en-US" dirty="0" err="1"/>
              <a:t>récents</a:t>
            </a:r>
            <a:r>
              <a:rPr lang="en-US" dirty="0"/>
              <a:t> </a:t>
            </a:r>
            <a:r>
              <a:rPr lang="en-US" dirty="0" err="1"/>
              <a:t>processus</a:t>
            </a:r>
            <a:r>
              <a:rPr lang="en-US" dirty="0"/>
              <a:t> politiques qui </a:t>
            </a:r>
            <a:r>
              <a:rPr lang="en-US" dirty="0" err="1"/>
              <a:t>ont</a:t>
            </a:r>
            <a:r>
              <a:rPr lang="en-US" dirty="0"/>
              <a:t> </a:t>
            </a:r>
            <a:r>
              <a:rPr lang="en-US" dirty="0" err="1"/>
              <a:t>secoué</a:t>
            </a:r>
            <a:r>
              <a:rPr lang="en-US" dirty="0"/>
              <a:t> la </a:t>
            </a:r>
            <a:r>
              <a:rPr lang="en-US" dirty="0" err="1"/>
              <a:t>région</a:t>
            </a:r>
            <a:r>
              <a:rPr lang="en-US" dirty="0"/>
              <a:t> (e.g. </a:t>
            </a:r>
            <a:r>
              <a:rPr lang="en-US" dirty="0" err="1"/>
              <a:t>Printemps</a:t>
            </a:r>
            <a:r>
              <a:rPr lang="en-US" dirty="0"/>
              <a:t> </a:t>
            </a:r>
            <a:r>
              <a:rPr lang="en-US" dirty="0" err="1"/>
              <a:t>arabe</a:t>
            </a:r>
            <a:r>
              <a:rPr lang="en-US" dirty="0"/>
              <a:t> de 2011).</a:t>
            </a:r>
            <a:endParaRPr dirty="0"/>
          </a:p>
          <a:p>
            <a:endParaRPr dirty="0"/>
          </a:p>
          <a:p>
            <a:pPr>
              <a:buClr>
                <a:schemeClr val="dk1"/>
              </a:buClr>
              <a:buSzPts val="1600"/>
            </a:pPr>
            <a:r>
              <a:rPr lang="en-US" dirty="0">
                <a:solidFill>
                  <a:schemeClr val="dk1"/>
                </a:solidFill>
              </a:rPr>
              <a:t>Aider les </a:t>
            </a:r>
            <a:r>
              <a:rPr lang="en-US" dirty="0" err="1">
                <a:solidFill>
                  <a:schemeClr val="dk1"/>
                </a:solidFill>
              </a:rPr>
              <a:t>communautés</a:t>
            </a:r>
            <a:r>
              <a:rPr lang="en-US" dirty="0">
                <a:solidFill>
                  <a:schemeClr val="dk1"/>
                </a:solidFill>
              </a:rPr>
              <a:t> </a:t>
            </a:r>
            <a:r>
              <a:rPr lang="en-US" dirty="0" err="1">
                <a:solidFill>
                  <a:schemeClr val="dk1"/>
                </a:solidFill>
              </a:rPr>
              <a:t>chrétiennes</a:t>
            </a:r>
            <a:r>
              <a:rPr lang="en-US" dirty="0">
                <a:solidFill>
                  <a:schemeClr val="dk1"/>
                </a:solidFill>
              </a:rPr>
              <a:t> du </a:t>
            </a:r>
            <a:r>
              <a:rPr lang="en-US" dirty="0" err="1">
                <a:solidFill>
                  <a:schemeClr val="dk1"/>
                </a:solidFill>
              </a:rPr>
              <a:t>proche</a:t>
            </a:r>
            <a:r>
              <a:rPr lang="en-US" dirty="0">
                <a:solidFill>
                  <a:schemeClr val="dk1"/>
                </a:solidFill>
              </a:rPr>
              <a:t> orient à </a:t>
            </a:r>
            <a:r>
              <a:rPr lang="en-US" dirty="0" err="1">
                <a:solidFill>
                  <a:schemeClr val="dk1"/>
                </a:solidFill>
              </a:rPr>
              <a:t>rester</a:t>
            </a:r>
            <a:r>
              <a:rPr lang="en-US" dirty="0">
                <a:solidFill>
                  <a:schemeClr val="dk1"/>
                </a:solidFill>
              </a:rPr>
              <a:t> sur </a:t>
            </a:r>
            <a:r>
              <a:rPr lang="en-US" dirty="0" err="1">
                <a:solidFill>
                  <a:schemeClr val="dk1"/>
                </a:solidFill>
              </a:rPr>
              <a:t>leurs</a:t>
            </a:r>
            <a:r>
              <a:rPr lang="en-US" dirty="0">
                <a:solidFill>
                  <a:schemeClr val="dk1"/>
                </a:solidFill>
              </a:rPr>
              <a:t> </a:t>
            </a:r>
            <a:r>
              <a:rPr lang="en-US" dirty="0" err="1">
                <a:solidFill>
                  <a:schemeClr val="dk1"/>
                </a:solidFill>
              </a:rPr>
              <a:t>terres</a:t>
            </a:r>
            <a:r>
              <a:rPr lang="en-US" dirty="0">
                <a:solidFill>
                  <a:schemeClr val="dk1"/>
                </a:solidFill>
              </a:rPr>
              <a:t>, qui </a:t>
            </a:r>
            <a:r>
              <a:rPr lang="en-US" dirty="0" err="1">
                <a:solidFill>
                  <a:schemeClr val="dk1"/>
                </a:solidFill>
              </a:rPr>
              <a:t>ont</a:t>
            </a:r>
            <a:r>
              <a:rPr lang="en-US" dirty="0">
                <a:solidFill>
                  <a:schemeClr val="dk1"/>
                </a:solidFill>
              </a:rPr>
              <a:t> vu </a:t>
            </a:r>
            <a:r>
              <a:rPr lang="en-US" dirty="0" err="1">
                <a:solidFill>
                  <a:schemeClr val="dk1"/>
                </a:solidFill>
              </a:rPr>
              <a:t>naître</a:t>
            </a:r>
            <a:r>
              <a:rPr lang="en-US" dirty="0">
                <a:solidFill>
                  <a:schemeClr val="dk1"/>
                </a:solidFill>
              </a:rPr>
              <a:t> et </a:t>
            </a:r>
            <a:r>
              <a:rPr lang="en-US" dirty="0" err="1">
                <a:solidFill>
                  <a:schemeClr val="dk1"/>
                </a:solidFill>
              </a:rPr>
              <a:t>grandir</a:t>
            </a:r>
            <a:r>
              <a:rPr lang="en-US" dirty="0">
                <a:solidFill>
                  <a:schemeClr val="dk1"/>
                </a:solidFill>
              </a:rPr>
              <a:t> le Christ, </a:t>
            </a:r>
            <a:r>
              <a:rPr lang="en-US" dirty="0" err="1">
                <a:solidFill>
                  <a:schemeClr val="dk1"/>
                </a:solidFill>
              </a:rPr>
              <a:t>est</a:t>
            </a:r>
            <a:r>
              <a:rPr lang="en-US" dirty="0">
                <a:solidFill>
                  <a:schemeClr val="dk1"/>
                </a:solidFill>
              </a:rPr>
              <a:t> capital. </a:t>
            </a:r>
            <a:r>
              <a:rPr lang="en-US" dirty="0" err="1">
                <a:solidFill>
                  <a:schemeClr val="dk1"/>
                </a:solidFill>
              </a:rPr>
              <a:t>Ces</a:t>
            </a:r>
            <a:r>
              <a:rPr lang="en-US" dirty="0">
                <a:solidFill>
                  <a:schemeClr val="dk1"/>
                </a:solidFill>
              </a:rPr>
              <a:t> </a:t>
            </a:r>
            <a:r>
              <a:rPr lang="en-US" dirty="0" err="1">
                <a:solidFill>
                  <a:schemeClr val="dk1"/>
                </a:solidFill>
              </a:rPr>
              <a:t>communautés</a:t>
            </a:r>
            <a:r>
              <a:rPr lang="en-US" dirty="0">
                <a:solidFill>
                  <a:schemeClr val="dk1"/>
                </a:solidFill>
              </a:rPr>
              <a:t> </a:t>
            </a:r>
            <a:r>
              <a:rPr lang="en-US" dirty="0" err="1">
                <a:solidFill>
                  <a:schemeClr val="dk1"/>
                </a:solidFill>
              </a:rPr>
              <a:t>sont</a:t>
            </a:r>
            <a:r>
              <a:rPr lang="en-US" dirty="0">
                <a:solidFill>
                  <a:schemeClr val="dk1"/>
                </a:solidFill>
              </a:rPr>
              <a:t> </a:t>
            </a:r>
            <a:r>
              <a:rPr lang="en-US" dirty="0" err="1">
                <a:solidFill>
                  <a:schemeClr val="dk1"/>
                </a:solidFill>
              </a:rPr>
              <a:t>vectrices</a:t>
            </a:r>
            <a:r>
              <a:rPr lang="en-US" dirty="0">
                <a:solidFill>
                  <a:schemeClr val="dk1"/>
                </a:solidFill>
              </a:rPr>
              <a:t> de </a:t>
            </a:r>
            <a:r>
              <a:rPr lang="en-US" dirty="0" err="1">
                <a:solidFill>
                  <a:schemeClr val="dk1"/>
                </a:solidFill>
              </a:rPr>
              <a:t>paix</a:t>
            </a:r>
            <a:r>
              <a:rPr lang="en-US" dirty="0">
                <a:solidFill>
                  <a:schemeClr val="dk1"/>
                </a:solidFill>
              </a:rPr>
              <a:t> et portent un grand </a:t>
            </a:r>
            <a:r>
              <a:rPr lang="en-US" dirty="0" err="1">
                <a:solidFill>
                  <a:schemeClr val="dk1"/>
                </a:solidFill>
              </a:rPr>
              <a:t>nombre</a:t>
            </a:r>
            <a:r>
              <a:rPr lang="en-US" dirty="0">
                <a:solidFill>
                  <a:schemeClr val="dk1"/>
                </a:solidFill>
              </a:rPr>
              <a:t> </a:t>
            </a:r>
            <a:r>
              <a:rPr lang="en-US" dirty="0" err="1">
                <a:solidFill>
                  <a:schemeClr val="dk1"/>
                </a:solidFill>
              </a:rPr>
              <a:t>d’œuvres</a:t>
            </a:r>
            <a:r>
              <a:rPr lang="en-US" dirty="0">
                <a:solidFill>
                  <a:schemeClr val="dk1"/>
                </a:solidFill>
              </a:rPr>
              <a:t> </a:t>
            </a:r>
            <a:r>
              <a:rPr lang="en-US" dirty="0" err="1">
                <a:solidFill>
                  <a:schemeClr val="dk1"/>
                </a:solidFill>
              </a:rPr>
              <a:t>sociales</a:t>
            </a:r>
            <a:r>
              <a:rPr lang="en-US" dirty="0">
                <a:solidFill>
                  <a:schemeClr val="dk1"/>
                </a:solidFill>
              </a:rPr>
              <a:t>, </a:t>
            </a:r>
            <a:r>
              <a:rPr lang="en-US" dirty="0" err="1">
                <a:solidFill>
                  <a:schemeClr val="dk1"/>
                </a:solidFill>
              </a:rPr>
              <a:t>agissant</a:t>
            </a:r>
            <a:r>
              <a:rPr lang="en-US" dirty="0">
                <a:solidFill>
                  <a:schemeClr val="dk1"/>
                </a:solidFill>
              </a:rPr>
              <a:t> </a:t>
            </a:r>
            <a:r>
              <a:rPr lang="en-US" dirty="0" err="1">
                <a:solidFill>
                  <a:schemeClr val="dk1"/>
                </a:solidFill>
              </a:rPr>
              <a:t>auprès</a:t>
            </a:r>
            <a:r>
              <a:rPr lang="en-US" dirty="0">
                <a:solidFill>
                  <a:schemeClr val="dk1"/>
                </a:solidFill>
              </a:rPr>
              <a:t> de </a:t>
            </a:r>
            <a:r>
              <a:rPr lang="en-US" dirty="0" err="1">
                <a:solidFill>
                  <a:schemeClr val="dk1"/>
                </a:solidFill>
              </a:rPr>
              <a:t>tous</a:t>
            </a:r>
            <a:r>
              <a:rPr lang="en-US" dirty="0">
                <a:solidFill>
                  <a:schemeClr val="dk1"/>
                </a:solidFill>
              </a:rPr>
              <a:t>, sans distinction de religion</a:t>
            </a:r>
            <a:endParaRPr dirty="0">
              <a:solidFill>
                <a:schemeClr val="dk1"/>
              </a:solidFill>
            </a:endParaRPr>
          </a:p>
          <a:p>
            <a:pPr>
              <a:buClr>
                <a:schemeClr val="dk1"/>
              </a:buClr>
              <a:buSzPts val="1600"/>
            </a:pPr>
            <a:endParaRPr dirty="0">
              <a:solidFill>
                <a:schemeClr val="dk1"/>
              </a:solidFill>
            </a:endParaRPr>
          </a:p>
          <a:p>
            <a:pPr marL="457017"/>
            <a:endParaRPr lang="fr-FR" dirty="0">
              <a:solidFill>
                <a:schemeClr val="dk1"/>
              </a:solidFill>
            </a:endParaRPr>
          </a:p>
          <a:p>
            <a:pPr marL="457017"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2"/>
                </a:solidFill>
                <a:latin typeface="Raleway" panose="020B0503030101060003" pitchFamily="34" charset="0"/>
                <a:ea typeface="Calibri"/>
                <a:cs typeface="Calibri"/>
                <a:sym typeface="Calibri"/>
              </a:rPr>
              <a:t>Ils coexistent</a:t>
            </a:r>
            <a:r>
              <a:rPr lang="fr-FR" sz="1200" dirty="0">
                <a:solidFill>
                  <a:schemeClr val="tx2"/>
                </a:solidFill>
                <a:latin typeface="Raleway" panose="020B0503030101060003" pitchFamily="34" charset="0"/>
                <a:ea typeface="Calibri"/>
                <a:cs typeface="Calibri"/>
                <a:sym typeface="Calibri"/>
              </a:rPr>
              <a:t> depuis des siècles avec des juifs, des musulmans, des orthodoxes, et autres minorités religieuses et sont des </a:t>
            </a:r>
            <a:r>
              <a:rPr lang="fr-FR" sz="1200" b="1" dirty="0">
                <a:solidFill>
                  <a:schemeClr val="tx2"/>
                </a:solidFill>
                <a:latin typeface="Raleway" panose="020B0503030101060003" pitchFamily="34" charset="0"/>
                <a:ea typeface="Calibri"/>
                <a:cs typeface="Calibri"/>
                <a:sym typeface="Calibri"/>
              </a:rPr>
              <a:t>acteurs de </a:t>
            </a:r>
            <a:r>
              <a:rPr lang="fr-FR" sz="1200" b="1" dirty="0" err="1">
                <a:solidFill>
                  <a:schemeClr val="tx2"/>
                </a:solidFill>
                <a:latin typeface="Raleway" panose="020B0503030101060003" pitchFamily="34" charset="0"/>
                <a:ea typeface="Calibri"/>
                <a:cs typeface="Calibri"/>
                <a:sym typeface="Calibri"/>
              </a:rPr>
              <a:t>reconciliation</a:t>
            </a:r>
            <a:r>
              <a:rPr lang="fr-FR" sz="1200" b="1" dirty="0">
                <a:solidFill>
                  <a:schemeClr val="tx2"/>
                </a:solidFill>
                <a:latin typeface="Raleway" panose="020B0503030101060003" pitchFamily="34" charset="0"/>
                <a:ea typeface="Calibri"/>
                <a:cs typeface="Calibri"/>
                <a:sym typeface="Calibri"/>
              </a:rPr>
              <a:t> et de paix</a:t>
            </a:r>
          </a:p>
          <a:p>
            <a:pPr marL="457017"/>
            <a:endParaRPr dirty="0">
              <a:solidFill>
                <a:schemeClr val="dk1"/>
              </a:solidFill>
            </a:endParaRPr>
          </a:p>
        </p:txBody>
      </p:sp>
      <p:sp>
        <p:nvSpPr>
          <p:cNvPr id="427" name="Google Shape;427;p29:notes">
            <a:extLst>
              <a:ext uri="{FF2B5EF4-FFF2-40B4-BE49-F238E27FC236}">
                <a16:creationId xmlns:a16="http://schemas.microsoft.com/office/drawing/2014/main" id="{9453174D-EEBA-5229-7E1C-FE6DFB800FC2}"/>
              </a:ext>
            </a:extLst>
          </p:cNvPr>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61175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a:extLst>
            <a:ext uri="{FF2B5EF4-FFF2-40B4-BE49-F238E27FC236}">
              <a16:creationId xmlns:a16="http://schemas.microsoft.com/office/drawing/2014/main" id="{B379DDAB-A16E-901C-36F9-399F10EDD9E6}"/>
            </a:ext>
          </a:extLst>
        </p:cNvPr>
        <p:cNvGrpSpPr/>
        <p:nvPr/>
      </p:nvGrpSpPr>
      <p:grpSpPr>
        <a:xfrm>
          <a:off x="0" y="0"/>
          <a:ext cx="0" cy="0"/>
          <a:chOff x="0" y="0"/>
          <a:chExt cx="0" cy="0"/>
        </a:xfrm>
      </p:grpSpPr>
      <p:sp>
        <p:nvSpPr>
          <p:cNvPr id="426" name="Google Shape;426;p29:notes">
            <a:extLst>
              <a:ext uri="{FF2B5EF4-FFF2-40B4-BE49-F238E27FC236}">
                <a16:creationId xmlns:a16="http://schemas.microsoft.com/office/drawing/2014/main" id="{26B896C5-4D81-F908-E70E-3095CCF915BD}"/>
              </a:ext>
            </a:extLst>
          </p:cNvPr>
          <p:cNvSpPr txBox="1">
            <a:spLocks noGrp="1"/>
          </p:cNvSpPr>
          <p:nvPr>
            <p:ph type="body" idx="1"/>
          </p:nvPr>
        </p:nvSpPr>
        <p:spPr>
          <a:xfrm>
            <a:off x="906357" y="4715154"/>
            <a:ext cx="4984961" cy="4466987"/>
          </a:xfrm>
          <a:prstGeom prst="rect">
            <a:avLst/>
          </a:prstGeom>
        </p:spPr>
        <p:txBody>
          <a:bodyPr spcFirstLastPara="1" wrap="square" lIns="91389" tIns="45681" rIns="91389" bIns="45681"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dk1"/>
                </a:solidFill>
              </a:rPr>
              <a:t>Dans le contexte troublé de ces trente dernières années, il est important de donner un visage positif du christianisme d'Orient, dont on n'évoque souvent que les misères, les exils. Or ces Églises, très anciennes, sont riches d'un grand patrimoine culturel, liturgique, iconographique. Comme disait Jean-Paul II, le christianisme oriental représente en quelque sorte notre </a:t>
            </a:r>
            <a:r>
              <a:rPr lang="fr-FR" i="1" dirty="0">
                <a:solidFill>
                  <a:schemeClr val="dk1"/>
                </a:solidFill>
              </a:rPr>
              <a:t>« deuxième poumon »</a:t>
            </a:r>
            <a:r>
              <a:rPr lang="fr-FR" dirty="0">
                <a:solidFill>
                  <a:schemeClr val="dk1"/>
                </a:solidFill>
              </a:rPr>
              <a:t>. Les chrétiens d'Occident doivent en prendre conscience. Les uns doivent comprendre ce qu'ils peuvent attendre des autres. Entre cultures chrétiennes, nous avons à apprendre.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solidFill>
                <a:schemeClr val="dk1"/>
              </a:solidFill>
              <a:highlight>
                <a:srgbClr val="FFFFFF"/>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dk1"/>
                </a:solidFill>
                <a:highlight>
                  <a:srgbClr val="FFFFFF"/>
                </a:highlight>
              </a:rPr>
              <a:t>Photo au Liban , </a:t>
            </a:r>
            <a:r>
              <a:rPr lang="fr-FR" dirty="0" err="1">
                <a:solidFill>
                  <a:schemeClr val="dk1"/>
                </a:solidFill>
                <a:highlight>
                  <a:srgbClr val="FFFFFF"/>
                </a:highlight>
              </a:rPr>
              <a:t>eglise</a:t>
            </a:r>
            <a:r>
              <a:rPr lang="fr-FR" dirty="0">
                <a:solidFill>
                  <a:schemeClr val="dk1"/>
                </a:solidFill>
                <a:highlight>
                  <a:srgbClr val="FFFFFF"/>
                </a:highlight>
              </a:rPr>
              <a:t> grecque melkite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dk1"/>
                </a:solidFill>
                <a:highlight>
                  <a:srgbClr val="FFFFFF"/>
                </a:highlight>
              </a:rPr>
              <a:t>Photo Ethiopie</a:t>
            </a:r>
            <a:endParaRPr lang="fr-FR" dirty="0">
              <a:solidFill>
                <a:srgbClr val="002853"/>
              </a:solidFill>
              <a:highlight>
                <a:srgbClr val="FFFFFF"/>
              </a:highlight>
            </a:endParaRPr>
          </a:p>
          <a:p>
            <a:endParaRPr lang="en-US" dirty="0"/>
          </a:p>
          <a:p>
            <a:endParaRPr lang="en-US" dirty="0"/>
          </a:p>
          <a:p>
            <a:endParaRPr lang="en-US" dirty="0"/>
          </a:p>
          <a:p>
            <a:endParaRPr lang="en-US" dirty="0"/>
          </a:p>
          <a:p>
            <a:pPr marL="457017"/>
            <a:endParaRPr dirty="0">
              <a:solidFill>
                <a:schemeClr val="dk1"/>
              </a:solidFill>
            </a:endParaRPr>
          </a:p>
        </p:txBody>
      </p:sp>
      <p:sp>
        <p:nvSpPr>
          <p:cNvPr id="427" name="Google Shape;427;p29:notes">
            <a:extLst>
              <a:ext uri="{FF2B5EF4-FFF2-40B4-BE49-F238E27FC236}">
                <a16:creationId xmlns:a16="http://schemas.microsoft.com/office/drawing/2014/main" id="{8CB03214-F0DB-CADE-7501-118ECCC7CC8A}"/>
              </a:ext>
            </a:extLst>
          </p:cNvPr>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84810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Espace réservé de l'image des diapositives 1">
            <a:extLst>
              <a:ext uri="{FF2B5EF4-FFF2-40B4-BE49-F238E27FC236}">
                <a16:creationId xmlns:a16="http://schemas.microsoft.com/office/drawing/2014/main" id="{5F02DF9B-F91C-4B0E-ABFB-BFDCA5B16EED}"/>
              </a:ext>
            </a:extLst>
          </p:cNvPr>
          <p:cNvSpPr>
            <a:spLocks noGrp="1" noRot="1" noChangeAspect="1" noChangeArrowheads="1" noTextEdit="1"/>
          </p:cNvSpPr>
          <p:nvPr>
            <p:ph type="sldImg"/>
          </p:nvPr>
        </p:nvSpPr>
        <p:spPr>
          <a:ln/>
        </p:spPr>
      </p:sp>
      <p:sp>
        <p:nvSpPr>
          <p:cNvPr id="47107" name="Espace réservé des commentaires 2">
            <a:extLst>
              <a:ext uri="{FF2B5EF4-FFF2-40B4-BE49-F238E27FC236}">
                <a16:creationId xmlns:a16="http://schemas.microsoft.com/office/drawing/2014/main" id="{BB006718-F0A4-41B8-900F-62CA44E851AC}"/>
              </a:ext>
            </a:extLst>
          </p:cNvPr>
          <p:cNvSpPr>
            <a:spLocks noGrp="1" noChangeArrowheads="1"/>
          </p:cNvSpPr>
          <p:nvPr>
            <p:ph type="body" idx="1"/>
          </p:nvPr>
        </p:nvSpPr>
        <p:spPr>
          <a:noFill/>
        </p:spPr>
        <p:txBody>
          <a:bodyPr/>
          <a:lstStyle/>
          <a:p>
            <a:r>
              <a:rPr lang="fr-FR" altLang="fr-FR" dirty="0">
                <a:latin typeface="Arial" panose="020B0604020202020204" pitchFamily="34" charset="0"/>
              </a:rPr>
              <a:t>•	Eglise Arménienne catholique </a:t>
            </a:r>
          </a:p>
          <a:p>
            <a:r>
              <a:rPr lang="fr-FR" altLang="fr-FR" dirty="0">
                <a:latin typeface="Arial" panose="020B0604020202020204" pitchFamily="34" charset="0"/>
              </a:rPr>
              <a:t>-	Cathédrale Sainte Croix de Paris, 10bis rue </a:t>
            </a:r>
            <a:r>
              <a:rPr lang="fr-FR" altLang="fr-FR" dirty="0" err="1">
                <a:latin typeface="Arial" panose="020B0604020202020204" pitchFamily="34" charset="0"/>
              </a:rPr>
              <a:t>Thouin</a:t>
            </a:r>
            <a:r>
              <a:rPr lang="fr-FR" altLang="fr-FR" dirty="0">
                <a:latin typeface="Arial" panose="020B0604020202020204" pitchFamily="34" charset="0"/>
              </a:rPr>
              <a:t>, 75005 Paris.  01 44 59 23 50</a:t>
            </a:r>
          </a:p>
          <a:p>
            <a:r>
              <a:rPr lang="fr-FR" altLang="fr-FR" dirty="0">
                <a:latin typeface="Arial" panose="020B0604020202020204" pitchFamily="34" charset="0"/>
              </a:rPr>
              <a:t>-	Saint </a:t>
            </a:r>
            <a:r>
              <a:rPr lang="fr-FR" altLang="fr-FR" dirty="0" err="1">
                <a:latin typeface="Arial" panose="020B0604020202020204" pitchFamily="34" charset="0"/>
              </a:rPr>
              <a:t>Grégoire-l’Illuminateur</a:t>
            </a:r>
            <a:r>
              <a:rPr lang="fr-FR" altLang="fr-FR" dirty="0">
                <a:latin typeface="Arial" panose="020B0604020202020204" pitchFamily="34" charset="0"/>
              </a:rPr>
              <a:t>, 69 avenue Henri Barbusse, 95400 Arnouville les Gonesse.  01 39 85 15 56</a:t>
            </a:r>
          </a:p>
          <a:p>
            <a:endParaRPr lang="fr-FR" altLang="fr-FR" dirty="0">
              <a:latin typeface="Arial" panose="020B0604020202020204" pitchFamily="34" charset="0"/>
            </a:endParaRPr>
          </a:p>
          <a:p>
            <a:r>
              <a:rPr lang="fr-FR" altLang="fr-FR" dirty="0">
                <a:latin typeface="Arial" panose="020B0604020202020204" pitchFamily="34" charset="0"/>
              </a:rPr>
              <a:t>•	Eglise Byzantines </a:t>
            </a:r>
          </a:p>
          <a:p>
            <a:r>
              <a:rPr lang="fr-FR" altLang="fr-FR" dirty="0">
                <a:latin typeface="Arial" panose="020B0604020202020204" pitchFamily="34" charset="0"/>
              </a:rPr>
              <a:t>Grec-hellènes en Corse, russes-byzantins à Lyon et Paris, le rite byzantin garde quelques fidèles.</a:t>
            </a:r>
          </a:p>
          <a:p>
            <a:r>
              <a:rPr lang="fr-FR" altLang="fr-FR" dirty="0">
                <a:latin typeface="Arial" panose="020B0604020202020204" pitchFamily="34" charset="0"/>
              </a:rPr>
              <a:t>-	Sainte Trinité, 39 rue François Gérard, 75016 Paris. 01 42 24 05 53</a:t>
            </a:r>
          </a:p>
          <a:p>
            <a:r>
              <a:rPr lang="fr-FR" altLang="fr-FR" dirty="0">
                <a:latin typeface="Arial" panose="020B0604020202020204" pitchFamily="34" charset="0"/>
              </a:rPr>
              <a:t>•	Eglise Chaldéenne </a:t>
            </a:r>
          </a:p>
          <a:p>
            <a:r>
              <a:rPr lang="fr-FR" altLang="fr-FR" dirty="0">
                <a:latin typeface="Arial" panose="020B0604020202020204" pitchFamily="34" charset="0"/>
              </a:rPr>
              <a:t>Venus principalement de Turquie et d'Irak, la communauté chaldéenne (explicitement catholique depuis 1553) est la plus importante de l'ordinariat, numériquement. Elles comptent 5 paroisses et 4 missions et de l’</a:t>
            </a:r>
            <a:r>
              <a:rPr lang="fr-FR" altLang="fr-FR" dirty="0" err="1">
                <a:latin typeface="Arial" panose="020B0604020202020204" pitchFamily="34" charset="0"/>
              </a:rPr>
              <a:t>otdre</a:t>
            </a:r>
            <a:r>
              <a:rPr lang="fr-FR" altLang="fr-FR" dirty="0">
                <a:latin typeface="Arial" panose="020B0604020202020204" pitchFamily="34" charset="0"/>
              </a:rPr>
              <a:t> de 17.000 fidèles en France</a:t>
            </a:r>
          </a:p>
          <a:p>
            <a:r>
              <a:rPr lang="fr-FR" altLang="fr-FR" dirty="0">
                <a:latin typeface="Arial" panose="020B0604020202020204" pitchFamily="34" charset="0"/>
              </a:rPr>
              <a:t>-	Notre-Dame de Chaldée, 13-15 rue </a:t>
            </a:r>
            <a:r>
              <a:rPr lang="fr-FR" altLang="fr-FR" dirty="0" err="1">
                <a:latin typeface="Arial" panose="020B0604020202020204" pitchFamily="34" charset="0"/>
              </a:rPr>
              <a:t>Pajol</a:t>
            </a:r>
            <a:r>
              <a:rPr lang="fr-FR" altLang="fr-FR" dirty="0">
                <a:latin typeface="Arial" panose="020B0604020202020204" pitchFamily="34" charset="0"/>
              </a:rPr>
              <a:t>, 75018 Paris. 01 42 09 55 07</a:t>
            </a:r>
          </a:p>
          <a:p>
            <a:r>
              <a:rPr lang="fr-FR" altLang="fr-FR" dirty="0">
                <a:latin typeface="Arial" panose="020B0604020202020204" pitchFamily="34" charset="0"/>
              </a:rPr>
              <a:t>-	Saint Thomas Apôtre, 3-11 rue du Champ Gallois - 95200 Sarcelles.</a:t>
            </a:r>
          </a:p>
          <a:p>
            <a:r>
              <a:rPr lang="fr-FR" altLang="fr-FR" dirty="0">
                <a:latin typeface="Arial" panose="020B0604020202020204" pitchFamily="34" charset="0"/>
              </a:rPr>
              <a:t>-	01 39 33 31 64   paroisse.st.thomas@gmail.com</a:t>
            </a:r>
          </a:p>
          <a:p>
            <a:r>
              <a:rPr lang="fr-FR" altLang="fr-FR" dirty="0">
                <a:latin typeface="Arial" panose="020B0604020202020204" pitchFamily="34" charset="0"/>
              </a:rPr>
              <a:t>-	Saint Jean Apôtre, 11 ter rue Jean Jaurès - 95400 Arnouville</a:t>
            </a:r>
          </a:p>
          <a:p>
            <a:r>
              <a:rPr lang="fr-FR" altLang="fr-FR" dirty="0">
                <a:latin typeface="Arial" panose="020B0604020202020204" pitchFamily="34" charset="0"/>
              </a:rPr>
              <a:t>•	Eglise Copte catholique</a:t>
            </a:r>
          </a:p>
          <a:p>
            <a:r>
              <a:rPr lang="fr-FR" altLang="fr-FR" dirty="0">
                <a:latin typeface="Arial" panose="020B0604020202020204" pitchFamily="34" charset="0"/>
              </a:rPr>
              <a:t>L'Église copte catholique (1895) , dont les racines remontent aux premiers siècles, émergea en 1895. Elle a une paroisse à Paris. C’est l’ancienne chapelle Notre-Dame des Malades. L’édifice, de style néo-gothique, fut édifié en 1903 par l’architecte G. Leclerc.</a:t>
            </a:r>
          </a:p>
          <a:p>
            <a:r>
              <a:rPr lang="fr-FR" altLang="fr-FR" dirty="0">
                <a:latin typeface="Arial" panose="020B0604020202020204" pitchFamily="34" charset="0"/>
              </a:rPr>
              <a:t>-	Notre-Dame d'Egypte, 15 rue Philippe de Girard, 75010 Paris.  01 43 18 15 28</a:t>
            </a:r>
          </a:p>
          <a:p>
            <a:endParaRPr lang="fr-FR" altLang="fr-FR" dirty="0">
              <a:latin typeface="Arial" panose="020B0604020202020204" pitchFamily="34" charset="0"/>
            </a:endParaRPr>
          </a:p>
          <a:p>
            <a:endParaRPr lang="fr-FR" altLang="fr-FR" dirty="0">
              <a:latin typeface="Arial" panose="020B0604020202020204" pitchFamily="34" charset="0"/>
            </a:endParaRPr>
          </a:p>
          <a:p>
            <a:endParaRPr lang="fr-FR" altLang="fr-FR" dirty="0">
              <a:latin typeface="Arial" panose="020B0604020202020204" pitchFamily="34" charset="0"/>
            </a:endParaRPr>
          </a:p>
          <a:p>
            <a:r>
              <a:rPr lang="fr-FR" altLang="fr-FR" dirty="0">
                <a:latin typeface="Arial" panose="020B0604020202020204" pitchFamily="34" charset="0"/>
              </a:rPr>
              <a:t>•	Eglise Ethiopienne et érythréenne</a:t>
            </a:r>
          </a:p>
          <a:p>
            <a:r>
              <a:rPr lang="fr-FR" altLang="fr-FR" dirty="0">
                <a:latin typeface="Arial" panose="020B0604020202020204" pitchFamily="34" charset="0"/>
              </a:rPr>
              <a:t>-	Chapelle de la médaille miraculeuse, 140 rue du Bac, 75007 Paris </a:t>
            </a:r>
          </a:p>
          <a:p>
            <a:r>
              <a:rPr lang="fr-FR" altLang="fr-FR" dirty="0">
                <a:latin typeface="Arial" panose="020B0604020202020204" pitchFamily="34" charset="0"/>
              </a:rPr>
              <a:t> +33 (0)1 49 54 78 88</a:t>
            </a:r>
          </a:p>
          <a:p>
            <a:endParaRPr lang="fr-FR" altLang="fr-FR" dirty="0">
              <a:latin typeface="Arial" panose="020B0604020202020204" pitchFamily="34" charset="0"/>
            </a:endParaRPr>
          </a:p>
          <a:p>
            <a:r>
              <a:rPr lang="fr-FR" altLang="fr-FR" dirty="0">
                <a:latin typeface="Arial" panose="020B0604020202020204" pitchFamily="34" charset="0"/>
              </a:rPr>
              <a:t>•	Eglise Gréco-catholique Ukrainienne</a:t>
            </a:r>
          </a:p>
          <a:p>
            <a:r>
              <a:rPr lang="fr-FR" altLang="fr-FR" dirty="0">
                <a:latin typeface="Arial" panose="020B0604020202020204" pitchFamily="34" charset="0"/>
              </a:rPr>
              <a:t>Ancienne chapelle de l’Hôpital de la Charité, l’église actuelle date du XVIIème siècle. Elle devient la cathédrale ukrainienne Saint-</a:t>
            </a:r>
            <a:r>
              <a:rPr lang="fr-FR" altLang="fr-FR" dirty="0" err="1">
                <a:latin typeface="Arial" panose="020B0604020202020204" pitchFamily="34" charset="0"/>
              </a:rPr>
              <a:t>Volodymyr</a:t>
            </a:r>
            <a:r>
              <a:rPr lang="fr-FR" altLang="fr-FR" dirty="0">
                <a:latin typeface="Arial" panose="020B0604020202020204" pitchFamily="34" charset="0"/>
              </a:rPr>
              <a:t>-</a:t>
            </a:r>
            <a:r>
              <a:rPr lang="fr-FR" altLang="fr-FR" dirty="0" err="1">
                <a:latin typeface="Arial" panose="020B0604020202020204" pitchFamily="34" charset="0"/>
              </a:rPr>
              <a:t>le-Grand</a:t>
            </a:r>
            <a:r>
              <a:rPr lang="fr-FR" altLang="fr-FR" dirty="0">
                <a:latin typeface="Arial" panose="020B0604020202020204" pitchFamily="34" charset="0"/>
              </a:rPr>
              <a:t> en 1943, d’après le nom d’une figure emblématique du rite byzantin ukrainien de l’Eglise catholique. En effet, c’est </a:t>
            </a:r>
            <a:r>
              <a:rPr lang="fr-FR" altLang="fr-FR" dirty="0" err="1">
                <a:latin typeface="Arial" panose="020B0604020202020204" pitchFamily="34" charset="0"/>
              </a:rPr>
              <a:t>Volodymyr</a:t>
            </a:r>
            <a:r>
              <a:rPr lang="fr-FR" altLang="fr-FR" dirty="0">
                <a:latin typeface="Arial" panose="020B0604020202020204" pitchFamily="34" charset="0"/>
              </a:rPr>
              <a:t>, prince de Kiev, qui, en se faisant baptiser en 988, convertit son peuple au christianisme. La liturgie est célébrée en rite byzantin. A l’intérieur de la cathédrale Saint-</a:t>
            </a:r>
            <a:r>
              <a:rPr lang="fr-FR" altLang="fr-FR" dirty="0" err="1">
                <a:latin typeface="Arial" panose="020B0604020202020204" pitchFamily="34" charset="0"/>
              </a:rPr>
              <a:t>Volodymyr</a:t>
            </a:r>
            <a:r>
              <a:rPr lang="fr-FR" altLang="fr-FR" dirty="0">
                <a:latin typeface="Arial" panose="020B0604020202020204" pitchFamily="34" charset="0"/>
              </a:rPr>
              <a:t> le Grand, on peut souligner le style original de l’iconostase, élément caractéristique des églises de rite byzantin symbolisant la distinction entre la nef des fidèles et l’espace sacré du sanctuaire.</a:t>
            </a:r>
          </a:p>
          <a:p>
            <a:endParaRPr lang="fr-FR" altLang="fr-FR" dirty="0">
              <a:latin typeface="Arial" panose="020B0604020202020204" pitchFamily="34" charset="0"/>
            </a:endParaRPr>
          </a:p>
          <a:p>
            <a:r>
              <a:rPr lang="fr-FR" altLang="fr-FR" dirty="0">
                <a:latin typeface="Arial" panose="020B0604020202020204" pitchFamily="34" charset="0"/>
              </a:rPr>
              <a:t>-	Cathédrale St Vladimir-le-Grand, 51 rue des Saints-Pères, 75006 Paris</a:t>
            </a:r>
          </a:p>
          <a:p>
            <a:r>
              <a:rPr lang="fr-FR" altLang="fr-FR" dirty="0">
                <a:latin typeface="Arial" panose="020B0604020202020204" pitchFamily="34" charset="0"/>
              </a:rPr>
              <a:t>+33 1 45 48 48   cathedrale.st.volodymyr@gmail.com</a:t>
            </a:r>
          </a:p>
          <a:p>
            <a:r>
              <a:rPr lang="fr-FR" altLang="fr-FR" dirty="0">
                <a:latin typeface="Arial" panose="020B0604020202020204" pitchFamily="34" charset="0"/>
              </a:rPr>
              <a:t> https://fr.cathedrale-st-volodymyr.fr/</a:t>
            </a:r>
          </a:p>
          <a:p>
            <a:endParaRPr lang="fr-FR" altLang="fr-FR" dirty="0">
              <a:latin typeface="Arial" panose="020B0604020202020204" pitchFamily="34" charset="0"/>
            </a:endParaRPr>
          </a:p>
          <a:p>
            <a:r>
              <a:rPr lang="fr-FR" altLang="fr-FR" dirty="0">
                <a:latin typeface="Arial" panose="020B0604020202020204" pitchFamily="34" charset="0"/>
              </a:rPr>
              <a:t>•	Eglise Gréco-catholique roumaine</a:t>
            </a:r>
          </a:p>
          <a:p>
            <a:r>
              <a:rPr lang="fr-FR" altLang="fr-FR" dirty="0">
                <a:latin typeface="Arial" panose="020B0604020202020204" pitchFamily="34" charset="0"/>
              </a:rPr>
              <a:t>Née en 1698, l'Église gréco-catholique roumaine a une paroisse à Paris (annexe au Blanc Mesnil) depuis 1946, plus des missions à Metz et Ancenis.</a:t>
            </a:r>
          </a:p>
          <a:p>
            <a:r>
              <a:rPr lang="fr-FR" altLang="fr-FR" dirty="0">
                <a:latin typeface="Arial" panose="020B0604020202020204" pitchFamily="34" charset="0"/>
              </a:rPr>
              <a:t>-	Saint-Georges, 38 rue </a:t>
            </a:r>
            <a:r>
              <a:rPr lang="fr-FR" altLang="fr-FR" dirty="0" err="1">
                <a:latin typeface="Arial" panose="020B0604020202020204" pitchFamily="34" charset="0"/>
              </a:rPr>
              <a:t>Ribéra</a:t>
            </a:r>
            <a:r>
              <a:rPr lang="fr-FR" altLang="fr-FR" dirty="0">
                <a:latin typeface="Arial" panose="020B0604020202020204" pitchFamily="34" charset="0"/>
              </a:rPr>
              <a:t>, 75016 Paris (centre paroissial)</a:t>
            </a:r>
          </a:p>
          <a:p>
            <a:r>
              <a:rPr lang="fr-FR" altLang="fr-FR" dirty="0">
                <a:latin typeface="Arial" panose="020B0604020202020204" pitchFamily="34" charset="0"/>
              </a:rPr>
              <a:t>-	Sainte-Thérèse, 52 av Danielle Casanova, 93150 Le Blanc Mesnil</a:t>
            </a:r>
          </a:p>
          <a:p>
            <a:endParaRPr lang="fr-FR" altLang="fr-FR" dirty="0">
              <a:latin typeface="Arial" panose="020B0604020202020204" pitchFamily="34" charset="0"/>
            </a:endParaRPr>
          </a:p>
          <a:p>
            <a:r>
              <a:rPr lang="fr-FR" altLang="fr-FR" dirty="0">
                <a:latin typeface="Arial" panose="020B0604020202020204" pitchFamily="34" charset="0"/>
              </a:rPr>
              <a:t>•	Eglise Gréco-catholique melkite </a:t>
            </a:r>
          </a:p>
          <a:p>
            <a:r>
              <a:rPr lang="fr-FR" altLang="fr-FR" dirty="0">
                <a:latin typeface="Arial" panose="020B0604020202020204" pitchFamily="34" charset="0"/>
              </a:rPr>
              <a:t>-	Saint-Julien-Le-Pauvre, 79 Rue Galande, 75005 Paris</a:t>
            </a:r>
          </a:p>
          <a:p>
            <a:r>
              <a:rPr lang="fr-FR" altLang="fr-FR" dirty="0">
                <a:latin typeface="Arial" panose="020B0604020202020204" pitchFamily="34" charset="0"/>
              </a:rPr>
              <a:t>-	+ 33 1 43 54 52 16    charbel1maalouf@hotmail.com</a:t>
            </a:r>
          </a:p>
          <a:p>
            <a:r>
              <a:rPr lang="fr-FR" altLang="fr-FR" dirty="0">
                <a:latin typeface="Arial" panose="020B0604020202020204" pitchFamily="34" charset="0"/>
              </a:rPr>
              <a:t>L’église Saint-Julien-le-Pauvre est considérée comme l’une des plus anciennes églises de Paris. L’édifice actuel, mélange d'art roman et gothique, date du XIIème siècle. Cette église est dédiée au culte grec melkite catholique depuis 1889. L’Église grecque melkite catholique a hérité de la liturgie des Églises de rite byzantin. Ainsi, si la messe est principalement célébrée en arabe, certaines parties peuvent être célébrées en grec ou en syriaque. L’héritage byzantin de la liturgie se retrouve également dans les chants composant l’hymnographie, a cappella et monodiques, qui laissent une grande liberté d’improvisation. La transmission orale de cette tradition est particulièrement remarquable.</a:t>
            </a:r>
          </a:p>
          <a:p>
            <a:pPr marL="342900" lvl="0" indent="-342900">
              <a:lnSpc>
                <a:spcPct val="107000"/>
              </a:lnSpc>
              <a:spcAft>
                <a:spcPts val="800"/>
              </a:spcAft>
              <a:buSzPts val="1000"/>
              <a:buFont typeface="Symbol" panose="05050102010706020507" pitchFamily="18" charset="2"/>
              <a:buChar char=""/>
              <a:tabLst>
                <a:tab pos="457200" algn="l"/>
              </a:tabLst>
            </a:pPr>
            <a:r>
              <a:rPr lang="fr-FR" sz="1200" b="1" kern="100" dirty="0">
                <a:effectLst/>
                <a:latin typeface="Calibri" panose="020F0502020204030204" pitchFamily="34" charset="0"/>
                <a:ea typeface="Calibri" panose="020F0502020204030204" pitchFamily="34" charset="0"/>
                <a:cs typeface="Times New Roman" panose="02020603050405020304" pitchFamily="18" charset="0"/>
              </a:rPr>
              <a:t>Eglise Gréco-catholique melkite</a:t>
            </a:r>
            <a:r>
              <a:rPr lang="fr-FR" sz="1200" b="1" i="1" kern="1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alibri" panose="020F0502020204030204" pitchFamily="34" charset="0"/>
              <a:buChar char="-"/>
            </a:pPr>
            <a:r>
              <a:rPr lang="fr-FR" sz="1200" b="1" i="1" kern="100" dirty="0">
                <a:effectLst/>
                <a:latin typeface="Calibri" panose="020F0502020204030204" pitchFamily="34" charset="0"/>
                <a:ea typeface="Calibri" panose="020F0502020204030204" pitchFamily="34" charset="0"/>
                <a:cs typeface="Times New Roman" panose="02020603050405020304" pitchFamily="18" charset="0"/>
              </a:rPr>
              <a:t>Saint-Julien-Le-Pauvre</a:t>
            </a: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 79 Rue Galande, 75005 Paris</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alibri" panose="020F0502020204030204" pitchFamily="34" charset="0"/>
              <a:buChar char="-"/>
            </a:pPr>
            <a:r>
              <a:rPr lang="fr-FR" sz="1050" kern="100" dirty="0">
                <a:solidFill>
                  <a:srgbClr val="4D5156"/>
                </a:solidFill>
                <a:effectLst/>
                <a:latin typeface="Arial" panose="020B0604020202020204" pitchFamily="34" charset="0"/>
                <a:ea typeface="Calibri" panose="020F0502020204030204" pitchFamily="34" charset="0"/>
                <a:cs typeface="Times New Roman" panose="02020603050405020304" pitchFamily="18" charset="0"/>
              </a:rPr>
              <a:t>+ 33 1 43 54 52 16    </a:t>
            </a:r>
            <a:r>
              <a:rPr lang="fr-FR" sz="1050" u="none" strike="noStrike" kern="100" dirty="0">
                <a:solidFill>
                  <a:srgbClr val="4D5156"/>
                </a:solidFill>
                <a:effectLst/>
                <a:latin typeface="Arial" panose="020B0604020202020204" pitchFamily="34" charset="0"/>
                <a:ea typeface="Calibri" panose="020F0502020204030204" pitchFamily="34" charset="0"/>
                <a:cs typeface="Times New Roman" panose="02020603050405020304" pitchFamily="18" charset="0"/>
                <a:hlinkClick r:id="rId3"/>
              </a:rPr>
              <a:t>charbel1maalouf@hotmail.com</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L’église Saint-Julien-le-Pauvre est considérée comme l’une des plus anciennes églises de Paris. L’édifice actuel, mélange d'art roman et gothique, date du XIIème siècle. Cette église est dédiée au culte grec melkite catholique depuis 1889. L’Église grecque melkite catholique a hérité de la liturgie des Églises de rite byzantin. Ainsi, si la messe est principalement célébrée en arabe, certaines parties peuvent être célébrées en grec ou en syriaque. L’héritage byzantin de la liturgie se retrouve également dans les chants composant l’hymnographie, a cappella et monodiques, qui laissent une grande liberté d’improvisation. La transmission orale de cette tradition est particulièrement remarquable.</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Calibri" panose="020F0502020204030204" pitchFamily="34" charset="0"/>
              <a:buChar char="-"/>
            </a:pP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fr-FR" sz="1200" b="1" kern="100" dirty="0">
                <a:effectLst/>
                <a:latin typeface="Calibri" panose="020F0502020204030204" pitchFamily="34" charset="0"/>
                <a:ea typeface="Calibri" panose="020F0502020204030204" pitchFamily="34" charset="0"/>
                <a:cs typeface="Times New Roman" panose="02020603050405020304" pitchFamily="18" charset="0"/>
              </a:rPr>
              <a:t>Eglise </a:t>
            </a:r>
            <a:r>
              <a:rPr lang="fr-FR" sz="1200" b="1" i="1" kern="100" dirty="0">
                <a:effectLst/>
                <a:latin typeface="Calibri" panose="020F0502020204030204" pitchFamily="34" charset="0"/>
                <a:ea typeface="Calibri" panose="020F0502020204030204" pitchFamily="34" charset="0"/>
                <a:cs typeface="Times New Roman" panose="02020603050405020304" pitchFamily="18" charset="0"/>
              </a:rPr>
              <a:t>Maronites</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alibri" panose="020F0502020204030204" pitchFamily="34" charset="0"/>
              <a:buChar char="-"/>
            </a:pPr>
            <a:r>
              <a:rPr lang="fr-FR" sz="1200" b="1" i="1" kern="100" dirty="0">
                <a:effectLst/>
                <a:latin typeface="Calibri" panose="020F0502020204030204" pitchFamily="34" charset="0"/>
                <a:ea typeface="Calibri" panose="020F0502020204030204" pitchFamily="34" charset="0"/>
                <a:cs typeface="Times New Roman" panose="02020603050405020304" pitchFamily="18" charset="0"/>
              </a:rPr>
              <a:t>Notre-Dame du Liban</a:t>
            </a:r>
            <a:r>
              <a:rPr lang="fr-FR" sz="1200" b="1" kern="1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17 rue d’Ulm, Paris 5ème</a:t>
            </a:r>
            <a:r>
              <a:rPr lang="fr-FR" sz="12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alibri" panose="020F0502020204030204" pitchFamily="34" charset="0"/>
              <a:buChar char="-"/>
            </a:pPr>
            <a:r>
              <a:rPr lang="fr-FR" sz="1200" b="1" kern="100" dirty="0">
                <a:effectLst/>
                <a:latin typeface="Calibri" panose="020F0502020204030204" pitchFamily="34" charset="0"/>
                <a:ea typeface="Calibri" panose="020F0502020204030204" pitchFamily="34" charset="0"/>
                <a:cs typeface="Times New Roman" panose="02020603050405020304" pitchFamily="18" charset="0"/>
              </a:rPr>
              <a:t> </a:t>
            </a:r>
            <a:r>
              <a:rPr lang="fr-FR" sz="1050" kern="100" dirty="0">
                <a:solidFill>
                  <a:srgbClr val="4D5156"/>
                </a:solidFill>
                <a:effectLst/>
                <a:latin typeface="Arial" panose="020B0604020202020204" pitchFamily="34" charset="0"/>
                <a:ea typeface="Calibri" panose="020F0502020204030204" pitchFamily="34" charset="0"/>
                <a:cs typeface="Times New Roman" panose="02020603050405020304" pitchFamily="18" charset="0"/>
              </a:rPr>
              <a:t>01 43 29 47 60 - cure@notredameduliban.org</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 L’église Notre-Dame du Liban est l’ancienne chapelle de l’École Sainte Geneviève des pères jésuites. Sur ses vitraux contemporains, on peut distinguer les deux saints emblématiques de l’histoire maronite : Saint </a:t>
            </a:r>
            <a:r>
              <a:rPr lang="fr-FR" sz="1200" kern="100" dirty="0" err="1">
                <a:effectLst/>
                <a:latin typeface="Calibri" panose="020F0502020204030204" pitchFamily="34" charset="0"/>
                <a:ea typeface="Calibri" panose="020F0502020204030204" pitchFamily="34" charset="0"/>
                <a:cs typeface="Times New Roman" panose="02020603050405020304" pitchFamily="18" charset="0"/>
              </a:rPr>
              <a:t>Maroun</a:t>
            </a: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 ermite ayant vécu au IVème siècle, et Saint Charbel, saint-patron du Liban. Le rite maronite fait partie du groupe des liturgies antiochiennes de type syriaque occidental, la plus ancienne des cinq familles de rite existant. La messe est principalement célébrée en arabe, bien que le syriaque soit la langue officielle pour les prières liturgiques.</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2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fr-FR" sz="1200" b="1" kern="100" dirty="0">
                <a:effectLst/>
                <a:latin typeface="Calibri" panose="020F0502020204030204" pitchFamily="34" charset="0"/>
                <a:ea typeface="Calibri" panose="020F0502020204030204" pitchFamily="34" charset="0"/>
                <a:cs typeface="Times New Roman" panose="02020603050405020304" pitchFamily="18" charset="0"/>
              </a:rPr>
              <a:t>Eglise syriaque catholique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fr-FR" sz="12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Saint-Ephrem le Syriaque 17 rue des Carmes, Paris 5ème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914400" fontAlgn="base">
              <a:lnSpc>
                <a:spcPct val="107000"/>
              </a:lnSpc>
              <a:spcAft>
                <a:spcPts val="800"/>
              </a:spcAft>
            </a:pPr>
            <a:r>
              <a:rPr lang="fr-FR"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+33 1 42 50 96 18</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Calibri" panose="020F0502020204030204" pitchFamily="34" charset="0"/>
              <a:buChar char="-"/>
            </a:pPr>
            <a:r>
              <a:rPr lang="fr-FR" sz="12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L’église Saint-Ephrem-le-Syriaque, de rite syriaque catholique, se situe à l’emplacement du Collège des Lombards, fondé en 1334, qui deviendra par la suite le Collège des Irlandais. L’église actuelle, de façade baroque, date de 1733. Elle porte le nom d’une figure majeure pour les chrétiens de rite syriaque : Saint Ephrem, ascète ayant vécu au IVème siècle, reconnu tant par l’Église catholique que l’Église orthodoxe comme un modèle de vertu. La liturgie est célébrée dans le rite syriaque occidental d’Antioche, principalement en langue syriaque, mais aussi en arabe et en français</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1200" b="1" kern="100" dirty="0">
                <a:effectLst/>
                <a:latin typeface="Calibri" panose="020F0502020204030204" pitchFamily="34" charset="0"/>
                <a:ea typeface="Calibri" panose="020F0502020204030204" pitchFamily="34" charset="0"/>
                <a:cs typeface="Times New Roman" panose="02020603050405020304" pitchFamily="18" charset="0"/>
              </a:rPr>
              <a:t>Eglise Syro-malabare</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alibri" panose="020F0502020204030204" pitchFamily="34" charset="0"/>
              <a:buChar char="-"/>
            </a:pPr>
            <a:r>
              <a:rPr lang="fr-FR" sz="1200" b="1" i="1" kern="100" dirty="0">
                <a:effectLst/>
                <a:latin typeface="Calibri" panose="020F0502020204030204" pitchFamily="34" charset="0"/>
                <a:ea typeface="Calibri" panose="020F0502020204030204" pitchFamily="34" charset="0"/>
                <a:cs typeface="Times New Roman" panose="02020603050405020304" pitchFamily="18" charset="0"/>
              </a:rPr>
              <a:t>Chapelle des Missions Etrangères de Paris</a:t>
            </a: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 128 rue du Bac, Paris –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Calibri" panose="020F0502020204030204" pitchFamily="34" charset="0"/>
              <a:buChar char="-"/>
            </a:pPr>
            <a:r>
              <a:rPr lang="fr-FR" sz="1050" b="1" kern="1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 </a:t>
            </a:r>
            <a:r>
              <a:rPr lang="fr-FR" sz="1100" u="none" strike="noStrike" kern="100" dirty="0">
                <a:solidFill>
                  <a:srgbClr val="4D5156"/>
                </a:solidFill>
                <a:effectLst/>
                <a:latin typeface="Calibri" panose="020F0502020204030204" pitchFamily="34" charset="0"/>
                <a:ea typeface="Calibri" panose="020F0502020204030204" pitchFamily="34" charset="0"/>
                <a:cs typeface="Times New Roman" panose="02020603050405020304" pitchFamily="18" charset="0"/>
                <a:hlinkClick r:id="rId4"/>
              </a:rPr>
              <a:t>01 44 39 10 40</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Venue du sud-ouest de l'Inde et du début du christianisme, rattachée au catholicisme en 1653, la communauté syro-malabare s’y réunit pour les grandes occasions.</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1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fr-FR" sz="11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fr-FR" sz="1100" kern="1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fr-FR" sz="2000" b="1" kern="100" dirty="0">
                <a:effectLst/>
                <a:latin typeface="Calibri" panose="020F0502020204030204" pitchFamily="34" charset="0"/>
                <a:ea typeface="Calibri" panose="020F0502020204030204" pitchFamily="34" charset="0"/>
                <a:cs typeface="Times New Roman" panose="02020603050405020304" pitchFamily="18" charset="0"/>
              </a:rPr>
              <a:t>Les musées</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14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fr-FR" sz="1400" b="1" kern="100" dirty="0">
                <a:effectLst/>
                <a:latin typeface="Calibri" panose="020F0502020204030204" pitchFamily="34" charset="0"/>
                <a:ea typeface="Calibri" panose="020F0502020204030204" pitchFamily="34" charset="0"/>
                <a:cs typeface="Times New Roman" panose="02020603050405020304" pitchFamily="18" charset="0"/>
              </a:rPr>
              <a:t>Petit Palais</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Calibri" panose="020F0502020204030204" pitchFamily="34" charset="0"/>
              <a:buChar char="-"/>
            </a:pPr>
            <a:r>
              <a:rPr lang="fr-FR" sz="1200" b="1" kern="0" dirty="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Collection d’icônes et arts chrétiens d’Orient</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200" kern="0" dirty="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Le Petit Palais présente au sein de ses collections permanentes une salle dédiée à sa collection d’icônes et aux arts chrétiens d’Orient. Cette collection remarquable constitue le plus important fonds public français d’icônes grecques et russes allant du XVe au XIXe siècle.</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200" kern="0" dirty="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fr-FR" sz="1400" b="1" kern="100" dirty="0">
                <a:effectLst/>
                <a:latin typeface="Calibri" panose="020F0502020204030204" pitchFamily="34" charset="0"/>
                <a:ea typeface="Calibri" panose="020F0502020204030204" pitchFamily="34" charset="0"/>
                <a:cs typeface="Times New Roman" panose="02020603050405020304" pitchFamily="18" charset="0"/>
              </a:rPr>
              <a:t>Musée du Louvre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alibri" panose="020F0502020204030204" pitchFamily="34" charset="0"/>
              <a:buChar char="-"/>
            </a:pPr>
            <a:r>
              <a:rPr lang="fr-FR" sz="1200" b="1" kern="0" dirty="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Exposition des Icônes du musée national des arts Bohdan et </a:t>
            </a:r>
            <a:r>
              <a:rPr lang="fr-FR" sz="1200" b="1" kern="0" dirty="0" err="1">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Varvara</a:t>
            </a:r>
            <a:r>
              <a:rPr lang="fr-FR" sz="1200" b="1" kern="0" dirty="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 </a:t>
            </a:r>
            <a:r>
              <a:rPr lang="fr-FR" sz="1200" b="1" kern="0" dirty="0" err="1">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Khanenko</a:t>
            </a:r>
            <a:r>
              <a:rPr lang="fr-FR" sz="1200" b="1" kern="0" dirty="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 de </a:t>
            </a:r>
            <a:r>
              <a:rPr lang="fr-FR" sz="1200" b="1" kern="0" dirty="0" err="1">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Kyiv</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41960">
              <a:lnSpc>
                <a:spcPct val="107000"/>
              </a:lnSpc>
            </a:pPr>
            <a:r>
              <a:rPr lang="fr-FR" sz="1200" kern="0" dirty="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Aile Denon, salle 173 </a:t>
            </a:r>
            <a:r>
              <a:rPr lang="fr-FR" sz="1100" kern="0" dirty="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a:t>
            </a:r>
            <a:r>
              <a:rPr lang="fr-FR" sz="1100" kern="0" dirty="0">
                <a:solidFill>
                  <a:srgbClr val="707070"/>
                </a:solidFill>
                <a:effectLst/>
                <a:latin typeface="Roboto" panose="02000000000000000000" pitchFamily="2" charset="0"/>
                <a:ea typeface="Times New Roman" panose="02020603050405020304" pitchFamily="18" charset="0"/>
                <a:cs typeface="Times New Roman" panose="02020603050405020304" pitchFamily="18" charset="0"/>
              </a:rPr>
              <a:t>14 juin - 6 novembre 2023)</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914400">
              <a:lnSpc>
                <a:spcPct val="107000"/>
              </a:lnSpc>
            </a:pPr>
            <a:r>
              <a:rPr lang="fr-FR" sz="1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Calibri" panose="020F0502020204030204" pitchFamily="34" charset="0"/>
              <a:buChar char="-"/>
            </a:pPr>
            <a:r>
              <a:rPr lang="fr-FR" sz="1200" b="1" kern="0" dirty="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Création du département des Arts de Byzance et des Chrétientés en Orient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1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fr-FR" sz="11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fr-FR" altLang="fr-FR" dirty="0">
              <a:latin typeface="Arial" panose="020B0604020202020204" pitchFamily="34" charset="0"/>
            </a:endParaRPr>
          </a:p>
        </p:txBody>
      </p:sp>
      <p:sp>
        <p:nvSpPr>
          <p:cNvPr id="47108" name="Espace réservé du numéro de diapositive 3">
            <a:extLst>
              <a:ext uri="{FF2B5EF4-FFF2-40B4-BE49-F238E27FC236}">
                <a16:creationId xmlns:a16="http://schemas.microsoft.com/office/drawing/2014/main" id="{C829A039-33DD-40A9-9EED-2B85BCB2E5A3}"/>
              </a:ext>
            </a:extLst>
          </p:cNvPr>
          <p:cNvSpPr>
            <a:spLocks noGrp="1"/>
          </p:cNvSpPr>
          <p:nvPr>
            <p:ph type="sldNum" sz="quarter" idx="5"/>
          </p:nvPr>
        </p:nvSpPr>
        <p:spPr>
          <a:noFill/>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0026AD-32B6-4725-BDAA-7067A37289DF}" type="slidenum">
              <a:rPr lang="fr-FR" altLang="fr-FR">
                <a:latin typeface="Arial" panose="020B0604020202020204" pitchFamily="34" charset="0"/>
              </a:rPr>
              <a:pPr/>
              <a:t>44</a:t>
            </a:fld>
            <a:endParaRPr lang="fr-FR" altLang="fr-FR">
              <a:latin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Retour après le don : mail + texte + photos et </a:t>
            </a:r>
            <a:r>
              <a:rPr lang="fr-FR" dirty="0" err="1"/>
              <a:t>videos</a:t>
            </a:r>
            <a:r>
              <a:rPr lang="fr-FR" dirty="0"/>
              <a:t> </a:t>
            </a:r>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46</a:t>
            </a:fld>
            <a:endParaRPr lang="fr-FR"/>
          </a:p>
        </p:txBody>
      </p:sp>
    </p:spTree>
    <p:extLst>
      <p:ext uri="{BB962C8B-B14F-4D97-AF65-F5344CB8AC3E}">
        <p14:creationId xmlns:p14="http://schemas.microsoft.com/office/powerpoint/2010/main" val="26363207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A6706-0FEF-0376-7097-8972912F344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3E7097C-5C6F-4746-FF1A-2ECC921765D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55EE2DA-3B87-73ED-A811-5E89E52CF9D6}"/>
              </a:ext>
            </a:extLst>
          </p:cNvPr>
          <p:cNvSpPr>
            <a:spLocks noGrp="1"/>
          </p:cNvSpPr>
          <p:nvPr>
            <p:ph type="body" idx="1"/>
          </p:nvPr>
        </p:nvSpPr>
        <p:spPr/>
        <p:txBody>
          <a:bodyPr/>
          <a:lstStyle/>
          <a:p>
            <a:r>
              <a:rPr lang="fr-FR" dirty="0"/>
              <a:t>Liens directs avec directrices </a:t>
            </a:r>
            <a:r>
              <a:rPr lang="fr-FR" dirty="0" err="1"/>
              <a:t>Entanik</a:t>
            </a:r>
            <a:r>
              <a:rPr lang="fr-FR" dirty="0"/>
              <a:t> et Espace du Ciel </a:t>
            </a:r>
            <a:r>
              <a:rPr lang="fr-FR"/>
              <a:t>et Père Hani</a:t>
            </a:r>
            <a:endParaRPr lang="fr-FR" dirty="0"/>
          </a:p>
          <a:p>
            <a:r>
              <a:rPr lang="fr-FR" dirty="0"/>
              <a:t>Infos directes et remerciements personnalisés</a:t>
            </a:r>
          </a:p>
        </p:txBody>
      </p:sp>
      <p:sp>
        <p:nvSpPr>
          <p:cNvPr id="4" name="Espace réservé du numéro de diapositive 3">
            <a:extLst>
              <a:ext uri="{FF2B5EF4-FFF2-40B4-BE49-F238E27FC236}">
                <a16:creationId xmlns:a16="http://schemas.microsoft.com/office/drawing/2014/main" id="{A257DDBD-3F32-29F1-BE61-B3278EAF6E56}"/>
              </a:ext>
            </a:extLst>
          </p:cNvPr>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47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4075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PLAIDOYER DE L OO</a:t>
            </a:r>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48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13272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Slide Center">
    <p:spTree>
      <p:nvGrpSpPr>
        <p:cNvPr id="1" name=""/>
        <p:cNvGrpSpPr/>
        <p:nvPr/>
      </p:nvGrpSpPr>
      <p:grpSpPr>
        <a:xfrm>
          <a:off x="0" y="0"/>
          <a:ext cx="0" cy="0"/>
          <a:chOff x="0" y="0"/>
          <a:chExt cx="0" cy="0"/>
        </a:xfrm>
      </p:grpSpPr>
      <p:sp>
        <p:nvSpPr>
          <p:cNvPr id="2" name="Title 1"/>
          <p:cNvSpPr>
            <a:spLocks noGrp="1"/>
          </p:cNvSpPr>
          <p:nvPr>
            <p:ph type="title"/>
          </p:nvPr>
        </p:nvSpPr>
        <p:spPr>
          <a:xfrm>
            <a:off x="882873" y="449129"/>
            <a:ext cx="16459200" cy="1089529"/>
          </a:xfrm>
        </p:spPr>
        <p:txBody>
          <a:bodyPr/>
          <a:lstStyle>
            <a:lvl1pPr algn="l">
              <a:defRPr/>
            </a:lvl1pPr>
          </a:lstStyle>
          <a:p>
            <a:r>
              <a:rPr lang="en-US"/>
              <a:t>Click to edit Master title style</a:t>
            </a:r>
            <a:endParaRPr lang="en-US" dirty="0"/>
          </a:p>
        </p:txBody>
      </p:sp>
      <p:sp>
        <p:nvSpPr>
          <p:cNvPr id="4" name="Date Placeholder 3"/>
          <p:cNvSpPr>
            <a:spLocks noGrp="1"/>
          </p:cNvSpPr>
          <p:nvPr>
            <p:ph type="dt" sz="half" idx="10"/>
          </p:nvPr>
        </p:nvSpPr>
        <p:spPr>
          <a:xfrm>
            <a:off x="882873" y="12985750"/>
            <a:ext cx="89456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858745" y="12963832"/>
            <a:ext cx="536031" cy="752168"/>
          </a:xfrm>
        </p:spPr>
        <p:txBody>
          <a:bodyPr/>
          <a:lstStyle>
            <a:lvl1pPr algn="ctr">
              <a:defRPr/>
            </a:lvl1pPr>
          </a:lstStyle>
          <a:p>
            <a:fld id="{A8E9E02A-9A7A-4128-B1F5-EFABAFAD498E}" type="slidenum">
              <a:rPr lang="en-US" smtClean="0"/>
              <a:pPr/>
              <a:t>‹N°›</a:t>
            </a:fld>
            <a:endParaRPr lang="en-US"/>
          </a:p>
        </p:txBody>
      </p:sp>
      <p:sp>
        <p:nvSpPr>
          <p:cNvPr id="8" name="Text Placeholder 7"/>
          <p:cNvSpPr>
            <a:spLocks noGrp="1"/>
          </p:cNvSpPr>
          <p:nvPr>
            <p:ph type="body" sz="quarter" idx="13" hasCustomPrompt="1"/>
          </p:nvPr>
        </p:nvSpPr>
        <p:spPr>
          <a:xfrm>
            <a:off x="882873" y="1687614"/>
            <a:ext cx="16487777" cy="512448"/>
          </a:xfrm>
        </p:spPr>
        <p:txBody>
          <a:bodyPr anchor="ctr" anchorCtr="0">
            <a:spAutoFit/>
          </a:bodyPr>
          <a:lstStyle>
            <a:lvl1pPr algn="l">
              <a:defRPr sz="2100">
                <a:solidFill>
                  <a:schemeClr val="bg1">
                    <a:lumMod val="50000"/>
                  </a:schemeClr>
                </a:solidFill>
              </a:defRPr>
            </a:lvl1pPr>
          </a:lstStyle>
          <a:p>
            <a:pPr lvl="0"/>
            <a:r>
              <a:rPr lang="en-US" dirty="0"/>
              <a:t>Your Small Title Here</a:t>
            </a:r>
          </a:p>
        </p:txBody>
      </p:sp>
      <p:sp>
        <p:nvSpPr>
          <p:cNvPr id="7" name="Rectangle 6"/>
          <p:cNvSpPr/>
          <p:nvPr userDrawn="1"/>
        </p:nvSpPr>
        <p:spPr>
          <a:xfrm>
            <a:off x="882873" y="1538658"/>
            <a:ext cx="9326880" cy="4572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201467" y="9247926"/>
            <a:ext cx="710315" cy="709735"/>
          </a:xfrm>
          <a:prstGeom prst="rect">
            <a:avLst/>
          </a:prstGeom>
        </p:spPr>
      </p:pic>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Tree>
    <p:extLst>
      <p:ext uri="{BB962C8B-B14F-4D97-AF65-F5344CB8AC3E}">
        <p14:creationId xmlns:p14="http://schemas.microsoft.com/office/powerpoint/2010/main" val="240086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914402" y="3336324"/>
            <a:ext cx="16487775" cy="9091742"/>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2"/>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sp>
        <p:nvSpPr>
          <p:cNvPr id="8" name="Text Placeholder 7"/>
          <p:cNvSpPr>
            <a:spLocks noGrp="1"/>
          </p:cNvSpPr>
          <p:nvPr>
            <p:ph type="body" sz="quarter" idx="13" hasCustomPrompt="1"/>
          </p:nvPr>
        </p:nvSpPr>
        <p:spPr>
          <a:xfrm>
            <a:off x="914400" y="1775283"/>
            <a:ext cx="16487777" cy="812530"/>
          </a:xfrm>
        </p:spPr>
        <p:txBody>
          <a:bodyPr anchor="ctr" anchorCtr="0">
            <a:spAutoFit/>
          </a:bodyPr>
          <a:lstStyle>
            <a:lvl1pPr algn="l">
              <a:defRPr sz="3600">
                <a:solidFill>
                  <a:schemeClr val="bg1">
                    <a:lumMod val="50000"/>
                  </a:schemeClr>
                </a:solidFill>
              </a:defRPr>
            </a:lvl1pPr>
          </a:lstStyle>
          <a:p>
            <a:pPr lvl="0"/>
            <a:r>
              <a:rPr lang="en-US" dirty="0"/>
              <a:t>Your Small Title Here</a:t>
            </a:r>
          </a:p>
        </p:txBody>
      </p:sp>
      <p:sp>
        <p:nvSpPr>
          <p:cNvPr id="9" name="Rectangle 8"/>
          <p:cNvSpPr/>
          <p:nvPr userDrawn="1"/>
        </p:nvSpPr>
        <p:spPr>
          <a:xfrm>
            <a:off x="882873" y="1538658"/>
            <a:ext cx="9326880" cy="4572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11Title and Content">
    <p:spTree>
      <p:nvGrpSpPr>
        <p:cNvPr id="1" name=""/>
        <p:cNvGrpSpPr/>
        <p:nvPr/>
      </p:nvGrpSpPr>
      <p:grpSpPr>
        <a:xfrm>
          <a:off x="0" y="0"/>
          <a:ext cx="0" cy="0"/>
          <a:chOff x="0" y="0"/>
          <a:chExt cx="0" cy="0"/>
        </a:xfrm>
      </p:grpSpPr>
      <p:sp>
        <p:nvSpPr>
          <p:cNvPr id="7" name="Rectangle 6"/>
          <p:cNvSpPr/>
          <p:nvPr userDrawn="1"/>
        </p:nvSpPr>
        <p:spPr>
          <a:xfrm>
            <a:off x="0" y="-1"/>
            <a:ext cx="18288000" cy="137050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Raleway Courant" charset="0"/>
            </a:endParaRPr>
          </a:p>
        </p:txBody>
      </p:sp>
      <p:sp>
        <p:nvSpPr>
          <p:cNvPr id="2" name="Title 1"/>
          <p:cNvSpPr>
            <a:spLocks noGrp="1"/>
          </p:cNvSpPr>
          <p:nvPr>
            <p:ph type="title"/>
          </p:nvPr>
        </p:nvSpPr>
        <p:spPr>
          <a:xfrm>
            <a:off x="2323069" y="4754258"/>
            <a:ext cx="15079105" cy="3462486"/>
          </a:xfrm>
        </p:spPr>
        <p:txBody>
          <a:bodyPr anchor="ctr"/>
          <a:lstStyle>
            <a:lvl1pPr algn="l">
              <a:defRPr sz="12000">
                <a:solidFill>
                  <a:schemeClr val="bg1"/>
                </a:solidFill>
              </a:defRPr>
            </a:lvl1pPr>
          </a:lstStyle>
          <a:p>
            <a:r>
              <a:rPr lang="en-US" dirty="0"/>
              <a:t>Click to edit Master title style</a:t>
            </a:r>
          </a:p>
        </p:txBody>
      </p:sp>
      <p:pic>
        <p:nvPicPr>
          <p:cNvPr id="13" name="Image 1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526999" y="-2871868"/>
            <a:ext cx="6307458" cy="29075641"/>
          </a:xfrm>
          <a:prstGeom prst="rect">
            <a:avLst/>
          </a:prstGeom>
        </p:spPr>
      </p:pic>
      <p:sp>
        <p:nvSpPr>
          <p:cNvPr id="4" name="Date Placeholder 3"/>
          <p:cNvSpPr>
            <a:spLocks noGrp="1"/>
          </p:cNvSpPr>
          <p:nvPr>
            <p:ph type="dt" sz="half" idx="10"/>
          </p:nvPr>
        </p:nvSpPr>
        <p:spPr>
          <a:xfrm>
            <a:off x="942975" y="12974791"/>
            <a:ext cx="231778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904559" y="12978580"/>
            <a:ext cx="536031" cy="752168"/>
          </a:xfrm>
        </p:spPr>
        <p:txBody>
          <a:bodyPr/>
          <a:lstStyle>
            <a:lvl1pPr algn="ctr">
              <a:defRPr/>
            </a:lvl1pPr>
          </a:lstStyle>
          <a:p>
            <a:fld id="{A8E9E02A-9A7A-4128-B1F5-EFABAFAD498E}" type="slidenum">
              <a:rPr lang="en-US" smtClean="0"/>
              <a:pPr/>
              <a:t>‹N°›</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6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914402" y="3336324"/>
            <a:ext cx="16487775" cy="9091742"/>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2"/>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sp>
        <p:nvSpPr>
          <p:cNvPr id="8" name="Text Placeholder 7"/>
          <p:cNvSpPr>
            <a:spLocks noGrp="1"/>
          </p:cNvSpPr>
          <p:nvPr>
            <p:ph type="body" sz="quarter" idx="13" hasCustomPrompt="1"/>
          </p:nvPr>
        </p:nvSpPr>
        <p:spPr>
          <a:xfrm>
            <a:off x="914400" y="1775283"/>
            <a:ext cx="16487777" cy="812530"/>
          </a:xfrm>
        </p:spPr>
        <p:txBody>
          <a:bodyPr anchor="ctr" anchorCtr="0">
            <a:spAutoFit/>
          </a:bodyPr>
          <a:lstStyle>
            <a:lvl1pPr algn="l">
              <a:defRPr sz="3600">
                <a:solidFill>
                  <a:schemeClr val="bg1">
                    <a:lumMod val="50000"/>
                  </a:schemeClr>
                </a:solidFill>
              </a:defRPr>
            </a:lvl1pPr>
          </a:lstStyle>
          <a:p>
            <a:pPr lvl="0"/>
            <a:r>
              <a:rPr lang="en-US" dirty="0"/>
              <a:t>Your Small Title Here</a:t>
            </a:r>
          </a:p>
        </p:txBody>
      </p:sp>
      <p:sp>
        <p:nvSpPr>
          <p:cNvPr id="9" name="Rectangle 8"/>
          <p:cNvSpPr/>
          <p:nvPr userDrawn="1"/>
        </p:nvSpPr>
        <p:spPr>
          <a:xfrm>
            <a:off x="882873" y="1538658"/>
            <a:ext cx="9326880" cy="4572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11Title and Content">
    <p:spTree>
      <p:nvGrpSpPr>
        <p:cNvPr id="1" name=""/>
        <p:cNvGrpSpPr/>
        <p:nvPr/>
      </p:nvGrpSpPr>
      <p:grpSpPr>
        <a:xfrm>
          <a:off x="0" y="0"/>
          <a:ext cx="0" cy="0"/>
          <a:chOff x="0" y="0"/>
          <a:chExt cx="0" cy="0"/>
        </a:xfrm>
      </p:grpSpPr>
      <p:sp>
        <p:nvSpPr>
          <p:cNvPr id="7" name="Rectangle 6"/>
          <p:cNvSpPr/>
          <p:nvPr userDrawn="1"/>
        </p:nvSpPr>
        <p:spPr>
          <a:xfrm>
            <a:off x="0" y="-1"/>
            <a:ext cx="18288000" cy="137050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Raleway Courant" charset="0"/>
            </a:endParaRPr>
          </a:p>
        </p:txBody>
      </p:sp>
      <p:sp>
        <p:nvSpPr>
          <p:cNvPr id="2" name="Title 1"/>
          <p:cNvSpPr>
            <a:spLocks noGrp="1"/>
          </p:cNvSpPr>
          <p:nvPr>
            <p:ph type="title"/>
          </p:nvPr>
        </p:nvSpPr>
        <p:spPr>
          <a:xfrm>
            <a:off x="2323069" y="4754258"/>
            <a:ext cx="15079105" cy="3462486"/>
          </a:xfrm>
        </p:spPr>
        <p:txBody>
          <a:bodyPr anchor="ctr"/>
          <a:lstStyle>
            <a:lvl1pPr algn="l">
              <a:defRPr sz="12000">
                <a:solidFill>
                  <a:schemeClr val="bg1"/>
                </a:solidFill>
              </a:defRPr>
            </a:lvl1pPr>
          </a:lstStyle>
          <a:p>
            <a:r>
              <a:rPr lang="en-US" dirty="0"/>
              <a:t>Click to edit Master title style</a:t>
            </a:r>
          </a:p>
        </p:txBody>
      </p:sp>
      <p:pic>
        <p:nvPicPr>
          <p:cNvPr id="13" name="Image 1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526999" y="-2871868"/>
            <a:ext cx="6307458" cy="29075641"/>
          </a:xfrm>
          <a:prstGeom prst="rect">
            <a:avLst/>
          </a:prstGeom>
        </p:spPr>
      </p:pic>
      <p:sp>
        <p:nvSpPr>
          <p:cNvPr id="4" name="Date Placeholder 3"/>
          <p:cNvSpPr>
            <a:spLocks noGrp="1"/>
          </p:cNvSpPr>
          <p:nvPr>
            <p:ph type="dt" sz="half" idx="10"/>
          </p:nvPr>
        </p:nvSpPr>
        <p:spPr>
          <a:xfrm>
            <a:off x="942975" y="12974791"/>
            <a:ext cx="231778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904559" y="12978580"/>
            <a:ext cx="536031" cy="752168"/>
          </a:xfrm>
        </p:spPr>
        <p:txBody>
          <a:bodyPr/>
          <a:lstStyle>
            <a:lvl1pPr algn="ctr">
              <a:defRPr/>
            </a:lvl1pPr>
          </a:lstStyle>
          <a:p>
            <a:fld id="{A8E9E02A-9A7A-4128-B1F5-EFABAFAD498E}" type="slidenum">
              <a:rPr lang="en-US" smtClean="0"/>
              <a:pPr/>
              <a:t>‹N°›</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9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914400" y="3651250"/>
            <a:ext cx="16487775" cy="8702676"/>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2"/>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sp>
        <p:nvSpPr>
          <p:cNvPr id="8" name="Text Placeholder 7"/>
          <p:cNvSpPr>
            <a:spLocks noGrp="1"/>
          </p:cNvSpPr>
          <p:nvPr>
            <p:ph type="body" sz="quarter" idx="13" hasCustomPrompt="1"/>
          </p:nvPr>
        </p:nvSpPr>
        <p:spPr>
          <a:xfrm>
            <a:off x="914400" y="1676427"/>
            <a:ext cx="16487777" cy="812530"/>
          </a:xfrm>
        </p:spPr>
        <p:txBody>
          <a:bodyPr anchor="ctr" anchorCtr="0">
            <a:spAutoFit/>
          </a:bodyPr>
          <a:lstStyle>
            <a:lvl1pPr algn="l">
              <a:defRPr sz="3600">
                <a:solidFill>
                  <a:schemeClr val="bg1">
                    <a:lumMod val="50000"/>
                  </a:schemeClr>
                </a:solidFill>
              </a:defRPr>
            </a:lvl1pPr>
          </a:lstStyle>
          <a:p>
            <a:pPr lvl="0"/>
            <a:r>
              <a:rPr lang="en-US" dirty="0"/>
              <a:t>Your Small Title Here</a:t>
            </a:r>
          </a:p>
        </p:txBody>
      </p:sp>
      <p:sp>
        <p:nvSpPr>
          <p:cNvPr id="9" name="Rectangle 8"/>
          <p:cNvSpPr/>
          <p:nvPr userDrawn="1"/>
        </p:nvSpPr>
        <p:spPr>
          <a:xfrm>
            <a:off x="882873" y="1538658"/>
            <a:ext cx="9326880" cy="4572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11Title and Content">
    <p:spTree>
      <p:nvGrpSpPr>
        <p:cNvPr id="1" name=""/>
        <p:cNvGrpSpPr/>
        <p:nvPr/>
      </p:nvGrpSpPr>
      <p:grpSpPr>
        <a:xfrm>
          <a:off x="0" y="0"/>
          <a:ext cx="0" cy="0"/>
          <a:chOff x="0" y="0"/>
          <a:chExt cx="0" cy="0"/>
        </a:xfrm>
      </p:grpSpPr>
      <p:sp>
        <p:nvSpPr>
          <p:cNvPr id="7" name="Rectangle 6"/>
          <p:cNvSpPr/>
          <p:nvPr userDrawn="1"/>
        </p:nvSpPr>
        <p:spPr>
          <a:xfrm>
            <a:off x="0" y="-1"/>
            <a:ext cx="18288000" cy="137050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Raleway Courant" charset="0"/>
            </a:endParaRPr>
          </a:p>
        </p:txBody>
      </p:sp>
      <p:sp>
        <p:nvSpPr>
          <p:cNvPr id="2" name="Title 1"/>
          <p:cNvSpPr>
            <a:spLocks noGrp="1"/>
          </p:cNvSpPr>
          <p:nvPr>
            <p:ph type="title"/>
          </p:nvPr>
        </p:nvSpPr>
        <p:spPr>
          <a:xfrm>
            <a:off x="2323069" y="4754258"/>
            <a:ext cx="15079105" cy="3462486"/>
          </a:xfrm>
        </p:spPr>
        <p:txBody>
          <a:bodyPr anchor="ctr"/>
          <a:lstStyle>
            <a:lvl1pPr algn="l">
              <a:defRPr sz="12000">
                <a:solidFill>
                  <a:schemeClr val="bg1"/>
                </a:solidFill>
              </a:defRPr>
            </a:lvl1pPr>
          </a:lstStyle>
          <a:p>
            <a:r>
              <a:rPr lang="en-US" dirty="0"/>
              <a:t>Click to edit Master title style</a:t>
            </a:r>
          </a:p>
        </p:txBody>
      </p:sp>
      <p:pic>
        <p:nvPicPr>
          <p:cNvPr id="13" name="Image 1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526999" y="-2871868"/>
            <a:ext cx="6307458" cy="29075641"/>
          </a:xfrm>
          <a:prstGeom prst="rect">
            <a:avLst/>
          </a:prstGeom>
        </p:spPr>
      </p:pic>
      <p:sp>
        <p:nvSpPr>
          <p:cNvPr id="4" name="Date Placeholder 3"/>
          <p:cNvSpPr>
            <a:spLocks noGrp="1"/>
          </p:cNvSpPr>
          <p:nvPr>
            <p:ph type="dt" sz="half" idx="10"/>
          </p:nvPr>
        </p:nvSpPr>
        <p:spPr>
          <a:xfrm>
            <a:off x="942975" y="12974791"/>
            <a:ext cx="231778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904559" y="12978580"/>
            <a:ext cx="536031" cy="752168"/>
          </a:xfrm>
        </p:spPr>
        <p:txBody>
          <a:bodyPr/>
          <a:lstStyle>
            <a:lvl1pPr algn="ctr">
              <a:defRPr/>
            </a:lvl1pPr>
          </a:lstStyle>
          <a:p>
            <a:fld id="{A8E9E02A-9A7A-4128-B1F5-EFABAFAD498E}" type="slidenum">
              <a:rPr lang="en-US" smtClean="0"/>
              <a:pPr/>
              <a:t>‹N°›</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914400" y="3651250"/>
            <a:ext cx="16487775" cy="8702676"/>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2"/>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sp>
        <p:nvSpPr>
          <p:cNvPr id="8" name="Text Placeholder 7"/>
          <p:cNvSpPr>
            <a:spLocks noGrp="1"/>
          </p:cNvSpPr>
          <p:nvPr>
            <p:ph type="body" sz="quarter" idx="13" hasCustomPrompt="1"/>
          </p:nvPr>
        </p:nvSpPr>
        <p:spPr>
          <a:xfrm>
            <a:off x="914400" y="1676427"/>
            <a:ext cx="16487777" cy="812530"/>
          </a:xfrm>
        </p:spPr>
        <p:txBody>
          <a:bodyPr anchor="ctr" anchorCtr="0">
            <a:spAutoFit/>
          </a:bodyPr>
          <a:lstStyle>
            <a:lvl1pPr algn="l">
              <a:defRPr sz="3600">
                <a:solidFill>
                  <a:schemeClr val="bg1">
                    <a:lumMod val="50000"/>
                  </a:schemeClr>
                </a:solidFill>
              </a:defRPr>
            </a:lvl1pPr>
          </a:lstStyle>
          <a:p>
            <a:pPr lvl="0"/>
            <a:r>
              <a:rPr lang="en-US" dirty="0"/>
              <a:t>Your Small Title Here</a:t>
            </a:r>
          </a:p>
        </p:txBody>
      </p:sp>
      <p:sp>
        <p:nvSpPr>
          <p:cNvPr id="9" name="Rectangle 8"/>
          <p:cNvSpPr/>
          <p:nvPr userDrawn="1"/>
        </p:nvSpPr>
        <p:spPr>
          <a:xfrm>
            <a:off x="882873" y="1538658"/>
            <a:ext cx="9326880" cy="4572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11Title and Content">
    <p:spTree>
      <p:nvGrpSpPr>
        <p:cNvPr id="1" name=""/>
        <p:cNvGrpSpPr/>
        <p:nvPr/>
      </p:nvGrpSpPr>
      <p:grpSpPr>
        <a:xfrm>
          <a:off x="0" y="0"/>
          <a:ext cx="0" cy="0"/>
          <a:chOff x="0" y="0"/>
          <a:chExt cx="0" cy="0"/>
        </a:xfrm>
      </p:grpSpPr>
      <p:sp>
        <p:nvSpPr>
          <p:cNvPr id="7" name="Rectangle 6"/>
          <p:cNvSpPr/>
          <p:nvPr userDrawn="1"/>
        </p:nvSpPr>
        <p:spPr>
          <a:xfrm>
            <a:off x="0" y="-1"/>
            <a:ext cx="18288000" cy="1370504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Raleway Courant" charset="0"/>
            </a:endParaRPr>
          </a:p>
        </p:txBody>
      </p:sp>
      <p:sp>
        <p:nvSpPr>
          <p:cNvPr id="2" name="Title 1"/>
          <p:cNvSpPr>
            <a:spLocks noGrp="1"/>
          </p:cNvSpPr>
          <p:nvPr>
            <p:ph type="title"/>
          </p:nvPr>
        </p:nvSpPr>
        <p:spPr>
          <a:xfrm>
            <a:off x="2323069" y="4754258"/>
            <a:ext cx="15079105" cy="3462486"/>
          </a:xfrm>
        </p:spPr>
        <p:txBody>
          <a:bodyPr anchor="ctr"/>
          <a:lstStyle>
            <a:lvl1pPr algn="l">
              <a:defRPr sz="12000">
                <a:solidFill>
                  <a:schemeClr val="bg1"/>
                </a:solidFill>
              </a:defRPr>
            </a:lvl1pPr>
          </a:lstStyle>
          <a:p>
            <a:r>
              <a:rPr lang="en-US" dirty="0"/>
              <a:t>Click to edit Master title style</a:t>
            </a:r>
          </a:p>
        </p:txBody>
      </p:sp>
      <p:pic>
        <p:nvPicPr>
          <p:cNvPr id="13" name="Image 1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526999" y="-2871868"/>
            <a:ext cx="6307458" cy="29075641"/>
          </a:xfrm>
          <a:prstGeom prst="rect">
            <a:avLst/>
          </a:prstGeom>
        </p:spPr>
      </p:pic>
      <p:sp>
        <p:nvSpPr>
          <p:cNvPr id="4" name="Date Placeholder 3"/>
          <p:cNvSpPr>
            <a:spLocks noGrp="1"/>
          </p:cNvSpPr>
          <p:nvPr>
            <p:ph type="dt" sz="half" idx="10"/>
          </p:nvPr>
        </p:nvSpPr>
        <p:spPr>
          <a:xfrm>
            <a:off x="942975" y="12974791"/>
            <a:ext cx="231778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904559" y="12978580"/>
            <a:ext cx="536031" cy="752168"/>
          </a:xfrm>
        </p:spPr>
        <p:txBody>
          <a:bodyPr/>
          <a:lstStyle>
            <a:lvl1pPr algn="ctr">
              <a:defRPr/>
            </a:lvl1pPr>
          </a:lstStyle>
          <a:p>
            <a:fld id="{A8E9E02A-9A7A-4128-B1F5-EFABAFAD498E}" type="slidenum">
              <a:rPr lang="en-US" smtClean="0"/>
              <a:pPr/>
              <a:t>‹N°›</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7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914400" y="3651250"/>
            <a:ext cx="16487775" cy="8702676"/>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2"/>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sp>
        <p:nvSpPr>
          <p:cNvPr id="8" name="Text Placeholder 7"/>
          <p:cNvSpPr>
            <a:spLocks noGrp="1"/>
          </p:cNvSpPr>
          <p:nvPr>
            <p:ph type="body" sz="quarter" idx="13" hasCustomPrompt="1"/>
          </p:nvPr>
        </p:nvSpPr>
        <p:spPr>
          <a:xfrm>
            <a:off x="914400" y="1676427"/>
            <a:ext cx="16487777" cy="812530"/>
          </a:xfrm>
        </p:spPr>
        <p:txBody>
          <a:bodyPr anchor="ctr" anchorCtr="0">
            <a:spAutoFit/>
          </a:bodyPr>
          <a:lstStyle>
            <a:lvl1pPr algn="l">
              <a:defRPr sz="3600">
                <a:solidFill>
                  <a:schemeClr val="bg1">
                    <a:lumMod val="50000"/>
                  </a:schemeClr>
                </a:solidFill>
              </a:defRPr>
            </a:lvl1pPr>
          </a:lstStyle>
          <a:p>
            <a:pPr lvl="0"/>
            <a:r>
              <a:rPr lang="en-US" dirty="0"/>
              <a:t>Your Small Title Here</a:t>
            </a:r>
          </a:p>
        </p:txBody>
      </p:sp>
      <p:sp>
        <p:nvSpPr>
          <p:cNvPr id="9" name="Rectangle 8"/>
          <p:cNvSpPr/>
          <p:nvPr userDrawn="1"/>
        </p:nvSpPr>
        <p:spPr>
          <a:xfrm>
            <a:off x="882873" y="1538658"/>
            <a:ext cx="9326880" cy="4572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02924D-068F-409A-88B5-A0A6A31EE563}" type="datetimeFigureOut">
              <a:rPr lang="en-US" smtClean="0"/>
              <a:t>2/25/2026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2DE0BF-9E07-4871-ACFC-D460BC0353B7}" type="slidenum">
              <a:rPr lang="en-US" smtClean="0"/>
              <a:t>‹N°›</a:t>
            </a:fld>
            <a:endParaRPr lang="en-US"/>
          </a:p>
        </p:txBody>
      </p:sp>
    </p:spTree>
    <p:extLst>
      <p:ext uri="{BB962C8B-B14F-4D97-AF65-F5344CB8AC3E}">
        <p14:creationId xmlns:p14="http://schemas.microsoft.com/office/powerpoint/2010/main" val="3015992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ext" type="tx">
  <p:cSld name="Title and tex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1257300" y="1511067"/>
            <a:ext cx="15773400" cy="1089489"/>
          </a:xfrm>
          <a:prstGeom prst="rect">
            <a:avLst/>
          </a:prstGeom>
          <a:noFill/>
          <a:ln>
            <a:noFill/>
          </a:ln>
        </p:spPr>
        <p:txBody>
          <a:bodyPr spcFirstLastPara="1" wrap="square" lIns="45700" tIns="45700" rIns="45700" bIns="45700" anchor="ctr" anchorCtr="0"/>
          <a:lstStyle>
            <a:lvl1pPr lvl="0" algn="ctr">
              <a:lnSpc>
                <a:spcPct val="90000"/>
              </a:lnSpc>
              <a:spcBef>
                <a:spcPts val="0"/>
              </a:spcBef>
              <a:spcAft>
                <a:spcPts val="0"/>
              </a:spcAft>
              <a:buSzPts val="1400"/>
              <a:buNone/>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1257300" y="3651251"/>
            <a:ext cx="15773400" cy="8702674"/>
          </a:xfrm>
          <a:prstGeom prst="rect">
            <a:avLst/>
          </a:prstGeom>
          <a:noFill/>
          <a:ln>
            <a:noFill/>
          </a:ln>
        </p:spPr>
        <p:txBody>
          <a:bodyPr spcFirstLastPara="1" wrap="square" lIns="45700" tIns="45700" rIns="45700" bIns="45700" anchor="t" anchorCtr="0"/>
          <a:lstStyle>
            <a:lvl1pPr marL="685800" lvl="0" indent="-342900" algn="l">
              <a:lnSpc>
                <a:spcPct val="90000"/>
              </a:lnSpc>
              <a:spcBef>
                <a:spcPts val="1500"/>
              </a:spcBef>
              <a:spcAft>
                <a:spcPts val="0"/>
              </a:spcAft>
              <a:buSzPts val="1400"/>
              <a:buNone/>
              <a:defRPr/>
            </a:lvl1pPr>
            <a:lvl2pPr marL="1371600" lvl="1" indent="-514350" algn="l">
              <a:lnSpc>
                <a:spcPct val="90000"/>
              </a:lnSpc>
              <a:spcBef>
                <a:spcPts val="1500"/>
              </a:spcBef>
              <a:spcAft>
                <a:spcPts val="0"/>
              </a:spcAft>
              <a:buClr>
                <a:srgbClr val="000000"/>
              </a:buClr>
              <a:buSzPts val="1800"/>
              <a:buChar char="•"/>
              <a:defRPr/>
            </a:lvl2pPr>
            <a:lvl3pPr marL="2057400" lvl="2" indent="-342900" algn="l">
              <a:lnSpc>
                <a:spcPct val="90000"/>
              </a:lnSpc>
              <a:spcBef>
                <a:spcPts val="1500"/>
              </a:spcBef>
              <a:spcAft>
                <a:spcPts val="0"/>
              </a:spcAft>
              <a:buSzPts val="1400"/>
              <a:buNone/>
              <a:defRPr/>
            </a:lvl3pPr>
            <a:lvl4pPr marL="2743200" lvl="3" indent="-514350" algn="l">
              <a:lnSpc>
                <a:spcPct val="90000"/>
              </a:lnSpc>
              <a:spcBef>
                <a:spcPts val="1500"/>
              </a:spcBef>
              <a:spcAft>
                <a:spcPts val="0"/>
              </a:spcAft>
              <a:buClr>
                <a:srgbClr val="000000"/>
              </a:buClr>
              <a:buSzPts val="1800"/>
              <a:buChar char="•"/>
              <a:defRPr/>
            </a:lvl4pPr>
            <a:lvl5pPr marL="3429000" lvl="4" indent="-514350" algn="l">
              <a:lnSpc>
                <a:spcPct val="90000"/>
              </a:lnSpc>
              <a:spcBef>
                <a:spcPts val="1500"/>
              </a:spcBef>
              <a:spcAft>
                <a:spcPts val="0"/>
              </a:spcAft>
              <a:buClr>
                <a:srgbClr val="000000"/>
              </a:buClr>
              <a:buSzPts val="1800"/>
              <a:buChar char="•"/>
              <a:defRPr/>
            </a:lvl5pPr>
            <a:lvl6pPr marL="4114800" lvl="5" indent="-514350" algn="l">
              <a:lnSpc>
                <a:spcPct val="90000"/>
              </a:lnSpc>
              <a:spcBef>
                <a:spcPts val="1500"/>
              </a:spcBef>
              <a:spcAft>
                <a:spcPts val="0"/>
              </a:spcAft>
              <a:buClr>
                <a:srgbClr val="000000"/>
              </a:buClr>
              <a:buSzPts val="1800"/>
              <a:buChar char="•"/>
              <a:defRPr/>
            </a:lvl6pPr>
            <a:lvl7pPr marL="4800600" lvl="6" indent="-514350" algn="l">
              <a:lnSpc>
                <a:spcPct val="90000"/>
              </a:lnSpc>
              <a:spcBef>
                <a:spcPts val="1500"/>
              </a:spcBef>
              <a:spcAft>
                <a:spcPts val="0"/>
              </a:spcAft>
              <a:buClr>
                <a:srgbClr val="000000"/>
              </a:buClr>
              <a:buSzPts val="1800"/>
              <a:buChar char="•"/>
              <a:defRPr/>
            </a:lvl7pPr>
            <a:lvl8pPr marL="5486400" lvl="7" indent="-514350" algn="l">
              <a:lnSpc>
                <a:spcPct val="90000"/>
              </a:lnSpc>
              <a:spcBef>
                <a:spcPts val="1500"/>
              </a:spcBef>
              <a:spcAft>
                <a:spcPts val="0"/>
              </a:spcAft>
              <a:buClr>
                <a:srgbClr val="000000"/>
              </a:buClr>
              <a:buSzPts val="1800"/>
              <a:buChar char="•"/>
              <a:defRPr/>
            </a:lvl8pPr>
            <a:lvl9pPr marL="6172200" lvl="8" indent="-514350" algn="l">
              <a:lnSpc>
                <a:spcPct val="90000"/>
              </a:lnSpc>
              <a:spcBef>
                <a:spcPts val="1500"/>
              </a:spcBef>
              <a:spcAft>
                <a:spcPts val="0"/>
              </a:spcAft>
              <a:buClr>
                <a:srgbClr val="000000"/>
              </a:buClr>
              <a:buSzPts val="1800"/>
              <a:buChar char="•"/>
              <a:defRPr/>
            </a:lvl9pPr>
          </a:lstStyle>
          <a:p>
            <a:endParaRPr/>
          </a:p>
        </p:txBody>
      </p:sp>
      <p:sp>
        <p:nvSpPr>
          <p:cNvPr id="24" name="Google Shape;24;p4"/>
          <p:cNvSpPr txBox="1">
            <a:spLocks noGrp="1"/>
          </p:cNvSpPr>
          <p:nvPr>
            <p:ph type="dt" idx="10"/>
          </p:nvPr>
        </p:nvSpPr>
        <p:spPr>
          <a:xfrm>
            <a:off x="0" y="0"/>
            <a:ext cx="4500000" cy="60000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9pPr>
          </a:lstStyle>
          <a:p>
            <a:endParaRPr/>
          </a:p>
        </p:txBody>
      </p:sp>
      <p:sp>
        <p:nvSpPr>
          <p:cNvPr id="25" name="Google Shape;25;p4"/>
          <p:cNvSpPr txBox="1">
            <a:spLocks noGrp="1"/>
          </p:cNvSpPr>
          <p:nvPr>
            <p:ph type="ftr" idx="11"/>
          </p:nvPr>
        </p:nvSpPr>
        <p:spPr>
          <a:xfrm>
            <a:off x="0" y="0"/>
            <a:ext cx="4500000" cy="60000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9pPr>
          </a:lstStyle>
          <a:p>
            <a:endParaRPr/>
          </a:p>
        </p:txBody>
      </p:sp>
      <p:sp>
        <p:nvSpPr>
          <p:cNvPr id="26" name="Google Shape;26;p4"/>
          <p:cNvSpPr txBox="1">
            <a:spLocks noGrp="1"/>
          </p:cNvSpPr>
          <p:nvPr>
            <p:ph type="sldNum" idx="12"/>
          </p:nvPr>
        </p:nvSpPr>
        <p:spPr>
          <a:xfrm>
            <a:off x="16633031" y="12807951"/>
            <a:ext cx="397668" cy="536574"/>
          </a:xfrm>
          <a:prstGeom prst="rect">
            <a:avLst/>
          </a:prstGeom>
          <a:noFill/>
          <a:ln>
            <a:noFill/>
          </a:ln>
        </p:spPr>
        <p:txBody>
          <a:bodyPr spcFirstLastPara="1" wrap="square" lIns="45700" tIns="45700" rIns="45700" bIns="45700" anchor="ctr" anchorCtr="0">
            <a:noAutofit/>
          </a:bodyPr>
          <a:lstStyle>
            <a:lvl1pPr marL="0" lvl="0" indent="0" algn="r">
              <a:lnSpc>
                <a:spcPct val="100000"/>
              </a:lnSpc>
              <a:spcBef>
                <a:spcPts val="0"/>
              </a:spcBef>
              <a:spcAft>
                <a:spcPts val="0"/>
              </a:spcAft>
              <a:buNone/>
              <a:defRPr sz="1800">
                <a:solidFill>
                  <a:srgbClr val="888888"/>
                </a:solidFill>
                <a:latin typeface="Calibri"/>
                <a:ea typeface="Calibri"/>
                <a:cs typeface="Calibri"/>
                <a:sym typeface="Calibri"/>
              </a:defRPr>
            </a:lvl1pPr>
            <a:lvl2pPr marL="0" lvl="1" indent="0" algn="r">
              <a:lnSpc>
                <a:spcPct val="100000"/>
              </a:lnSpc>
              <a:spcBef>
                <a:spcPts val="0"/>
              </a:spcBef>
              <a:spcAft>
                <a:spcPts val="0"/>
              </a:spcAft>
              <a:buNone/>
              <a:defRPr sz="1800">
                <a:solidFill>
                  <a:srgbClr val="888888"/>
                </a:solidFill>
                <a:latin typeface="Calibri"/>
                <a:ea typeface="Calibri"/>
                <a:cs typeface="Calibri"/>
                <a:sym typeface="Calibri"/>
              </a:defRPr>
            </a:lvl2pPr>
            <a:lvl3pPr marL="0" lvl="2" indent="0" algn="r">
              <a:lnSpc>
                <a:spcPct val="100000"/>
              </a:lnSpc>
              <a:spcBef>
                <a:spcPts val="0"/>
              </a:spcBef>
              <a:spcAft>
                <a:spcPts val="0"/>
              </a:spcAft>
              <a:buNone/>
              <a:defRPr sz="1800">
                <a:solidFill>
                  <a:srgbClr val="888888"/>
                </a:solidFill>
                <a:latin typeface="Calibri"/>
                <a:ea typeface="Calibri"/>
                <a:cs typeface="Calibri"/>
                <a:sym typeface="Calibri"/>
              </a:defRPr>
            </a:lvl3pPr>
            <a:lvl4pPr marL="0" lvl="3" indent="0" algn="r">
              <a:lnSpc>
                <a:spcPct val="100000"/>
              </a:lnSpc>
              <a:spcBef>
                <a:spcPts val="0"/>
              </a:spcBef>
              <a:spcAft>
                <a:spcPts val="0"/>
              </a:spcAft>
              <a:buNone/>
              <a:defRPr sz="1800">
                <a:solidFill>
                  <a:srgbClr val="888888"/>
                </a:solidFill>
                <a:latin typeface="Calibri"/>
                <a:ea typeface="Calibri"/>
                <a:cs typeface="Calibri"/>
                <a:sym typeface="Calibri"/>
              </a:defRPr>
            </a:lvl4pPr>
            <a:lvl5pPr marL="0" lvl="4" indent="0" algn="r">
              <a:lnSpc>
                <a:spcPct val="100000"/>
              </a:lnSpc>
              <a:spcBef>
                <a:spcPts val="0"/>
              </a:spcBef>
              <a:spcAft>
                <a:spcPts val="0"/>
              </a:spcAft>
              <a:buNone/>
              <a:defRPr sz="1800">
                <a:solidFill>
                  <a:srgbClr val="888888"/>
                </a:solidFill>
                <a:latin typeface="Calibri"/>
                <a:ea typeface="Calibri"/>
                <a:cs typeface="Calibri"/>
                <a:sym typeface="Calibri"/>
              </a:defRPr>
            </a:lvl5pPr>
            <a:lvl6pPr marL="0" lvl="5" indent="0" algn="r">
              <a:lnSpc>
                <a:spcPct val="100000"/>
              </a:lnSpc>
              <a:spcBef>
                <a:spcPts val="0"/>
              </a:spcBef>
              <a:spcAft>
                <a:spcPts val="0"/>
              </a:spcAft>
              <a:buNone/>
              <a:defRPr sz="1800">
                <a:solidFill>
                  <a:srgbClr val="888888"/>
                </a:solidFill>
                <a:latin typeface="Calibri"/>
                <a:ea typeface="Calibri"/>
                <a:cs typeface="Calibri"/>
                <a:sym typeface="Calibri"/>
              </a:defRPr>
            </a:lvl6pPr>
            <a:lvl7pPr marL="0" lvl="6" indent="0" algn="r">
              <a:lnSpc>
                <a:spcPct val="100000"/>
              </a:lnSpc>
              <a:spcBef>
                <a:spcPts val="0"/>
              </a:spcBef>
              <a:spcAft>
                <a:spcPts val="0"/>
              </a:spcAft>
              <a:buNone/>
              <a:defRPr sz="1800">
                <a:solidFill>
                  <a:srgbClr val="888888"/>
                </a:solidFill>
                <a:latin typeface="Calibri"/>
                <a:ea typeface="Calibri"/>
                <a:cs typeface="Calibri"/>
                <a:sym typeface="Calibri"/>
              </a:defRPr>
            </a:lvl7pPr>
            <a:lvl8pPr marL="0" lvl="7" indent="0" algn="r">
              <a:lnSpc>
                <a:spcPct val="100000"/>
              </a:lnSpc>
              <a:spcBef>
                <a:spcPts val="0"/>
              </a:spcBef>
              <a:spcAft>
                <a:spcPts val="0"/>
              </a:spcAft>
              <a:buNone/>
              <a:defRPr sz="1800">
                <a:solidFill>
                  <a:srgbClr val="888888"/>
                </a:solidFill>
                <a:latin typeface="Calibri"/>
                <a:ea typeface="Calibri"/>
                <a:cs typeface="Calibri"/>
                <a:sym typeface="Calibri"/>
              </a:defRPr>
            </a:lvl8pPr>
            <a:lvl9pPr marL="0" lvl="8" indent="0" algn="r">
              <a:lnSpc>
                <a:spcPct val="100000"/>
              </a:lnSpc>
              <a:spcBef>
                <a:spcPts val="0"/>
              </a:spcBef>
              <a:spcAft>
                <a:spcPts val="0"/>
              </a:spcAft>
              <a:buNone/>
              <a:defRPr sz="1800">
                <a:solidFill>
                  <a:srgbClr val="888888"/>
                </a:solidFill>
                <a:latin typeface="Calibri"/>
                <a:ea typeface="Calibri"/>
                <a:cs typeface="Calibri"/>
                <a:sym typeface="Calibri"/>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970756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ED50F6C-5CC1-456A-B3AA-4FA7351E93FA}"/>
              </a:ext>
            </a:extLst>
          </p:cNvPr>
          <p:cNvSpPr>
            <a:spLocks noGrp="1"/>
          </p:cNvSpPr>
          <p:nvPr>
            <p:ph type="dt" sz="half" idx="10"/>
          </p:nvPr>
        </p:nvSpPr>
        <p:spPr/>
        <p:txBody>
          <a:bodyPr/>
          <a:lstStyle>
            <a:lvl1pPr>
              <a:defRPr>
                <a:solidFill>
                  <a:schemeClr val="tx1">
                    <a:tint val="75000"/>
                  </a:schemeClr>
                </a:solidFill>
              </a:defRPr>
            </a:lvl1pPr>
          </a:lstStyle>
          <a:p>
            <a:pPr>
              <a:defRPr/>
            </a:pPr>
            <a:endParaRPr lang="fr-FR"/>
          </a:p>
        </p:txBody>
      </p:sp>
      <p:sp>
        <p:nvSpPr>
          <p:cNvPr id="3" name="Espace réservé du pied de page 2">
            <a:extLst>
              <a:ext uri="{FF2B5EF4-FFF2-40B4-BE49-F238E27FC236}">
                <a16:creationId xmlns:a16="http://schemas.microsoft.com/office/drawing/2014/main" id="{345E4EC4-423B-422B-BC8D-4C72F6335441}"/>
              </a:ext>
            </a:extLst>
          </p:cNvPr>
          <p:cNvSpPr>
            <a:spLocks noGrp="1"/>
          </p:cNvSpPr>
          <p:nvPr>
            <p:ph type="ftr" sz="quarter" idx="11"/>
          </p:nvPr>
        </p:nvSpPr>
        <p:spPr/>
        <p:txBody>
          <a:bodyPr/>
          <a:lstStyle>
            <a:lvl1pPr>
              <a:defRPr>
                <a:solidFill>
                  <a:schemeClr val="tx1">
                    <a:tint val="75000"/>
                  </a:schemeClr>
                </a:solidFill>
              </a:defRPr>
            </a:lvl1pPr>
          </a:lstStyle>
          <a:p>
            <a:pPr>
              <a:defRPr/>
            </a:pPr>
            <a:endParaRPr lang="fr-FR"/>
          </a:p>
        </p:txBody>
      </p:sp>
      <p:sp>
        <p:nvSpPr>
          <p:cNvPr id="4" name="Espace réservé du numéro de diapositive 3">
            <a:extLst>
              <a:ext uri="{FF2B5EF4-FFF2-40B4-BE49-F238E27FC236}">
                <a16:creationId xmlns:a16="http://schemas.microsoft.com/office/drawing/2014/main" id="{8C2EDA9F-25F1-4CDD-ACE1-56AADF28A98C}"/>
              </a:ext>
            </a:extLst>
          </p:cNvPr>
          <p:cNvSpPr>
            <a:spLocks noGrp="1"/>
          </p:cNvSpPr>
          <p:nvPr>
            <p:ph type="sldNum" sz="quarter" idx="12"/>
          </p:nvPr>
        </p:nvSpPr>
        <p:spPr/>
        <p:txBody>
          <a:bodyPr/>
          <a:lstStyle>
            <a:lvl1pPr>
              <a:defRPr>
                <a:solidFill>
                  <a:srgbClr val="898989"/>
                </a:solidFill>
              </a:defRPr>
            </a:lvl1pPr>
          </a:lstStyle>
          <a:p>
            <a:fld id="{C0E73E75-89A5-43DE-A681-EA1464E36CAE}" type="slidenum">
              <a:rPr lang="fr-FR" altLang="fr-FR"/>
              <a:pPr/>
              <a:t>‹N°›</a:t>
            </a:fld>
            <a:endParaRPr lang="fr-FR" altLang="fr-FR"/>
          </a:p>
        </p:txBody>
      </p:sp>
    </p:spTree>
    <p:extLst>
      <p:ext uri="{BB962C8B-B14F-4D97-AF65-F5344CB8AC3E}">
        <p14:creationId xmlns:p14="http://schemas.microsoft.com/office/powerpoint/2010/main" val="7167185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1257300" y="12712701"/>
            <a:ext cx="4114800" cy="730250"/>
          </a:xfrm>
          <a:prstGeom prst="rect">
            <a:avLst/>
          </a:prstGeom>
        </p:spPr>
        <p:txBody>
          <a:bodyPr/>
          <a:lstStyle/>
          <a:p>
            <a:fld id="{673CDF23-1AF3-4BA5-9053-77E785C998F5}" type="datetimeFigureOut">
              <a:rPr lang="fr-FR" smtClean="0"/>
              <a:t>25/02/2026</a:t>
            </a:fld>
            <a:endParaRPr lang="fr-FR"/>
          </a:p>
        </p:txBody>
      </p:sp>
      <p:sp>
        <p:nvSpPr>
          <p:cNvPr id="5" name="Espace réservé du pied de page 4"/>
          <p:cNvSpPr>
            <a:spLocks noGrp="1"/>
          </p:cNvSpPr>
          <p:nvPr>
            <p:ph type="ftr" sz="quarter" idx="11"/>
          </p:nvPr>
        </p:nvSpPr>
        <p:spPr>
          <a:xfrm>
            <a:off x="6057900" y="12712701"/>
            <a:ext cx="6172200" cy="730250"/>
          </a:xfrm>
          <a:prstGeom prst="rect">
            <a:avLst/>
          </a:prstGeom>
        </p:spPr>
        <p:txBody>
          <a:bodyPr/>
          <a:lstStyle/>
          <a:p>
            <a:endParaRPr lang="fr-FR"/>
          </a:p>
        </p:txBody>
      </p:sp>
      <p:sp>
        <p:nvSpPr>
          <p:cNvPr id="6" name="Espace réservé du numéro de diapositive 5"/>
          <p:cNvSpPr>
            <a:spLocks noGrp="1"/>
          </p:cNvSpPr>
          <p:nvPr>
            <p:ph type="sldNum" sz="quarter" idx="12"/>
          </p:nvPr>
        </p:nvSpPr>
        <p:spPr/>
        <p:txBody>
          <a:bodyPr/>
          <a:lstStyle/>
          <a:p>
            <a:fld id="{1B1F7AEB-ADB3-4D61-995D-CC74BF136593}" type="slidenum">
              <a:rPr lang="fr-FR" smtClean="0"/>
              <a:t>‹N°›</a:t>
            </a:fld>
            <a:endParaRPr lang="fr-FR"/>
          </a:p>
        </p:txBody>
      </p:sp>
    </p:spTree>
    <p:extLst>
      <p:ext uri="{BB962C8B-B14F-4D97-AF65-F5344CB8AC3E}">
        <p14:creationId xmlns:p14="http://schemas.microsoft.com/office/powerpoint/2010/main" val="18928431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Rectangle 4">
            <a:extLst>
              <a:ext uri="{FF2B5EF4-FFF2-40B4-BE49-F238E27FC236}">
                <a16:creationId xmlns:a16="http://schemas.microsoft.com/office/drawing/2014/main" id="{5A7942C5-3CC1-41BB-BDA3-15D7E3DF0C38}"/>
              </a:ext>
            </a:extLst>
          </p:cNvPr>
          <p:cNvSpPr>
            <a:spLocks noGrp="1" noChangeArrowheads="1"/>
          </p:cNvSpPr>
          <p:nvPr>
            <p:ph type="dt" sz="half" idx="10"/>
          </p:nvPr>
        </p:nvSpPr>
        <p:spPr>
          <a:ln/>
        </p:spPr>
        <p:txBody>
          <a:bodyPr/>
          <a:lstStyle>
            <a:lvl1pPr>
              <a:defRPr/>
            </a:lvl1pPr>
          </a:lstStyle>
          <a:p>
            <a:pPr>
              <a:defRPr/>
            </a:pPr>
            <a:endParaRPr lang="fr-FR"/>
          </a:p>
        </p:txBody>
      </p:sp>
      <p:sp>
        <p:nvSpPr>
          <p:cNvPr id="4" name="Rectangle 5">
            <a:extLst>
              <a:ext uri="{FF2B5EF4-FFF2-40B4-BE49-F238E27FC236}">
                <a16:creationId xmlns:a16="http://schemas.microsoft.com/office/drawing/2014/main" id="{E7F254C1-F4ED-48AE-B8CC-1CC0A2E5E620}"/>
              </a:ext>
            </a:extLst>
          </p:cNvPr>
          <p:cNvSpPr>
            <a:spLocks noGrp="1" noChangeArrowheads="1"/>
          </p:cNvSpPr>
          <p:nvPr>
            <p:ph type="ftr" sz="quarter" idx="11"/>
          </p:nvPr>
        </p:nvSpPr>
        <p:spPr>
          <a:ln/>
        </p:spPr>
        <p:txBody>
          <a:bodyPr/>
          <a:lstStyle>
            <a:lvl1pPr>
              <a:defRPr/>
            </a:lvl1pPr>
          </a:lstStyle>
          <a:p>
            <a:pPr>
              <a:defRPr/>
            </a:pPr>
            <a:endParaRPr lang="fr-FR"/>
          </a:p>
        </p:txBody>
      </p:sp>
      <p:sp>
        <p:nvSpPr>
          <p:cNvPr id="5" name="Rectangle 6">
            <a:extLst>
              <a:ext uri="{FF2B5EF4-FFF2-40B4-BE49-F238E27FC236}">
                <a16:creationId xmlns:a16="http://schemas.microsoft.com/office/drawing/2014/main" id="{02691F5E-B335-4497-8DFD-457DB44E983C}"/>
              </a:ext>
            </a:extLst>
          </p:cNvPr>
          <p:cNvSpPr>
            <a:spLocks noGrp="1" noChangeArrowheads="1"/>
          </p:cNvSpPr>
          <p:nvPr>
            <p:ph type="sldNum" sz="quarter" idx="12"/>
          </p:nvPr>
        </p:nvSpPr>
        <p:spPr>
          <a:ln/>
        </p:spPr>
        <p:txBody>
          <a:bodyPr/>
          <a:lstStyle>
            <a:lvl1pPr>
              <a:defRPr/>
            </a:lvl1pPr>
          </a:lstStyle>
          <a:p>
            <a:fld id="{B4A90C4D-35AA-42BD-9B05-D20CDAEBF923}" type="slidenum">
              <a:rPr lang="fr-FR" altLang="fr-FR"/>
              <a:pPr/>
              <a:t>‹N°›</a:t>
            </a:fld>
            <a:endParaRPr lang="fr-FR" altLang="fr-FR"/>
          </a:p>
        </p:txBody>
      </p:sp>
    </p:spTree>
    <p:extLst>
      <p:ext uri="{BB962C8B-B14F-4D97-AF65-F5344CB8AC3E}">
        <p14:creationId xmlns:p14="http://schemas.microsoft.com/office/powerpoint/2010/main" val="537806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a:xfrm>
            <a:off x="1257300" y="12712703"/>
            <a:ext cx="4114800" cy="730250"/>
          </a:xfrm>
          <a:prstGeom prst="rect">
            <a:avLst/>
          </a:prstGeom>
        </p:spPr>
        <p:txBody>
          <a:bodyPr/>
          <a:lstStyle>
            <a:lvl1pPr>
              <a:defRPr/>
            </a:lvl1pPr>
          </a:lstStyle>
          <a:p>
            <a:pPr>
              <a:defRPr/>
            </a:pPr>
            <a:endParaRPr lang="fr-FR"/>
          </a:p>
        </p:txBody>
      </p:sp>
      <p:sp>
        <p:nvSpPr>
          <p:cNvPr id="3" name="Espace réservé du pied de page 4"/>
          <p:cNvSpPr>
            <a:spLocks noGrp="1"/>
          </p:cNvSpPr>
          <p:nvPr>
            <p:ph type="ftr" sz="quarter" idx="11"/>
          </p:nvPr>
        </p:nvSpPr>
        <p:spPr>
          <a:xfrm>
            <a:off x="6057900" y="12712703"/>
            <a:ext cx="6172200" cy="730250"/>
          </a:xfrm>
          <a:prstGeom prst="rect">
            <a:avLst/>
          </a:prstGeom>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AAF022FE-83CC-4BE7-AE59-C9F055316266}" type="slidenum">
              <a:rPr lang="fr-FR" altLang="fr-FR"/>
              <a:pPr>
                <a:defRPr/>
              </a:pPr>
              <a:t>‹N°›</a:t>
            </a:fld>
            <a:endParaRPr lang="fr-FR" altLang="fr-FR"/>
          </a:p>
        </p:txBody>
      </p:sp>
    </p:spTree>
    <p:extLst>
      <p:ext uri="{BB962C8B-B14F-4D97-AF65-F5344CB8AC3E}">
        <p14:creationId xmlns:p14="http://schemas.microsoft.com/office/powerpoint/2010/main" val="21094030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Slide Center">
    <p:spTree>
      <p:nvGrpSpPr>
        <p:cNvPr id="1" name=""/>
        <p:cNvGrpSpPr/>
        <p:nvPr/>
      </p:nvGrpSpPr>
      <p:grpSpPr>
        <a:xfrm>
          <a:off x="0" y="0"/>
          <a:ext cx="0" cy="0"/>
          <a:chOff x="0" y="0"/>
          <a:chExt cx="0" cy="0"/>
        </a:xfrm>
      </p:grpSpPr>
      <p:sp>
        <p:nvSpPr>
          <p:cNvPr id="2" name="Title 1"/>
          <p:cNvSpPr>
            <a:spLocks noGrp="1"/>
          </p:cNvSpPr>
          <p:nvPr>
            <p:ph type="title"/>
          </p:nvPr>
        </p:nvSpPr>
        <p:spPr>
          <a:xfrm>
            <a:off x="882873" y="449129"/>
            <a:ext cx="16459200" cy="1089529"/>
          </a:xfrm>
        </p:spPr>
        <p:txBody>
          <a:bodyPr/>
          <a:lstStyle>
            <a:lvl1pPr algn="l">
              <a:defRPr/>
            </a:lvl1pPr>
          </a:lstStyle>
          <a:p>
            <a:r>
              <a:rPr lang="fr-FR" dirty="0"/>
              <a:t>Modifiez le style du titre</a:t>
            </a:r>
            <a:endParaRPr lang="en-US" dirty="0"/>
          </a:p>
        </p:txBody>
      </p:sp>
      <p:sp>
        <p:nvSpPr>
          <p:cNvPr id="4" name="Date Placeholder 3"/>
          <p:cNvSpPr>
            <a:spLocks noGrp="1"/>
          </p:cNvSpPr>
          <p:nvPr>
            <p:ph type="dt" sz="half" idx="10"/>
          </p:nvPr>
        </p:nvSpPr>
        <p:spPr>
          <a:xfrm>
            <a:off x="882873" y="12985750"/>
            <a:ext cx="89456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858745" y="12963832"/>
            <a:ext cx="536031" cy="752168"/>
          </a:xfrm>
        </p:spPr>
        <p:txBody>
          <a:bodyPr/>
          <a:lstStyle>
            <a:lvl1pPr algn="ctr">
              <a:defRPr/>
            </a:lvl1pPr>
          </a:lstStyle>
          <a:p>
            <a:fld id="{A8E9E02A-9A7A-4128-B1F5-EFABAFAD498E}" type="slidenum">
              <a:rPr lang="en-US" smtClean="0"/>
              <a:pPr/>
              <a:t>‹N°›</a:t>
            </a:fld>
            <a:endParaRPr lang="en-US"/>
          </a:p>
        </p:txBody>
      </p:sp>
      <p:sp>
        <p:nvSpPr>
          <p:cNvPr id="7" name="Rectangle 6"/>
          <p:cNvSpPr/>
          <p:nvPr userDrawn="1"/>
        </p:nvSpPr>
        <p:spPr>
          <a:xfrm>
            <a:off x="1018575" y="1538658"/>
            <a:ext cx="5400000" cy="4572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10" name="Image 9"/>
          <p:cNvPicPr>
            <a:picLocks noChangeAspect="1"/>
          </p:cNvPicPr>
          <p:nvPr userDrawn="1"/>
        </p:nvPicPr>
        <p:blipFill rotWithShape="1">
          <a:blip r:embed="rId2"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
        <p:nvSpPr>
          <p:cNvPr id="11" name="Text Placeholder 7">
            <a:extLst>
              <a:ext uri="{FF2B5EF4-FFF2-40B4-BE49-F238E27FC236}">
                <a16:creationId xmlns:a16="http://schemas.microsoft.com/office/drawing/2014/main" id="{308922BB-D0D5-4FC9-B520-26155572BDE9}"/>
              </a:ext>
            </a:extLst>
          </p:cNvPr>
          <p:cNvSpPr>
            <a:spLocks noGrp="1"/>
          </p:cNvSpPr>
          <p:nvPr>
            <p:ph type="body" sz="quarter" idx="13" hasCustomPrompt="1"/>
          </p:nvPr>
        </p:nvSpPr>
        <p:spPr>
          <a:xfrm>
            <a:off x="914400" y="1882395"/>
            <a:ext cx="16487777" cy="598305"/>
          </a:xfrm>
        </p:spPr>
        <p:txBody>
          <a:bodyPr anchor="ctr" anchorCtr="0">
            <a:spAutoFit/>
          </a:bodyPr>
          <a:lstStyle>
            <a:lvl1pPr algn="l">
              <a:defRPr sz="2800">
                <a:solidFill>
                  <a:schemeClr val="tx2"/>
                </a:solidFill>
              </a:defRPr>
            </a:lvl1pPr>
          </a:lstStyle>
          <a:p>
            <a:pPr lvl="0"/>
            <a:r>
              <a:rPr lang="en-US" dirty="0"/>
              <a:t>Your Small Title Here</a:t>
            </a:r>
          </a:p>
        </p:txBody>
      </p:sp>
      <p:pic>
        <p:nvPicPr>
          <p:cNvPr id="12" name="Espace réservé du contenu 13">
            <a:extLst>
              <a:ext uri="{FF2B5EF4-FFF2-40B4-BE49-F238E27FC236}">
                <a16:creationId xmlns:a16="http://schemas.microsoft.com/office/drawing/2014/main" id="{509837E4-09EF-4E95-BD19-216161C027E6}"/>
              </a:ext>
            </a:extLst>
          </p:cNvPr>
          <p:cNvPicPr>
            <a:picLocks noChangeAspect="1"/>
          </p:cNvPicPr>
          <p:nvPr userDrawn="1"/>
        </p:nvPicPr>
        <p:blipFill rotWithShape="1">
          <a:blip r:embed="rId3" cstate="print">
            <a:alphaModFix amt="60000"/>
            <a:extLst>
              <a:ext uri="{28A0092B-C50C-407E-A947-70E740481C1C}">
                <a14:useLocalDpi xmlns:a14="http://schemas.microsoft.com/office/drawing/2010/main" val="0"/>
              </a:ext>
            </a:extLst>
          </a:blip>
          <a:srcRect b="11959"/>
          <a:stretch/>
        </p:blipFill>
        <p:spPr>
          <a:xfrm>
            <a:off x="344317" y="-1"/>
            <a:ext cx="3378597" cy="13716001"/>
          </a:xfrm>
          <a:prstGeom prst="rect">
            <a:avLst/>
          </a:prstGeom>
        </p:spPr>
      </p:pic>
    </p:spTree>
    <p:extLst>
      <p:ext uri="{BB962C8B-B14F-4D97-AF65-F5344CB8AC3E}">
        <p14:creationId xmlns:p14="http://schemas.microsoft.com/office/powerpoint/2010/main" val="15423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bui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40567"/>
            <a:ext cx="7772400" cy="1960033"/>
          </a:xfrm>
        </p:spPr>
        <p:txBody>
          <a:bodyPr/>
          <a:lstStyle/>
          <a:p>
            <a:r>
              <a:rPr lang="en-US"/>
              <a:t>Click to edit Master title style</a:t>
            </a:r>
          </a:p>
        </p:txBody>
      </p:sp>
      <p:sp>
        <p:nvSpPr>
          <p:cNvPr id="3" name="Subtitle 2"/>
          <p:cNvSpPr>
            <a:spLocks noGrp="1"/>
          </p:cNvSpPr>
          <p:nvPr>
            <p:ph type="subTitle" idx="1"/>
          </p:nvPr>
        </p:nvSpPr>
        <p:spPr>
          <a:xfrm>
            <a:off x="1371600" y="5181600"/>
            <a:ext cx="64008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6242452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351500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875867"/>
            <a:ext cx="77724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3875618"/>
            <a:ext cx="77724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0294495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133601"/>
            <a:ext cx="403860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133601"/>
            <a:ext cx="403860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9609799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2046817"/>
            <a:ext cx="4040188"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899833"/>
            <a:ext cx="4040188"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2046817"/>
            <a:ext cx="4041775"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899833"/>
            <a:ext cx="4041775"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6148870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6285436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0458761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364067"/>
            <a:ext cx="3008313"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364067"/>
            <a:ext cx="5111750"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913467"/>
            <a:ext cx="3008313"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4265995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6400800"/>
            <a:ext cx="54864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817033"/>
            <a:ext cx="54864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7156451"/>
            <a:ext cx="54864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9462933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3335637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66185"/>
            <a:ext cx="205740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66185"/>
            <a:ext cx="601980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4118426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Slide Center">
    <p:spTree>
      <p:nvGrpSpPr>
        <p:cNvPr id="1" name=""/>
        <p:cNvGrpSpPr/>
        <p:nvPr/>
      </p:nvGrpSpPr>
      <p:grpSpPr>
        <a:xfrm>
          <a:off x="0" y="0"/>
          <a:ext cx="0" cy="0"/>
          <a:chOff x="0" y="0"/>
          <a:chExt cx="0" cy="0"/>
        </a:xfrm>
      </p:grpSpPr>
      <p:sp>
        <p:nvSpPr>
          <p:cNvPr id="2" name="Title 1"/>
          <p:cNvSpPr>
            <a:spLocks noGrp="1"/>
          </p:cNvSpPr>
          <p:nvPr>
            <p:ph type="title"/>
          </p:nvPr>
        </p:nvSpPr>
        <p:spPr>
          <a:xfrm>
            <a:off x="882873" y="449129"/>
            <a:ext cx="16459200" cy="1089529"/>
          </a:xfrm>
        </p:spPr>
        <p:txBody>
          <a:bodyPr/>
          <a:lstStyle>
            <a:lvl1pPr algn="l">
              <a:defRPr/>
            </a:lvl1pPr>
          </a:lstStyle>
          <a:p>
            <a:r>
              <a:rPr lang="fr-FR" dirty="0"/>
              <a:t>Modifiez le style du titre</a:t>
            </a:r>
            <a:endParaRPr lang="en-US" dirty="0"/>
          </a:p>
        </p:txBody>
      </p:sp>
      <p:sp>
        <p:nvSpPr>
          <p:cNvPr id="4" name="Date Placeholder 3"/>
          <p:cNvSpPr>
            <a:spLocks noGrp="1"/>
          </p:cNvSpPr>
          <p:nvPr>
            <p:ph type="dt" sz="half" idx="10"/>
          </p:nvPr>
        </p:nvSpPr>
        <p:spPr>
          <a:xfrm>
            <a:off x="882873" y="12985750"/>
            <a:ext cx="89456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858745" y="12963832"/>
            <a:ext cx="536031" cy="752168"/>
          </a:xfrm>
        </p:spPr>
        <p:txBody>
          <a:bodyPr/>
          <a:lstStyle>
            <a:lvl1pPr algn="ctr">
              <a:defRPr/>
            </a:lvl1pPr>
          </a:lstStyle>
          <a:p>
            <a:fld id="{A8E9E02A-9A7A-4128-B1F5-EFABAFAD498E}" type="slidenum">
              <a:rPr lang="en-US" smtClean="0"/>
              <a:pPr/>
              <a:t>‹N°›</a:t>
            </a:fld>
            <a:endParaRPr lang="en-US"/>
          </a:p>
        </p:txBody>
      </p:sp>
      <p:sp>
        <p:nvSpPr>
          <p:cNvPr id="7" name="Rectangle 6"/>
          <p:cNvSpPr/>
          <p:nvPr userDrawn="1"/>
        </p:nvSpPr>
        <p:spPr>
          <a:xfrm>
            <a:off x="1018575" y="1538658"/>
            <a:ext cx="5400000" cy="4572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10" name="Image 9"/>
          <p:cNvPicPr>
            <a:picLocks noChangeAspect="1"/>
          </p:cNvPicPr>
          <p:nvPr userDrawn="1"/>
        </p:nvPicPr>
        <p:blipFill rotWithShape="1">
          <a:blip r:embed="rId2"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
        <p:nvSpPr>
          <p:cNvPr id="11" name="Text Placeholder 7">
            <a:extLst>
              <a:ext uri="{FF2B5EF4-FFF2-40B4-BE49-F238E27FC236}">
                <a16:creationId xmlns:a16="http://schemas.microsoft.com/office/drawing/2014/main" id="{308922BB-D0D5-4FC9-B520-26155572BDE9}"/>
              </a:ext>
            </a:extLst>
          </p:cNvPr>
          <p:cNvSpPr>
            <a:spLocks noGrp="1"/>
          </p:cNvSpPr>
          <p:nvPr>
            <p:ph type="body" sz="quarter" idx="13" hasCustomPrompt="1"/>
          </p:nvPr>
        </p:nvSpPr>
        <p:spPr>
          <a:xfrm>
            <a:off x="914400" y="1882395"/>
            <a:ext cx="16487777" cy="598305"/>
          </a:xfrm>
        </p:spPr>
        <p:txBody>
          <a:bodyPr anchor="ctr" anchorCtr="0">
            <a:spAutoFit/>
          </a:bodyPr>
          <a:lstStyle>
            <a:lvl1pPr algn="l">
              <a:defRPr sz="2800">
                <a:solidFill>
                  <a:schemeClr val="tx2"/>
                </a:solidFill>
              </a:defRPr>
            </a:lvl1pPr>
          </a:lstStyle>
          <a:p>
            <a:pPr lvl="0"/>
            <a:r>
              <a:rPr lang="en-US" dirty="0"/>
              <a:t>Your Small Title Here</a:t>
            </a:r>
          </a:p>
        </p:txBody>
      </p:sp>
      <p:pic>
        <p:nvPicPr>
          <p:cNvPr id="12" name="Espace réservé du contenu 13">
            <a:extLst>
              <a:ext uri="{FF2B5EF4-FFF2-40B4-BE49-F238E27FC236}">
                <a16:creationId xmlns:a16="http://schemas.microsoft.com/office/drawing/2014/main" id="{509837E4-09EF-4E95-BD19-216161C027E6}"/>
              </a:ext>
            </a:extLst>
          </p:cNvPr>
          <p:cNvPicPr>
            <a:picLocks noChangeAspect="1"/>
          </p:cNvPicPr>
          <p:nvPr userDrawn="1"/>
        </p:nvPicPr>
        <p:blipFill rotWithShape="1">
          <a:blip r:embed="rId3" cstate="print">
            <a:alphaModFix amt="60000"/>
            <a:extLst>
              <a:ext uri="{28A0092B-C50C-407E-A947-70E740481C1C}">
                <a14:useLocalDpi xmlns:a14="http://schemas.microsoft.com/office/drawing/2010/main" val="0"/>
              </a:ext>
            </a:extLst>
          </a:blip>
          <a:srcRect b="11959"/>
          <a:stretch/>
        </p:blipFill>
        <p:spPr>
          <a:xfrm>
            <a:off x="344317" y="-1"/>
            <a:ext cx="3378597" cy="13716001"/>
          </a:xfrm>
          <a:prstGeom prst="rect">
            <a:avLst/>
          </a:prstGeom>
        </p:spPr>
      </p:pic>
    </p:spTree>
    <p:extLst>
      <p:ext uri="{BB962C8B-B14F-4D97-AF65-F5344CB8AC3E}">
        <p14:creationId xmlns:p14="http://schemas.microsoft.com/office/powerpoint/2010/main" val="3486839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build="p"/>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fr-FR" dirty="0"/>
              <a:t>Modifiez le style du titre</a:t>
            </a:r>
            <a:endParaRPr lang="en-US" dirty="0"/>
          </a:p>
        </p:txBody>
      </p:sp>
      <p:sp>
        <p:nvSpPr>
          <p:cNvPr id="3" name="Content Placeholder 2"/>
          <p:cNvSpPr>
            <a:spLocks noGrp="1"/>
          </p:cNvSpPr>
          <p:nvPr>
            <p:ph idx="1"/>
          </p:nvPr>
        </p:nvSpPr>
        <p:spPr>
          <a:xfrm>
            <a:off x="914402" y="3336324"/>
            <a:ext cx="16487775" cy="9091742"/>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2"/>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pic>
        <p:nvPicPr>
          <p:cNvPr id="12" name="Espace réservé du contenu 13">
            <a:extLst>
              <a:ext uri="{FF2B5EF4-FFF2-40B4-BE49-F238E27FC236}">
                <a16:creationId xmlns:a16="http://schemas.microsoft.com/office/drawing/2014/main" id="{8570F4DD-C3F3-46DB-9B3B-C7F5C77FEA10}"/>
              </a:ext>
            </a:extLst>
          </p:cNvPr>
          <p:cNvPicPr>
            <a:picLocks noChangeAspect="1"/>
          </p:cNvPicPr>
          <p:nvPr userDrawn="1"/>
        </p:nvPicPr>
        <p:blipFill rotWithShape="1">
          <a:blip r:embed="rId4" cstate="print">
            <a:alphaModFix amt="60000"/>
            <a:extLst>
              <a:ext uri="{28A0092B-C50C-407E-A947-70E740481C1C}">
                <a14:useLocalDpi xmlns:a14="http://schemas.microsoft.com/office/drawing/2010/main" val="0"/>
              </a:ext>
            </a:extLst>
          </a:blip>
          <a:srcRect b="11959"/>
          <a:stretch/>
        </p:blipFill>
        <p:spPr>
          <a:xfrm>
            <a:off x="344317" y="-1"/>
            <a:ext cx="3378597" cy="13716001"/>
          </a:xfrm>
          <a:prstGeom prst="rect">
            <a:avLst/>
          </a:prstGeom>
        </p:spPr>
      </p:pic>
      <p:sp>
        <p:nvSpPr>
          <p:cNvPr id="13" name="Text Placeholder 7">
            <a:extLst>
              <a:ext uri="{FF2B5EF4-FFF2-40B4-BE49-F238E27FC236}">
                <a16:creationId xmlns:a16="http://schemas.microsoft.com/office/drawing/2014/main" id="{FB27AD3E-E248-49FC-AD40-29F16A3BB572}"/>
              </a:ext>
            </a:extLst>
          </p:cNvPr>
          <p:cNvSpPr>
            <a:spLocks noGrp="1"/>
          </p:cNvSpPr>
          <p:nvPr>
            <p:ph type="body" sz="quarter" idx="13" hasCustomPrompt="1"/>
          </p:nvPr>
        </p:nvSpPr>
        <p:spPr>
          <a:xfrm>
            <a:off x="914400" y="1882395"/>
            <a:ext cx="16487777" cy="598305"/>
          </a:xfrm>
        </p:spPr>
        <p:txBody>
          <a:bodyPr anchor="ctr" anchorCtr="0">
            <a:spAutoFit/>
          </a:bodyPr>
          <a:lstStyle>
            <a:lvl1pPr algn="l">
              <a:defRPr sz="2800">
                <a:solidFill>
                  <a:schemeClr val="tx2"/>
                </a:solidFill>
              </a:defRPr>
            </a:lvl1pPr>
          </a:lstStyle>
          <a:p>
            <a:pPr lvl="0"/>
            <a:r>
              <a:rPr lang="en-US" dirty="0"/>
              <a:t>Your Small Title Here</a:t>
            </a:r>
          </a:p>
        </p:txBody>
      </p:sp>
    </p:spTree>
    <p:extLst>
      <p:ext uri="{BB962C8B-B14F-4D97-AF65-F5344CB8AC3E}">
        <p14:creationId xmlns:p14="http://schemas.microsoft.com/office/powerpoint/2010/main" val="954537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fade">
                                      <p:cBhvr>
                                        <p:cTn id="11"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11Title and Content">
    <p:spTree>
      <p:nvGrpSpPr>
        <p:cNvPr id="1" name=""/>
        <p:cNvGrpSpPr/>
        <p:nvPr/>
      </p:nvGrpSpPr>
      <p:grpSpPr>
        <a:xfrm>
          <a:off x="0" y="0"/>
          <a:ext cx="0" cy="0"/>
          <a:chOff x="0" y="0"/>
          <a:chExt cx="0" cy="0"/>
        </a:xfrm>
      </p:grpSpPr>
      <p:sp>
        <p:nvSpPr>
          <p:cNvPr id="7" name="Rectangle 6"/>
          <p:cNvSpPr/>
          <p:nvPr userDrawn="1"/>
        </p:nvSpPr>
        <p:spPr>
          <a:xfrm>
            <a:off x="0" y="-1"/>
            <a:ext cx="18288000" cy="137050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Raleway Courant" charset="0"/>
            </a:endParaRPr>
          </a:p>
        </p:txBody>
      </p:sp>
      <p:sp>
        <p:nvSpPr>
          <p:cNvPr id="2" name="Title 1"/>
          <p:cNvSpPr>
            <a:spLocks noGrp="1"/>
          </p:cNvSpPr>
          <p:nvPr>
            <p:ph type="title"/>
          </p:nvPr>
        </p:nvSpPr>
        <p:spPr>
          <a:xfrm>
            <a:off x="2323069" y="4754258"/>
            <a:ext cx="15079105" cy="3462486"/>
          </a:xfrm>
        </p:spPr>
        <p:txBody>
          <a:bodyPr anchor="ctr"/>
          <a:lstStyle>
            <a:lvl1pPr algn="l">
              <a:defRPr sz="12000">
                <a:solidFill>
                  <a:schemeClr val="bg1"/>
                </a:solidFill>
              </a:defRPr>
            </a:lvl1pPr>
          </a:lstStyle>
          <a:p>
            <a:r>
              <a:rPr lang="fr-FR"/>
              <a:t>Modifiez le style du titre</a:t>
            </a:r>
            <a:endParaRPr lang="en-US" dirty="0"/>
          </a:p>
        </p:txBody>
      </p:sp>
      <p:pic>
        <p:nvPicPr>
          <p:cNvPr id="13" name="Image 1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526999" y="-2871868"/>
            <a:ext cx="6307458" cy="29075641"/>
          </a:xfrm>
          <a:prstGeom prst="rect">
            <a:avLst/>
          </a:prstGeom>
        </p:spPr>
      </p:pic>
      <p:sp>
        <p:nvSpPr>
          <p:cNvPr id="4" name="Date Placeholder 3"/>
          <p:cNvSpPr>
            <a:spLocks noGrp="1"/>
          </p:cNvSpPr>
          <p:nvPr>
            <p:ph type="dt" sz="half" idx="10"/>
          </p:nvPr>
        </p:nvSpPr>
        <p:spPr>
          <a:xfrm>
            <a:off x="942975" y="12974791"/>
            <a:ext cx="231778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904559" y="12978580"/>
            <a:ext cx="536031" cy="752168"/>
          </a:xfrm>
        </p:spPr>
        <p:txBody>
          <a:bodyPr/>
          <a:lstStyle>
            <a:lvl1pPr algn="ctr">
              <a:defRPr/>
            </a:lvl1pPr>
          </a:lstStyle>
          <a:p>
            <a:fld id="{A8E9E02A-9A7A-4128-B1F5-EFABAFAD498E}" type="slidenum">
              <a:rPr lang="en-US" smtClean="0"/>
              <a:pPr/>
              <a:t>‹N°›</a:t>
            </a:fld>
            <a:endParaRPr lang="en-US"/>
          </a:p>
        </p:txBody>
      </p:sp>
    </p:spTree>
    <p:extLst>
      <p:ext uri="{BB962C8B-B14F-4D97-AF65-F5344CB8AC3E}">
        <p14:creationId xmlns:p14="http://schemas.microsoft.com/office/powerpoint/2010/main" val="1448718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fr-FR" dirty="0"/>
              <a:t>Modifiez le style du titre</a:t>
            </a:r>
            <a:endParaRPr lang="en-US" dirty="0"/>
          </a:p>
        </p:txBody>
      </p:sp>
      <p:sp>
        <p:nvSpPr>
          <p:cNvPr id="3" name="Content Placeholder 2"/>
          <p:cNvSpPr>
            <a:spLocks noGrp="1"/>
          </p:cNvSpPr>
          <p:nvPr>
            <p:ph idx="1"/>
          </p:nvPr>
        </p:nvSpPr>
        <p:spPr>
          <a:xfrm>
            <a:off x="914402" y="3336324"/>
            <a:ext cx="16487775" cy="9091742"/>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2"/>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pic>
        <p:nvPicPr>
          <p:cNvPr id="13" name="Espace réservé du contenu 13">
            <a:extLst>
              <a:ext uri="{FF2B5EF4-FFF2-40B4-BE49-F238E27FC236}">
                <a16:creationId xmlns:a16="http://schemas.microsoft.com/office/drawing/2014/main" id="{1B68BBDD-8CBE-4BA8-B843-BC76F10E59DE}"/>
              </a:ext>
            </a:extLst>
          </p:cNvPr>
          <p:cNvPicPr>
            <a:picLocks noChangeAspect="1"/>
          </p:cNvPicPr>
          <p:nvPr userDrawn="1"/>
        </p:nvPicPr>
        <p:blipFill rotWithShape="1">
          <a:blip r:embed="rId4" cstate="print">
            <a:alphaModFix amt="60000"/>
            <a:extLst>
              <a:ext uri="{28A0092B-C50C-407E-A947-70E740481C1C}">
                <a14:useLocalDpi xmlns:a14="http://schemas.microsoft.com/office/drawing/2010/main" val="0"/>
              </a:ext>
            </a:extLst>
          </a:blip>
          <a:srcRect b="11959"/>
          <a:stretch/>
        </p:blipFill>
        <p:spPr>
          <a:xfrm>
            <a:off x="344317" y="-1"/>
            <a:ext cx="3378597" cy="13716001"/>
          </a:xfrm>
          <a:prstGeom prst="rect">
            <a:avLst/>
          </a:prstGeom>
        </p:spPr>
      </p:pic>
      <p:sp>
        <p:nvSpPr>
          <p:cNvPr id="14" name="Rectangle 13">
            <a:extLst>
              <a:ext uri="{FF2B5EF4-FFF2-40B4-BE49-F238E27FC236}">
                <a16:creationId xmlns:a16="http://schemas.microsoft.com/office/drawing/2014/main" id="{A018FF7F-733C-4476-BE33-1A40B69D8A6A}"/>
              </a:ext>
            </a:extLst>
          </p:cNvPr>
          <p:cNvSpPr/>
          <p:nvPr userDrawn="1"/>
        </p:nvSpPr>
        <p:spPr>
          <a:xfrm>
            <a:off x="1018575" y="1976808"/>
            <a:ext cx="5400000" cy="4572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sp>
        <p:nvSpPr>
          <p:cNvPr id="15" name="Text Placeholder 7">
            <a:extLst>
              <a:ext uri="{FF2B5EF4-FFF2-40B4-BE49-F238E27FC236}">
                <a16:creationId xmlns:a16="http://schemas.microsoft.com/office/drawing/2014/main" id="{7393EEA1-5865-47C6-B586-07FAEA04C492}"/>
              </a:ext>
            </a:extLst>
          </p:cNvPr>
          <p:cNvSpPr>
            <a:spLocks noGrp="1"/>
          </p:cNvSpPr>
          <p:nvPr>
            <p:ph type="body" sz="quarter" idx="13" hasCustomPrompt="1"/>
          </p:nvPr>
        </p:nvSpPr>
        <p:spPr>
          <a:xfrm>
            <a:off x="914400" y="2282445"/>
            <a:ext cx="16487777" cy="598305"/>
          </a:xfrm>
        </p:spPr>
        <p:txBody>
          <a:bodyPr anchor="ctr" anchorCtr="0">
            <a:spAutoFit/>
          </a:bodyPr>
          <a:lstStyle>
            <a:lvl1pPr algn="l">
              <a:defRPr sz="2800">
                <a:solidFill>
                  <a:schemeClr val="tx2"/>
                </a:solidFill>
              </a:defRPr>
            </a:lvl1pPr>
          </a:lstStyle>
          <a:p>
            <a:pPr lvl="0"/>
            <a:r>
              <a:rPr lang="en-US" dirty="0"/>
              <a:t>Your Small Title Here</a:t>
            </a:r>
          </a:p>
        </p:txBody>
      </p:sp>
    </p:spTree>
    <p:extLst>
      <p:ext uri="{BB962C8B-B14F-4D97-AF65-F5344CB8AC3E}">
        <p14:creationId xmlns:p14="http://schemas.microsoft.com/office/powerpoint/2010/main" val="1031603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11Title and Content">
    <p:spTree>
      <p:nvGrpSpPr>
        <p:cNvPr id="1" name=""/>
        <p:cNvGrpSpPr/>
        <p:nvPr/>
      </p:nvGrpSpPr>
      <p:grpSpPr>
        <a:xfrm>
          <a:off x="0" y="0"/>
          <a:ext cx="0" cy="0"/>
          <a:chOff x="0" y="0"/>
          <a:chExt cx="0" cy="0"/>
        </a:xfrm>
      </p:grpSpPr>
      <p:sp>
        <p:nvSpPr>
          <p:cNvPr id="7" name="Rectangle 6"/>
          <p:cNvSpPr/>
          <p:nvPr userDrawn="1"/>
        </p:nvSpPr>
        <p:spPr>
          <a:xfrm>
            <a:off x="0" y="-1"/>
            <a:ext cx="18288000" cy="137050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Raleway Courant" charset="0"/>
            </a:endParaRPr>
          </a:p>
        </p:txBody>
      </p:sp>
      <p:sp>
        <p:nvSpPr>
          <p:cNvPr id="2" name="Title 1"/>
          <p:cNvSpPr>
            <a:spLocks noGrp="1"/>
          </p:cNvSpPr>
          <p:nvPr>
            <p:ph type="title"/>
          </p:nvPr>
        </p:nvSpPr>
        <p:spPr>
          <a:xfrm>
            <a:off x="2323069" y="4754258"/>
            <a:ext cx="15079105" cy="3462486"/>
          </a:xfrm>
        </p:spPr>
        <p:txBody>
          <a:bodyPr anchor="ctr"/>
          <a:lstStyle>
            <a:lvl1pPr algn="l">
              <a:defRPr sz="12000">
                <a:solidFill>
                  <a:schemeClr val="bg1"/>
                </a:solidFill>
              </a:defRPr>
            </a:lvl1pPr>
          </a:lstStyle>
          <a:p>
            <a:r>
              <a:rPr lang="fr-FR"/>
              <a:t>Modifiez le style du titre</a:t>
            </a:r>
            <a:endParaRPr lang="en-US" dirty="0"/>
          </a:p>
        </p:txBody>
      </p:sp>
      <p:pic>
        <p:nvPicPr>
          <p:cNvPr id="13" name="Image 1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526999" y="-2871868"/>
            <a:ext cx="6307458" cy="29075641"/>
          </a:xfrm>
          <a:prstGeom prst="rect">
            <a:avLst/>
          </a:prstGeom>
        </p:spPr>
      </p:pic>
      <p:sp>
        <p:nvSpPr>
          <p:cNvPr id="4" name="Date Placeholder 3"/>
          <p:cNvSpPr>
            <a:spLocks noGrp="1"/>
          </p:cNvSpPr>
          <p:nvPr>
            <p:ph type="dt" sz="half" idx="10"/>
          </p:nvPr>
        </p:nvSpPr>
        <p:spPr>
          <a:xfrm>
            <a:off x="942975" y="12974791"/>
            <a:ext cx="231778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904559" y="12978580"/>
            <a:ext cx="536031" cy="752168"/>
          </a:xfrm>
        </p:spPr>
        <p:txBody>
          <a:bodyPr/>
          <a:lstStyle>
            <a:lvl1pPr algn="ctr">
              <a:defRPr/>
            </a:lvl1pPr>
          </a:lstStyle>
          <a:p>
            <a:fld id="{A8E9E02A-9A7A-4128-B1F5-EFABAFAD498E}" type="slidenum">
              <a:rPr lang="en-US" smtClean="0"/>
              <a:pPr/>
              <a:t>‹N°›</a:t>
            </a:fld>
            <a:endParaRPr lang="en-US"/>
          </a:p>
        </p:txBody>
      </p:sp>
    </p:spTree>
    <p:extLst>
      <p:ext uri="{BB962C8B-B14F-4D97-AF65-F5344CB8AC3E}">
        <p14:creationId xmlns:p14="http://schemas.microsoft.com/office/powerpoint/2010/main" val="29809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9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fr-FR"/>
              <a:t>Modifiez le style du titre</a:t>
            </a:r>
            <a:endParaRPr lang="en-US" dirty="0"/>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pic>
        <p:nvPicPr>
          <p:cNvPr id="10" name="Image 9"/>
          <p:cNvPicPr>
            <a:picLocks noChangeAspect="1"/>
          </p:cNvPicPr>
          <p:nvPr userDrawn="1"/>
        </p:nvPicPr>
        <p:blipFill rotWithShape="1">
          <a:blip r:embed="rId2"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
        <p:nvSpPr>
          <p:cNvPr id="12" name="Content Placeholder 2">
            <a:extLst>
              <a:ext uri="{FF2B5EF4-FFF2-40B4-BE49-F238E27FC236}">
                <a16:creationId xmlns:a16="http://schemas.microsoft.com/office/drawing/2014/main" id="{DFD9AC1A-4548-4B2A-99BE-763DC69C1CCB}"/>
              </a:ext>
            </a:extLst>
          </p:cNvPr>
          <p:cNvSpPr>
            <a:spLocks noGrp="1"/>
          </p:cNvSpPr>
          <p:nvPr>
            <p:ph idx="1"/>
          </p:nvPr>
        </p:nvSpPr>
        <p:spPr>
          <a:xfrm>
            <a:off x="914402" y="3336324"/>
            <a:ext cx="16487775" cy="9091742"/>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3"/>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pic>
        <p:nvPicPr>
          <p:cNvPr id="14" name="Espace réservé du contenu 13">
            <a:extLst>
              <a:ext uri="{FF2B5EF4-FFF2-40B4-BE49-F238E27FC236}">
                <a16:creationId xmlns:a16="http://schemas.microsoft.com/office/drawing/2014/main" id="{C2DE8DC4-45D5-4EB7-91A8-DEFF8B542B36}"/>
              </a:ext>
            </a:extLst>
          </p:cNvPr>
          <p:cNvPicPr>
            <a:picLocks noChangeAspect="1"/>
          </p:cNvPicPr>
          <p:nvPr userDrawn="1"/>
        </p:nvPicPr>
        <p:blipFill rotWithShape="1">
          <a:blip r:embed="rId4" cstate="print">
            <a:alphaModFix amt="60000"/>
            <a:extLst>
              <a:ext uri="{28A0092B-C50C-407E-A947-70E740481C1C}">
                <a14:useLocalDpi xmlns:a14="http://schemas.microsoft.com/office/drawing/2010/main" val="0"/>
              </a:ext>
            </a:extLst>
          </a:blip>
          <a:srcRect b="11959"/>
          <a:stretch/>
        </p:blipFill>
        <p:spPr>
          <a:xfrm>
            <a:off x="344317" y="-1"/>
            <a:ext cx="3378597" cy="13716001"/>
          </a:xfrm>
          <a:prstGeom prst="rect">
            <a:avLst/>
          </a:prstGeom>
        </p:spPr>
      </p:pic>
      <p:sp>
        <p:nvSpPr>
          <p:cNvPr id="15" name="Rectangle 14">
            <a:extLst>
              <a:ext uri="{FF2B5EF4-FFF2-40B4-BE49-F238E27FC236}">
                <a16:creationId xmlns:a16="http://schemas.microsoft.com/office/drawing/2014/main" id="{6C496C68-9DBC-4044-A5E9-4583F9466371}"/>
              </a:ext>
            </a:extLst>
          </p:cNvPr>
          <p:cNvSpPr/>
          <p:nvPr userDrawn="1"/>
        </p:nvSpPr>
        <p:spPr>
          <a:xfrm>
            <a:off x="1018575" y="1538658"/>
            <a:ext cx="5400000" cy="4572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sp>
        <p:nvSpPr>
          <p:cNvPr id="16" name="Text Placeholder 7">
            <a:extLst>
              <a:ext uri="{FF2B5EF4-FFF2-40B4-BE49-F238E27FC236}">
                <a16:creationId xmlns:a16="http://schemas.microsoft.com/office/drawing/2014/main" id="{6D406DF4-E08F-4A15-81C2-5503C7D6BB46}"/>
              </a:ext>
            </a:extLst>
          </p:cNvPr>
          <p:cNvSpPr>
            <a:spLocks noGrp="1"/>
          </p:cNvSpPr>
          <p:nvPr>
            <p:ph type="body" sz="quarter" idx="13" hasCustomPrompt="1"/>
          </p:nvPr>
        </p:nvSpPr>
        <p:spPr>
          <a:xfrm>
            <a:off x="914400" y="1882395"/>
            <a:ext cx="16487777" cy="598305"/>
          </a:xfrm>
        </p:spPr>
        <p:txBody>
          <a:bodyPr anchor="ctr" anchorCtr="0">
            <a:spAutoFit/>
          </a:bodyPr>
          <a:lstStyle>
            <a:lvl1pPr algn="l">
              <a:defRPr sz="2800">
                <a:solidFill>
                  <a:schemeClr val="tx2"/>
                </a:solidFill>
              </a:defRPr>
            </a:lvl1pPr>
          </a:lstStyle>
          <a:p>
            <a:pPr lvl="0"/>
            <a:r>
              <a:rPr lang="en-US" dirty="0"/>
              <a:t>Your Small Title Here</a:t>
            </a:r>
          </a:p>
        </p:txBody>
      </p:sp>
    </p:spTree>
    <p:extLst>
      <p:ext uri="{BB962C8B-B14F-4D97-AF65-F5344CB8AC3E}">
        <p14:creationId xmlns:p14="http://schemas.microsoft.com/office/powerpoint/2010/main" val="358950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Effect transition="in" filter="fade">
                                      <p:cBhvr>
                                        <p:cTn id="11"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bui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11Title and Content">
    <p:spTree>
      <p:nvGrpSpPr>
        <p:cNvPr id="1" name=""/>
        <p:cNvGrpSpPr/>
        <p:nvPr/>
      </p:nvGrpSpPr>
      <p:grpSpPr>
        <a:xfrm>
          <a:off x="0" y="0"/>
          <a:ext cx="0" cy="0"/>
          <a:chOff x="0" y="0"/>
          <a:chExt cx="0" cy="0"/>
        </a:xfrm>
      </p:grpSpPr>
      <p:sp>
        <p:nvSpPr>
          <p:cNvPr id="7" name="Rectangle 6"/>
          <p:cNvSpPr/>
          <p:nvPr userDrawn="1"/>
        </p:nvSpPr>
        <p:spPr>
          <a:xfrm>
            <a:off x="0" y="-1"/>
            <a:ext cx="18288000" cy="137050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Raleway Courant" charset="0"/>
            </a:endParaRPr>
          </a:p>
        </p:txBody>
      </p:sp>
      <p:sp>
        <p:nvSpPr>
          <p:cNvPr id="2" name="Title 1"/>
          <p:cNvSpPr>
            <a:spLocks noGrp="1"/>
          </p:cNvSpPr>
          <p:nvPr>
            <p:ph type="title"/>
          </p:nvPr>
        </p:nvSpPr>
        <p:spPr>
          <a:xfrm>
            <a:off x="2323069" y="4754258"/>
            <a:ext cx="15079105" cy="3462486"/>
          </a:xfrm>
        </p:spPr>
        <p:txBody>
          <a:bodyPr anchor="ctr"/>
          <a:lstStyle>
            <a:lvl1pPr algn="l">
              <a:defRPr sz="12000">
                <a:solidFill>
                  <a:schemeClr val="bg1"/>
                </a:solidFill>
              </a:defRPr>
            </a:lvl1pPr>
          </a:lstStyle>
          <a:p>
            <a:r>
              <a:rPr lang="fr-FR"/>
              <a:t>Modifiez le style du titre</a:t>
            </a:r>
            <a:endParaRPr lang="en-US" dirty="0"/>
          </a:p>
        </p:txBody>
      </p:sp>
      <p:pic>
        <p:nvPicPr>
          <p:cNvPr id="13" name="Image 1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526999" y="-2871868"/>
            <a:ext cx="6307458" cy="29075641"/>
          </a:xfrm>
          <a:prstGeom prst="rect">
            <a:avLst/>
          </a:prstGeom>
        </p:spPr>
      </p:pic>
      <p:sp>
        <p:nvSpPr>
          <p:cNvPr id="4" name="Date Placeholder 3"/>
          <p:cNvSpPr>
            <a:spLocks noGrp="1"/>
          </p:cNvSpPr>
          <p:nvPr>
            <p:ph type="dt" sz="half" idx="10"/>
          </p:nvPr>
        </p:nvSpPr>
        <p:spPr>
          <a:xfrm>
            <a:off x="942975" y="12974791"/>
            <a:ext cx="231778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904559" y="12978580"/>
            <a:ext cx="536031" cy="752168"/>
          </a:xfrm>
        </p:spPr>
        <p:txBody>
          <a:bodyPr/>
          <a:lstStyle>
            <a:lvl1pPr algn="ctr">
              <a:defRPr/>
            </a:lvl1pPr>
          </a:lstStyle>
          <a:p>
            <a:fld id="{A8E9E02A-9A7A-4128-B1F5-EFABAFAD498E}" type="slidenum">
              <a:rPr lang="en-US" smtClean="0"/>
              <a:pPr/>
              <a:t>‹N°›</a:t>
            </a:fld>
            <a:endParaRPr lang="en-US"/>
          </a:p>
        </p:txBody>
      </p:sp>
    </p:spTree>
    <p:extLst>
      <p:ext uri="{BB962C8B-B14F-4D97-AF65-F5344CB8AC3E}">
        <p14:creationId xmlns:p14="http://schemas.microsoft.com/office/powerpoint/2010/main" val="3319432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fr-FR"/>
              <a:t>Modifiez le style du titre</a:t>
            </a:r>
            <a:endParaRPr lang="en-US" dirty="0"/>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pic>
        <p:nvPicPr>
          <p:cNvPr id="10" name="Image 9"/>
          <p:cNvPicPr>
            <a:picLocks noChangeAspect="1"/>
          </p:cNvPicPr>
          <p:nvPr userDrawn="1"/>
        </p:nvPicPr>
        <p:blipFill rotWithShape="1">
          <a:blip r:embed="rId2"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
        <p:nvSpPr>
          <p:cNvPr id="11" name="Content Placeholder 2">
            <a:extLst>
              <a:ext uri="{FF2B5EF4-FFF2-40B4-BE49-F238E27FC236}">
                <a16:creationId xmlns:a16="http://schemas.microsoft.com/office/drawing/2014/main" id="{CAEBF07D-2343-4425-A922-626D868EF949}"/>
              </a:ext>
            </a:extLst>
          </p:cNvPr>
          <p:cNvSpPr>
            <a:spLocks noGrp="1"/>
          </p:cNvSpPr>
          <p:nvPr>
            <p:ph idx="1"/>
          </p:nvPr>
        </p:nvSpPr>
        <p:spPr>
          <a:xfrm>
            <a:off x="914402" y="3336324"/>
            <a:ext cx="16487775" cy="9091742"/>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3"/>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pic>
        <p:nvPicPr>
          <p:cNvPr id="15" name="Espace réservé du contenu 13">
            <a:extLst>
              <a:ext uri="{FF2B5EF4-FFF2-40B4-BE49-F238E27FC236}">
                <a16:creationId xmlns:a16="http://schemas.microsoft.com/office/drawing/2014/main" id="{8C1C0826-072A-4B77-9373-72B75852A3F9}"/>
              </a:ext>
            </a:extLst>
          </p:cNvPr>
          <p:cNvPicPr>
            <a:picLocks noChangeAspect="1"/>
          </p:cNvPicPr>
          <p:nvPr userDrawn="1"/>
        </p:nvPicPr>
        <p:blipFill rotWithShape="1">
          <a:blip r:embed="rId4" cstate="print">
            <a:alphaModFix amt="60000"/>
            <a:extLst>
              <a:ext uri="{28A0092B-C50C-407E-A947-70E740481C1C}">
                <a14:useLocalDpi xmlns:a14="http://schemas.microsoft.com/office/drawing/2010/main" val="0"/>
              </a:ext>
            </a:extLst>
          </a:blip>
          <a:srcRect b="11959"/>
          <a:stretch/>
        </p:blipFill>
        <p:spPr>
          <a:xfrm>
            <a:off x="344317" y="-1"/>
            <a:ext cx="3378597" cy="13716001"/>
          </a:xfrm>
          <a:prstGeom prst="rect">
            <a:avLst/>
          </a:prstGeom>
        </p:spPr>
      </p:pic>
      <p:sp>
        <p:nvSpPr>
          <p:cNvPr id="16" name="Rectangle 15">
            <a:extLst>
              <a:ext uri="{FF2B5EF4-FFF2-40B4-BE49-F238E27FC236}">
                <a16:creationId xmlns:a16="http://schemas.microsoft.com/office/drawing/2014/main" id="{63DA7750-136D-4444-A127-74BF8AB3D3C1}"/>
              </a:ext>
            </a:extLst>
          </p:cNvPr>
          <p:cNvSpPr/>
          <p:nvPr userDrawn="1"/>
        </p:nvSpPr>
        <p:spPr>
          <a:xfrm>
            <a:off x="1018575" y="1538658"/>
            <a:ext cx="5400000" cy="4572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sp>
        <p:nvSpPr>
          <p:cNvPr id="17" name="Text Placeholder 7">
            <a:extLst>
              <a:ext uri="{FF2B5EF4-FFF2-40B4-BE49-F238E27FC236}">
                <a16:creationId xmlns:a16="http://schemas.microsoft.com/office/drawing/2014/main" id="{A236CA93-F95B-4C9E-A4A4-EBE3ACDCF337}"/>
              </a:ext>
            </a:extLst>
          </p:cNvPr>
          <p:cNvSpPr>
            <a:spLocks noGrp="1"/>
          </p:cNvSpPr>
          <p:nvPr>
            <p:ph type="body" sz="quarter" idx="13" hasCustomPrompt="1"/>
          </p:nvPr>
        </p:nvSpPr>
        <p:spPr>
          <a:xfrm>
            <a:off x="914400" y="1882395"/>
            <a:ext cx="16487777" cy="598305"/>
          </a:xfrm>
        </p:spPr>
        <p:txBody>
          <a:bodyPr anchor="ctr" anchorCtr="0">
            <a:spAutoFit/>
          </a:bodyPr>
          <a:lstStyle>
            <a:lvl1pPr algn="l">
              <a:defRPr sz="2800">
                <a:solidFill>
                  <a:schemeClr val="tx2"/>
                </a:solidFill>
              </a:defRPr>
            </a:lvl1pPr>
          </a:lstStyle>
          <a:p>
            <a:pPr lvl="0"/>
            <a:r>
              <a:rPr lang="en-US" dirty="0"/>
              <a:t>Your Small Title Here</a:t>
            </a:r>
          </a:p>
        </p:txBody>
      </p:sp>
    </p:spTree>
    <p:extLst>
      <p:ext uri="{BB962C8B-B14F-4D97-AF65-F5344CB8AC3E}">
        <p14:creationId xmlns:p14="http://schemas.microsoft.com/office/powerpoint/2010/main" val="1472850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Effect transition="in" filter="fade">
                                      <p:cBhvr>
                                        <p:cTn id="11"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build="p"/>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11Title and Content">
    <p:spTree>
      <p:nvGrpSpPr>
        <p:cNvPr id="1" name=""/>
        <p:cNvGrpSpPr/>
        <p:nvPr/>
      </p:nvGrpSpPr>
      <p:grpSpPr>
        <a:xfrm>
          <a:off x="0" y="0"/>
          <a:ext cx="0" cy="0"/>
          <a:chOff x="0" y="0"/>
          <a:chExt cx="0" cy="0"/>
        </a:xfrm>
      </p:grpSpPr>
      <p:sp>
        <p:nvSpPr>
          <p:cNvPr id="7" name="Rectangle 6"/>
          <p:cNvSpPr/>
          <p:nvPr userDrawn="1"/>
        </p:nvSpPr>
        <p:spPr>
          <a:xfrm>
            <a:off x="0" y="-1"/>
            <a:ext cx="18288000" cy="1370504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Raleway Courant" charset="0"/>
            </a:endParaRPr>
          </a:p>
        </p:txBody>
      </p:sp>
      <p:sp>
        <p:nvSpPr>
          <p:cNvPr id="2" name="Title 1"/>
          <p:cNvSpPr>
            <a:spLocks noGrp="1"/>
          </p:cNvSpPr>
          <p:nvPr>
            <p:ph type="title"/>
          </p:nvPr>
        </p:nvSpPr>
        <p:spPr>
          <a:xfrm>
            <a:off x="2323069" y="4754258"/>
            <a:ext cx="15079105" cy="3462486"/>
          </a:xfrm>
        </p:spPr>
        <p:txBody>
          <a:bodyPr anchor="ctr"/>
          <a:lstStyle>
            <a:lvl1pPr algn="l">
              <a:defRPr sz="12000">
                <a:solidFill>
                  <a:schemeClr val="bg1"/>
                </a:solidFill>
              </a:defRPr>
            </a:lvl1pPr>
          </a:lstStyle>
          <a:p>
            <a:r>
              <a:rPr lang="fr-FR"/>
              <a:t>Modifiez le style du titre</a:t>
            </a:r>
            <a:endParaRPr lang="en-US" dirty="0"/>
          </a:p>
        </p:txBody>
      </p:sp>
      <p:pic>
        <p:nvPicPr>
          <p:cNvPr id="13" name="Image 1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526999" y="-2871868"/>
            <a:ext cx="6307458" cy="29075641"/>
          </a:xfrm>
          <a:prstGeom prst="rect">
            <a:avLst/>
          </a:prstGeom>
        </p:spPr>
      </p:pic>
      <p:sp>
        <p:nvSpPr>
          <p:cNvPr id="4" name="Date Placeholder 3"/>
          <p:cNvSpPr>
            <a:spLocks noGrp="1"/>
          </p:cNvSpPr>
          <p:nvPr>
            <p:ph type="dt" sz="half" idx="10"/>
          </p:nvPr>
        </p:nvSpPr>
        <p:spPr>
          <a:xfrm>
            <a:off x="942975" y="12974791"/>
            <a:ext cx="231778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904559" y="12978580"/>
            <a:ext cx="536031" cy="752168"/>
          </a:xfrm>
        </p:spPr>
        <p:txBody>
          <a:bodyPr/>
          <a:lstStyle>
            <a:lvl1pPr algn="ctr">
              <a:defRPr/>
            </a:lvl1pPr>
          </a:lstStyle>
          <a:p>
            <a:fld id="{A8E9E02A-9A7A-4128-B1F5-EFABAFAD498E}" type="slidenum">
              <a:rPr lang="en-US" smtClean="0"/>
              <a:pPr/>
              <a:t>‹N°›</a:t>
            </a:fld>
            <a:endParaRPr lang="en-US"/>
          </a:p>
        </p:txBody>
      </p:sp>
    </p:spTree>
    <p:extLst>
      <p:ext uri="{BB962C8B-B14F-4D97-AF65-F5344CB8AC3E}">
        <p14:creationId xmlns:p14="http://schemas.microsoft.com/office/powerpoint/2010/main" val="3969107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fr-FR"/>
              <a:t>Modifiez le style du titre</a:t>
            </a:r>
            <a:endParaRPr lang="en-US" dirty="0"/>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2/25/2026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pic>
        <p:nvPicPr>
          <p:cNvPr id="10" name="Image 9"/>
          <p:cNvPicPr>
            <a:picLocks noChangeAspect="1"/>
          </p:cNvPicPr>
          <p:nvPr userDrawn="1"/>
        </p:nvPicPr>
        <p:blipFill rotWithShape="1">
          <a:blip r:embed="rId2"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
        <p:nvSpPr>
          <p:cNvPr id="11" name="Content Placeholder 2">
            <a:extLst>
              <a:ext uri="{FF2B5EF4-FFF2-40B4-BE49-F238E27FC236}">
                <a16:creationId xmlns:a16="http://schemas.microsoft.com/office/drawing/2014/main" id="{B9CCABD1-C60A-4EF4-86D3-2D34167F7836}"/>
              </a:ext>
            </a:extLst>
          </p:cNvPr>
          <p:cNvSpPr>
            <a:spLocks noGrp="1"/>
          </p:cNvSpPr>
          <p:nvPr>
            <p:ph idx="1"/>
          </p:nvPr>
        </p:nvSpPr>
        <p:spPr>
          <a:xfrm>
            <a:off x="914402" y="3336324"/>
            <a:ext cx="16487775" cy="9091742"/>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3"/>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pic>
        <p:nvPicPr>
          <p:cNvPr id="14" name="Espace réservé du contenu 13">
            <a:extLst>
              <a:ext uri="{FF2B5EF4-FFF2-40B4-BE49-F238E27FC236}">
                <a16:creationId xmlns:a16="http://schemas.microsoft.com/office/drawing/2014/main" id="{5127B54A-AA7A-4E65-9670-4D02E4BB5CB6}"/>
              </a:ext>
            </a:extLst>
          </p:cNvPr>
          <p:cNvPicPr>
            <a:picLocks noChangeAspect="1"/>
          </p:cNvPicPr>
          <p:nvPr userDrawn="1"/>
        </p:nvPicPr>
        <p:blipFill rotWithShape="1">
          <a:blip r:embed="rId4" cstate="print">
            <a:alphaModFix amt="60000"/>
            <a:extLst>
              <a:ext uri="{28A0092B-C50C-407E-A947-70E740481C1C}">
                <a14:useLocalDpi xmlns:a14="http://schemas.microsoft.com/office/drawing/2010/main" val="0"/>
              </a:ext>
            </a:extLst>
          </a:blip>
          <a:srcRect b="11959"/>
          <a:stretch/>
        </p:blipFill>
        <p:spPr>
          <a:xfrm>
            <a:off x="344317" y="-1"/>
            <a:ext cx="3378597" cy="13716001"/>
          </a:xfrm>
          <a:prstGeom prst="rect">
            <a:avLst/>
          </a:prstGeom>
        </p:spPr>
      </p:pic>
      <p:sp>
        <p:nvSpPr>
          <p:cNvPr id="15" name="Rectangle 14">
            <a:extLst>
              <a:ext uri="{FF2B5EF4-FFF2-40B4-BE49-F238E27FC236}">
                <a16:creationId xmlns:a16="http://schemas.microsoft.com/office/drawing/2014/main" id="{652F1E7C-E823-448B-9629-0C0C47D8B16F}"/>
              </a:ext>
            </a:extLst>
          </p:cNvPr>
          <p:cNvSpPr/>
          <p:nvPr userDrawn="1"/>
        </p:nvSpPr>
        <p:spPr>
          <a:xfrm>
            <a:off x="1018575" y="1538658"/>
            <a:ext cx="5400000" cy="4572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sp>
        <p:nvSpPr>
          <p:cNvPr id="16" name="Text Placeholder 7">
            <a:extLst>
              <a:ext uri="{FF2B5EF4-FFF2-40B4-BE49-F238E27FC236}">
                <a16:creationId xmlns:a16="http://schemas.microsoft.com/office/drawing/2014/main" id="{7B11CEF2-74CD-4E8C-A4C5-ECC4EFA546FE}"/>
              </a:ext>
            </a:extLst>
          </p:cNvPr>
          <p:cNvSpPr>
            <a:spLocks noGrp="1"/>
          </p:cNvSpPr>
          <p:nvPr>
            <p:ph type="body" sz="quarter" idx="13" hasCustomPrompt="1"/>
          </p:nvPr>
        </p:nvSpPr>
        <p:spPr>
          <a:xfrm>
            <a:off x="914400" y="1882395"/>
            <a:ext cx="16487777" cy="598305"/>
          </a:xfrm>
        </p:spPr>
        <p:txBody>
          <a:bodyPr anchor="ctr" anchorCtr="0">
            <a:spAutoFit/>
          </a:bodyPr>
          <a:lstStyle>
            <a:lvl1pPr algn="l">
              <a:defRPr sz="2800">
                <a:solidFill>
                  <a:schemeClr val="tx2"/>
                </a:solidFill>
              </a:defRPr>
            </a:lvl1pPr>
          </a:lstStyle>
          <a:p>
            <a:pPr lvl="0"/>
            <a:r>
              <a:rPr lang="en-US" dirty="0"/>
              <a:t>Your Small Title Here</a:t>
            </a:r>
          </a:p>
        </p:txBody>
      </p:sp>
    </p:spTree>
    <p:extLst>
      <p:ext uri="{BB962C8B-B14F-4D97-AF65-F5344CB8AC3E}">
        <p14:creationId xmlns:p14="http://schemas.microsoft.com/office/powerpoint/2010/main" val="46543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Effect transition="in" filter="fade">
                                      <p:cBhvr>
                                        <p:cTn id="11"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build="p"/>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02924D-068F-409A-88B5-A0A6A31EE563}" type="datetimeFigureOut">
              <a:rPr lang="en-US" smtClean="0"/>
              <a:t>2/25/2026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2DE0BF-9E07-4871-ACFC-D460BC0353B7}" type="slidenum">
              <a:rPr lang="en-US" smtClean="0"/>
              <a:t>‹N°›</a:t>
            </a:fld>
            <a:endParaRPr lang="en-US"/>
          </a:p>
        </p:txBody>
      </p:sp>
    </p:spTree>
    <p:extLst>
      <p:ext uri="{BB962C8B-B14F-4D97-AF65-F5344CB8AC3E}">
        <p14:creationId xmlns:p14="http://schemas.microsoft.com/office/powerpoint/2010/main" val="1005039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4.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2975" y="449129"/>
            <a:ext cx="16459200" cy="1089529"/>
          </a:xfrm>
          <a:prstGeom prst="rect">
            <a:avLst/>
          </a:prstGeom>
        </p:spPr>
        <p:txBody>
          <a:bodyPr vert="horz" lIns="91440" tIns="45720" rIns="91440" bIns="45720" rtlCol="0" anchor="ctr">
            <a:spAutoFit/>
          </a:bodyPr>
          <a:lstStyle/>
          <a:p>
            <a:r>
              <a:rPr lang="en-US" dirty="0"/>
              <a:t>Click to edit Master </a:t>
            </a:r>
            <a:r>
              <a:rPr lang="en-US"/>
              <a:t>title style</a:t>
            </a:r>
            <a:endParaRPr lang="en-US" dirty="0"/>
          </a:p>
        </p:txBody>
      </p:sp>
      <p:sp>
        <p:nvSpPr>
          <p:cNvPr id="3" name="Text Placeholder 2"/>
          <p:cNvSpPr>
            <a:spLocks noGrp="1"/>
          </p:cNvSpPr>
          <p:nvPr>
            <p:ph type="body" idx="1"/>
          </p:nvPr>
        </p:nvSpPr>
        <p:spPr>
          <a:xfrm>
            <a:off x="914400" y="3651250"/>
            <a:ext cx="16487775" cy="87026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703746" y="12985750"/>
            <a:ext cx="2317784" cy="730250"/>
          </a:xfrm>
          <a:prstGeom prst="rect">
            <a:avLst/>
          </a:prstGeom>
        </p:spPr>
        <p:txBody>
          <a:bodyPr vert="horz" lIns="91440" tIns="45720" rIns="91440" bIns="45720" rtlCol="0" anchor="ctr"/>
          <a:lstStyle>
            <a:lvl1pPr algn="l">
              <a:defRPr sz="1200">
                <a:solidFill>
                  <a:schemeClr val="tx1">
                    <a:tint val="75000"/>
                  </a:schemeClr>
                </a:solidFill>
                <a:latin typeface="Raleway" charset="0"/>
                <a:ea typeface="Raleway" charset="0"/>
                <a:cs typeface="Raleway" charset="0"/>
              </a:defRPr>
            </a:lvl1pPr>
          </a:lstStyle>
          <a:p>
            <a:fld id="{C202924D-068F-409A-88B5-A0A6A31EE563}" type="datetimeFigureOut">
              <a:rPr lang="en-US" smtClean="0"/>
              <a:pPr/>
              <a:t>2/25/2026</a:t>
            </a:fld>
            <a:endParaRPr lang="en-US" dirty="0"/>
          </a:p>
        </p:txBody>
      </p:sp>
      <p:sp>
        <p:nvSpPr>
          <p:cNvPr id="5" name="Footer Placeholder 4"/>
          <p:cNvSpPr>
            <a:spLocks noGrp="1"/>
          </p:cNvSpPr>
          <p:nvPr>
            <p:ph type="ftr" sz="quarter" idx="3"/>
          </p:nvPr>
        </p:nvSpPr>
        <p:spPr>
          <a:xfrm>
            <a:off x="914400" y="13007668"/>
            <a:ext cx="2932127" cy="730250"/>
          </a:xfrm>
          <a:prstGeom prst="rect">
            <a:avLst/>
          </a:prstGeom>
        </p:spPr>
        <p:txBody>
          <a:bodyPr vert="horz" lIns="91440" tIns="45720" rIns="91440" bIns="45720" rtlCol="0" anchor="ctr"/>
          <a:lstStyle>
            <a:lvl1pPr algn="l">
              <a:defRPr sz="1200" b="0">
                <a:solidFill>
                  <a:schemeClr val="tx1">
                    <a:tint val="75000"/>
                  </a:schemeClr>
                </a:solidFill>
                <a:latin typeface="Raleway" charset="0"/>
                <a:ea typeface="Raleway" charset="0"/>
                <a:cs typeface="Raleway" charset="0"/>
              </a:defRPr>
            </a:lvl1pPr>
          </a:lstStyle>
          <a:p>
            <a:endParaRPr lang="en-US" dirty="0"/>
          </a:p>
        </p:txBody>
      </p:sp>
      <p:sp>
        <p:nvSpPr>
          <p:cNvPr id="6" name="Slide Number Placeholder 5"/>
          <p:cNvSpPr>
            <a:spLocks noGrp="1"/>
          </p:cNvSpPr>
          <p:nvPr>
            <p:ph type="sldNum" sz="quarter" idx="4"/>
          </p:nvPr>
        </p:nvSpPr>
        <p:spPr>
          <a:xfrm>
            <a:off x="16866144" y="12963832"/>
            <a:ext cx="536031" cy="752168"/>
          </a:xfrm>
          <a:prstGeom prst="rect">
            <a:avLst/>
          </a:prstGeom>
        </p:spPr>
        <p:txBody>
          <a:bodyPr vert="horz" lIns="91440" tIns="45720" rIns="91440" bIns="45720" rtlCol="0" anchor="ctr"/>
          <a:lstStyle>
            <a:lvl1pPr algn="r">
              <a:defRPr sz="1200">
                <a:solidFill>
                  <a:schemeClr val="tx1">
                    <a:tint val="75000"/>
                  </a:schemeClr>
                </a:solidFill>
                <a:latin typeface="Raleway" charset="0"/>
                <a:ea typeface="Raleway" charset="0"/>
                <a:cs typeface="Raleway" charset="0"/>
              </a:defRPr>
            </a:lvl1pPr>
          </a:lstStyle>
          <a:p>
            <a:fld id="{4C2DE0BF-9E07-4871-ACFC-D460BC0353B7}" type="slidenum">
              <a:rPr lang="en-US" smtClean="0"/>
              <a:pPr/>
              <a:t>‹N°›</a:t>
            </a:fld>
            <a:endParaRPr lang="en-US"/>
          </a:p>
        </p:txBody>
      </p:sp>
    </p:spTree>
    <p:extLst>
      <p:ext uri="{BB962C8B-B14F-4D97-AF65-F5344CB8AC3E}">
        <p14:creationId xmlns:p14="http://schemas.microsoft.com/office/powerpoint/2010/main" val="4190121251"/>
      </p:ext>
    </p:extLst>
  </p:cSld>
  <p:clrMap bg1="lt1" tx1="dk1" bg2="lt2" tx2="dk2" accent1="accent1" accent2="accent2" accent3="accent3" accent4="accent4" accent5="accent5" accent6="accent6" hlink="hlink" folHlink="folHlink"/>
  <p:sldLayoutIdLst>
    <p:sldLayoutId id="2147484211" r:id="rId1"/>
    <p:sldLayoutId id="2147484412" r:id="rId2"/>
    <p:sldLayoutId id="2147484414" r:id="rId3"/>
    <p:sldLayoutId id="2147484417" r:id="rId4"/>
    <p:sldLayoutId id="2147484419" r:id="rId5"/>
    <p:sldLayoutId id="2147484420" r:id="rId6"/>
    <p:sldLayoutId id="2147484413" r:id="rId7"/>
    <p:sldLayoutId id="2147484416" r:id="rId8"/>
    <p:sldLayoutId id="2147484415" r:id="rId9"/>
    <p:sldLayoutId id="2147484418" r:id="rId10"/>
    <p:sldLayoutId id="2147484212" r:id="rId11"/>
    <p:sldLayoutId id="2147484423" r:id="rId12"/>
    <p:sldLayoutId id="2147484442" r:id="rId13"/>
    <p:sldLayoutId id="2147484443" r:id="rId14"/>
    <p:sldLayoutId id="2147484444" r:id="rId15"/>
  </p:sldLayoutIdLst>
  <p:txStyles>
    <p:titleStyle>
      <a:lvl1pPr algn="l" defTabSz="685800" rtl="0" eaLnBrk="1" latinLnBrk="0" hangingPunct="1">
        <a:lnSpc>
          <a:spcPct val="90000"/>
        </a:lnSpc>
        <a:spcBef>
          <a:spcPct val="0"/>
        </a:spcBef>
        <a:buNone/>
        <a:defRPr sz="7200" kern="1200">
          <a:solidFill>
            <a:schemeClr val="tx2"/>
          </a:solidFill>
          <a:latin typeface="Maitree" charset="0"/>
          <a:ea typeface="Maitree" charset="0"/>
          <a:cs typeface="Maitree" charset="0"/>
        </a:defRPr>
      </a:lvl1pPr>
    </p:titleStyle>
    <p:bodyStyle>
      <a:lvl1pPr marL="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1pPr>
      <a:lvl2pPr marL="3429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2pPr>
      <a:lvl3pPr marL="6858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3pPr>
      <a:lvl4pPr marL="10287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4pPr>
      <a:lvl5pPr marL="13716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5360">
          <p15:clr>
            <a:srgbClr val="F26B43"/>
          </p15:clr>
        </p15:guide>
        <p15:guide id="3" pos="29232">
          <p15:clr>
            <a:srgbClr val="F26B43"/>
          </p15:clr>
        </p15:guide>
        <p15:guide id="4" pos="1536">
          <p15:clr>
            <a:srgbClr val="F26B43"/>
          </p15:clr>
        </p15:guide>
        <p15:guide id="6" orient="horz" pos="2688">
          <p15:clr>
            <a:srgbClr val="F26B43"/>
          </p15:clr>
        </p15:guide>
        <p15:guide id="7" pos="11088" userDrawn="1">
          <p15:clr>
            <a:srgbClr val="F26B43"/>
          </p15:clr>
        </p15:guide>
        <p15:guide id="8" orient="horz" pos="8640" userDrawn="1">
          <p15:clr>
            <a:srgbClr val="F26B43"/>
          </p15:clr>
        </p15:guide>
        <p15:guide id="9" pos="21924" userDrawn="1">
          <p15:clr>
            <a:srgbClr val="F26B43"/>
          </p15:clr>
        </p15:guide>
        <p15:guide id="10" pos="432" userDrawn="1">
          <p15:clr>
            <a:srgbClr val="F26B43"/>
          </p15:clr>
        </p15:guide>
        <p15:guide id="11" orient="horz" pos="16368" userDrawn="1">
          <p15:clr>
            <a:srgbClr val="F26B43"/>
          </p15:clr>
        </p15:guide>
        <p15:guide id="12" orient="horz" pos="12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1257300" y="730250"/>
            <a:ext cx="15773400" cy="2651124"/>
          </a:xfrm>
          <a:prstGeom prst="rect">
            <a:avLst/>
          </a:prstGeom>
          <a:noFill/>
          <a:ln>
            <a:noFill/>
          </a:ln>
        </p:spPr>
        <p:txBody>
          <a:bodyPr spcFirstLastPara="1" wrap="square" lIns="45700" tIns="45700" rIns="45700" bIns="45700" anchor="ctr" anchorCtr="0"/>
          <a:lstStyle>
            <a:lvl1pPr marR="0" lvl="0" algn="ctr" rtl="0">
              <a:lnSpc>
                <a:spcPct val="90000"/>
              </a:lnSpc>
              <a:spcBef>
                <a:spcPts val="0"/>
              </a:spcBef>
              <a:spcAft>
                <a:spcPts val="0"/>
              </a:spcAft>
              <a:buSzPts val="1400"/>
              <a:buNone/>
              <a:defRPr sz="3600" b="0" i="0" u="none" strike="noStrike" cap="none">
                <a:solidFill>
                  <a:srgbClr val="000000"/>
                </a:solidFill>
                <a:latin typeface="Calibri"/>
                <a:ea typeface="Calibri"/>
                <a:cs typeface="Calibri"/>
                <a:sym typeface="Calibri"/>
              </a:defRPr>
            </a:lvl1pPr>
            <a:lvl2pPr marR="0" lvl="1" algn="ctr" rtl="0">
              <a:lnSpc>
                <a:spcPct val="90000"/>
              </a:lnSpc>
              <a:spcBef>
                <a:spcPts val="0"/>
              </a:spcBef>
              <a:spcAft>
                <a:spcPts val="0"/>
              </a:spcAft>
              <a:buSzPts val="1400"/>
              <a:buNone/>
              <a:defRPr sz="3600" b="0" i="0" u="none" strike="noStrike" cap="none">
                <a:solidFill>
                  <a:srgbClr val="000000"/>
                </a:solidFill>
                <a:latin typeface="Calibri"/>
                <a:ea typeface="Calibri"/>
                <a:cs typeface="Calibri"/>
                <a:sym typeface="Calibri"/>
              </a:defRPr>
            </a:lvl2pPr>
            <a:lvl3pPr marR="0" lvl="2" algn="ctr" rtl="0">
              <a:lnSpc>
                <a:spcPct val="90000"/>
              </a:lnSpc>
              <a:spcBef>
                <a:spcPts val="0"/>
              </a:spcBef>
              <a:spcAft>
                <a:spcPts val="0"/>
              </a:spcAft>
              <a:buSzPts val="1400"/>
              <a:buNone/>
              <a:defRPr sz="3600" b="0" i="0" u="none" strike="noStrike" cap="none">
                <a:solidFill>
                  <a:srgbClr val="000000"/>
                </a:solidFill>
                <a:latin typeface="Calibri"/>
                <a:ea typeface="Calibri"/>
                <a:cs typeface="Calibri"/>
                <a:sym typeface="Calibri"/>
              </a:defRPr>
            </a:lvl3pPr>
            <a:lvl4pPr marR="0" lvl="3" algn="ctr" rtl="0">
              <a:lnSpc>
                <a:spcPct val="90000"/>
              </a:lnSpc>
              <a:spcBef>
                <a:spcPts val="0"/>
              </a:spcBef>
              <a:spcAft>
                <a:spcPts val="0"/>
              </a:spcAft>
              <a:buSzPts val="1400"/>
              <a:buNone/>
              <a:defRPr sz="3600" b="0" i="0" u="none" strike="noStrike" cap="none">
                <a:solidFill>
                  <a:srgbClr val="000000"/>
                </a:solidFill>
                <a:latin typeface="Calibri"/>
                <a:ea typeface="Calibri"/>
                <a:cs typeface="Calibri"/>
                <a:sym typeface="Calibri"/>
              </a:defRPr>
            </a:lvl4pPr>
            <a:lvl5pPr marR="0" lvl="4" algn="ctr" rtl="0">
              <a:lnSpc>
                <a:spcPct val="90000"/>
              </a:lnSpc>
              <a:spcBef>
                <a:spcPts val="0"/>
              </a:spcBef>
              <a:spcAft>
                <a:spcPts val="0"/>
              </a:spcAft>
              <a:buSzPts val="1400"/>
              <a:buNone/>
              <a:defRPr sz="3600" b="0" i="0" u="none" strike="noStrike" cap="none">
                <a:solidFill>
                  <a:srgbClr val="000000"/>
                </a:solidFill>
                <a:latin typeface="Calibri"/>
                <a:ea typeface="Calibri"/>
                <a:cs typeface="Calibri"/>
                <a:sym typeface="Calibri"/>
              </a:defRPr>
            </a:lvl5pPr>
            <a:lvl6pPr marR="0" lvl="5" algn="ctr" rtl="0">
              <a:lnSpc>
                <a:spcPct val="90000"/>
              </a:lnSpc>
              <a:spcBef>
                <a:spcPts val="0"/>
              </a:spcBef>
              <a:spcAft>
                <a:spcPts val="0"/>
              </a:spcAft>
              <a:buSzPts val="1400"/>
              <a:buNone/>
              <a:defRPr sz="3600" b="0" i="0" u="none" strike="noStrike" cap="none">
                <a:solidFill>
                  <a:srgbClr val="000000"/>
                </a:solidFill>
                <a:latin typeface="Calibri"/>
                <a:ea typeface="Calibri"/>
                <a:cs typeface="Calibri"/>
                <a:sym typeface="Calibri"/>
              </a:defRPr>
            </a:lvl6pPr>
            <a:lvl7pPr marR="0" lvl="6" algn="ctr" rtl="0">
              <a:lnSpc>
                <a:spcPct val="90000"/>
              </a:lnSpc>
              <a:spcBef>
                <a:spcPts val="0"/>
              </a:spcBef>
              <a:spcAft>
                <a:spcPts val="0"/>
              </a:spcAft>
              <a:buSzPts val="1400"/>
              <a:buNone/>
              <a:defRPr sz="3600" b="0" i="0" u="none" strike="noStrike" cap="none">
                <a:solidFill>
                  <a:srgbClr val="000000"/>
                </a:solidFill>
                <a:latin typeface="Calibri"/>
                <a:ea typeface="Calibri"/>
                <a:cs typeface="Calibri"/>
                <a:sym typeface="Calibri"/>
              </a:defRPr>
            </a:lvl7pPr>
            <a:lvl8pPr marR="0" lvl="7" algn="ctr" rtl="0">
              <a:lnSpc>
                <a:spcPct val="90000"/>
              </a:lnSpc>
              <a:spcBef>
                <a:spcPts val="0"/>
              </a:spcBef>
              <a:spcAft>
                <a:spcPts val="0"/>
              </a:spcAft>
              <a:buSzPts val="1400"/>
              <a:buNone/>
              <a:defRPr sz="3600" b="0" i="0" u="none" strike="noStrike" cap="none">
                <a:solidFill>
                  <a:srgbClr val="000000"/>
                </a:solidFill>
                <a:latin typeface="Calibri"/>
                <a:ea typeface="Calibri"/>
                <a:cs typeface="Calibri"/>
                <a:sym typeface="Calibri"/>
              </a:defRPr>
            </a:lvl8pPr>
            <a:lvl9pPr marR="0" lvl="8" algn="ctr" rtl="0">
              <a:lnSpc>
                <a:spcPct val="90000"/>
              </a:lnSpc>
              <a:spcBef>
                <a:spcPts val="0"/>
              </a:spcBef>
              <a:spcAft>
                <a:spcPts val="0"/>
              </a:spcAft>
              <a:buSzPts val="1400"/>
              <a:buNone/>
              <a:defRPr sz="3600" b="0" i="0" u="none" strike="noStrike" cap="none">
                <a:solidFill>
                  <a:srgbClr val="000000"/>
                </a:solidFill>
                <a:latin typeface="Calibri"/>
                <a:ea typeface="Calibri"/>
                <a:cs typeface="Calibri"/>
                <a:sym typeface="Calibri"/>
              </a:defRPr>
            </a:lvl9pPr>
          </a:lstStyle>
          <a:p>
            <a:endParaRPr/>
          </a:p>
        </p:txBody>
      </p:sp>
      <p:sp>
        <p:nvSpPr>
          <p:cNvPr id="19" name="Google Shape;19;p3"/>
          <p:cNvSpPr txBox="1">
            <a:spLocks noGrp="1"/>
          </p:cNvSpPr>
          <p:nvPr>
            <p:ph type="body" idx="1"/>
          </p:nvPr>
        </p:nvSpPr>
        <p:spPr>
          <a:xfrm>
            <a:off x="1257300" y="3651251"/>
            <a:ext cx="15773400" cy="8702674"/>
          </a:xfrm>
          <a:prstGeom prst="rect">
            <a:avLst/>
          </a:prstGeom>
          <a:noFill/>
          <a:ln>
            <a:noFill/>
          </a:ln>
        </p:spPr>
        <p:txBody>
          <a:bodyPr spcFirstLastPara="1" wrap="square" lIns="45700" tIns="45700" rIns="45700" bIns="45700" anchor="t" anchorCtr="0"/>
          <a:lstStyle>
            <a:lvl1pPr marL="457200" marR="0" lvl="0" indent="-228600" algn="l" rtl="0">
              <a:lnSpc>
                <a:spcPct val="90000"/>
              </a:lnSpc>
              <a:spcBef>
                <a:spcPts val="1000"/>
              </a:spcBef>
              <a:spcAft>
                <a:spcPts val="0"/>
              </a:spcAft>
              <a:buSzPts val="1400"/>
              <a:buNone/>
              <a:defRPr sz="2800" b="0" i="0" u="none" strike="noStrike" cap="none">
                <a:solidFill>
                  <a:srgbClr val="000000"/>
                </a:solidFill>
                <a:latin typeface="Calibri"/>
                <a:ea typeface="Calibri"/>
                <a:cs typeface="Calibri"/>
                <a:sym typeface="Calibri"/>
              </a:defRPr>
            </a:lvl1pPr>
            <a:lvl2pPr marL="914400" marR="0" lvl="1" indent="-406400" algn="l" rtl="0">
              <a:lnSpc>
                <a:spcPct val="90000"/>
              </a:lnSpc>
              <a:spcBef>
                <a:spcPts val="1000"/>
              </a:spcBef>
              <a:spcAft>
                <a:spcPts val="0"/>
              </a:spcAft>
              <a:buClr>
                <a:srgbClr val="000000"/>
              </a:buClr>
              <a:buSzPts val="2800"/>
              <a:buFont typeface="Calibri"/>
              <a:buChar char="•"/>
              <a:defRPr sz="2800" b="0" i="0" u="none" strike="noStrike" cap="none">
                <a:solidFill>
                  <a:srgbClr val="000000"/>
                </a:solidFill>
                <a:latin typeface="Calibri"/>
                <a:ea typeface="Calibri"/>
                <a:cs typeface="Calibri"/>
                <a:sym typeface="Calibri"/>
              </a:defRPr>
            </a:lvl2pPr>
            <a:lvl3pPr marL="1371600" marR="0" lvl="2" indent="-228600" algn="l" rtl="0">
              <a:lnSpc>
                <a:spcPct val="90000"/>
              </a:lnSpc>
              <a:spcBef>
                <a:spcPts val="1000"/>
              </a:spcBef>
              <a:spcAft>
                <a:spcPts val="0"/>
              </a:spcAft>
              <a:buSzPts val="1400"/>
              <a:buNone/>
              <a:defRPr sz="2800" b="0" i="0" u="none" strike="noStrike" cap="none">
                <a:solidFill>
                  <a:srgbClr val="000000"/>
                </a:solidFill>
                <a:latin typeface="Calibri"/>
                <a:ea typeface="Calibri"/>
                <a:cs typeface="Calibri"/>
                <a:sym typeface="Calibri"/>
              </a:defRPr>
            </a:lvl3pPr>
            <a:lvl4pPr marL="1828800" marR="0" lvl="3" indent="-406400" algn="l" rtl="0">
              <a:lnSpc>
                <a:spcPct val="90000"/>
              </a:lnSpc>
              <a:spcBef>
                <a:spcPts val="1000"/>
              </a:spcBef>
              <a:spcAft>
                <a:spcPts val="0"/>
              </a:spcAft>
              <a:buClr>
                <a:srgbClr val="000000"/>
              </a:buClr>
              <a:buSzPts val="2800"/>
              <a:buFont typeface="Calibri"/>
              <a:buChar char="•"/>
              <a:defRPr sz="2800" b="0" i="0" u="none" strike="noStrike" cap="none">
                <a:solidFill>
                  <a:srgbClr val="000000"/>
                </a:solidFill>
                <a:latin typeface="Calibri"/>
                <a:ea typeface="Calibri"/>
                <a:cs typeface="Calibri"/>
                <a:sym typeface="Calibri"/>
              </a:defRPr>
            </a:lvl4pPr>
            <a:lvl5pPr marL="2286000" marR="0" lvl="4" indent="-406400" algn="l" rtl="0">
              <a:lnSpc>
                <a:spcPct val="90000"/>
              </a:lnSpc>
              <a:spcBef>
                <a:spcPts val="1000"/>
              </a:spcBef>
              <a:spcAft>
                <a:spcPts val="0"/>
              </a:spcAft>
              <a:buClr>
                <a:srgbClr val="000000"/>
              </a:buClr>
              <a:buSzPts val="2800"/>
              <a:buFont typeface="Calibri"/>
              <a:buChar char="•"/>
              <a:defRPr sz="2800" b="0" i="0" u="none" strike="noStrike" cap="none">
                <a:solidFill>
                  <a:srgbClr val="000000"/>
                </a:solidFill>
                <a:latin typeface="Calibri"/>
                <a:ea typeface="Calibri"/>
                <a:cs typeface="Calibri"/>
                <a:sym typeface="Calibri"/>
              </a:defRPr>
            </a:lvl5pPr>
            <a:lvl6pPr marL="2743200" marR="0" lvl="5" indent="-406400" algn="l" rtl="0">
              <a:lnSpc>
                <a:spcPct val="90000"/>
              </a:lnSpc>
              <a:spcBef>
                <a:spcPts val="1000"/>
              </a:spcBef>
              <a:spcAft>
                <a:spcPts val="0"/>
              </a:spcAft>
              <a:buClr>
                <a:srgbClr val="000000"/>
              </a:buClr>
              <a:buSzPts val="2800"/>
              <a:buFont typeface="Calibri"/>
              <a:buChar char="•"/>
              <a:defRPr sz="2800" b="0" i="0" u="none" strike="noStrike" cap="none">
                <a:solidFill>
                  <a:srgbClr val="000000"/>
                </a:solidFill>
                <a:latin typeface="Calibri"/>
                <a:ea typeface="Calibri"/>
                <a:cs typeface="Calibri"/>
                <a:sym typeface="Calibri"/>
              </a:defRPr>
            </a:lvl6pPr>
            <a:lvl7pPr marL="3200400" marR="0" lvl="6" indent="-406400" algn="l" rtl="0">
              <a:lnSpc>
                <a:spcPct val="90000"/>
              </a:lnSpc>
              <a:spcBef>
                <a:spcPts val="1000"/>
              </a:spcBef>
              <a:spcAft>
                <a:spcPts val="0"/>
              </a:spcAft>
              <a:buClr>
                <a:srgbClr val="000000"/>
              </a:buClr>
              <a:buSzPts val="2800"/>
              <a:buFont typeface="Calibri"/>
              <a:buChar char="•"/>
              <a:defRPr sz="2800" b="0" i="0" u="none" strike="noStrike" cap="none">
                <a:solidFill>
                  <a:srgbClr val="000000"/>
                </a:solidFill>
                <a:latin typeface="Calibri"/>
                <a:ea typeface="Calibri"/>
                <a:cs typeface="Calibri"/>
                <a:sym typeface="Calibri"/>
              </a:defRPr>
            </a:lvl7pPr>
            <a:lvl8pPr marL="3657600" marR="0" lvl="7" indent="-406400" algn="l" rtl="0">
              <a:lnSpc>
                <a:spcPct val="90000"/>
              </a:lnSpc>
              <a:spcBef>
                <a:spcPts val="1000"/>
              </a:spcBef>
              <a:spcAft>
                <a:spcPts val="0"/>
              </a:spcAft>
              <a:buClr>
                <a:srgbClr val="000000"/>
              </a:buClr>
              <a:buSzPts val="2800"/>
              <a:buFont typeface="Calibri"/>
              <a:buChar char="•"/>
              <a:defRPr sz="2800" b="0" i="0" u="none" strike="noStrike" cap="none">
                <a:solidFill>
                  <a:srgbClr val="000000"/>
                </a:solidFill>
                <a:latin typeface="Calibri"/>
                <a:ea typeface="Calibri"/>
                <a:cs typeface="Calibri"/>
                <a:sym typeface="Calibri"/>
              </a:defRPr>
            </a:lvl8pPr>
            <a:lvl9pPr marL="4114800" marR="0" lvl="8" indent="-406400" algn="l" rtl="0">
              <a:lnSpc>
                <a:spcPct val="90000"/>
              </a:lnSpc>
              <a:spcBef>
                <a:spcPts val="1000"/>
              </a:spcBef>
              <a:spcAft>
                <a:spcPts val="0"/>
              </a:spcAft>
              <a:buClr>
                <a:srgbClr val="000000"/>
              </a:buClr>
              <a:buSzPts val="2800"/>
              <a:buFont typeface="Calibri"/>
              <a:buChar char="•"/>
              <a:defRPr sz="2800" b="0" i="0" u="none" strike="noStrike" cap="none">
                <a:solidFill>
                  <a:srgbClr val="000000"/>
                </a:solidFill>
                <a:latin typeface="Calibri"/>
                <a:ea typeface="Calibri"/>
                <a:cs typeface="Calibri"/>
                <a:sym typeface="Calibri"/>
              </a:defRPr>
            </a:lvl9pPr>
          </a:lstStyle>
          <a:p>
            <a:endParaRPr/>
          </a:p>
        </p:txBody>
      </p:sp>
      <p:sp>
        <p:nvSpPr>
          <p:cNvPr id="20" name="Google Shape;20;p3"/>
          <p:cNvSpPr txBox="1">
            <a:spLocks noGrp="1"/>
          </p:cNvSpPr>
          <p:nvPr>
            <p:ph type="sldNum" idx="12"/>
          </p:nvPr>
        </p:nvSpPr>
        <p:spPr>
          <a:xfrm>
            <a:off x="16633031" y="12807951"/>
            <a:ext cx="397668" cy="536574"/>
          </a:xfrm>
          <a:prstGeom prst="rect">
            <a:avLst/>
          </a:prstGeom>
          <a:noFill/>
          <a:ln>
            <a:noFill/>
          </a:ln>
        </p:spPr>
        <p:txBody>
          <a:bodyPr spcFirstLastPara="1" wrap="square" lIns="45700" tIns="45700" rIns="45700"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800" b="0" i="0" u="none" strike="noStrike" cap="none">
                <a:solidFill>
                  <a:srgbClr val="888888"/>
                </a:solidFill>
                <a:latin typeface="Calibri"/>
                <a:ea typeface="Calibri"/>
                <a:cs typeface="Calibri"/>
                <a:sym typeface="Calibri"/>
              </a:defRPr>
            </a:lvl9pPr>
          </a:lstStyle>
          <a:p>
            <a:fld id="{00000000-1234-1234-1234-123412341234}" type="slidenum">
              <a:rPr lang="en-US" smtClean="0"/>
              <a:pPr/>
              <a:t>‹N°›</a:t>
            </a:fld>
            <a:endParaRPr lang="en-US" sz="2100">
              <a:solidFill>
                <a:srgbClr val="000000"/>
              </a:solidFill>
              <a:latin typeface="Arial"/>
              <a:ea typeface="Arial"/>
              <a:cs typeface="Arial"/>
              <a:sym typeface="Arial"/>
            </a:endParaRPr>
          </a:p>
        </p:txBody>
      </p:sp>
    </p:spTree>
    <p:extLst>
      <p:ext uri="{BB962C8B-B14F-4D97-AF65-F5344CB8AC3E}">
        <p14:creationId xmlns:p14="http://schemas.microsoft.com/office/powerpoint/2010/main" val="3851809579"/>
      </p:ext>
    </p:extLst>
  </p:cSld>
  <p:clrMap bg1="lt1" tx1="dk1" bg2="dk2" tx2="lt2" accent1="accent1" accent2="accent2" accent3="accent3" accent4="accent4" accent5="accent5" accent6="accent6" hlink="hlink" folHlink="folHlink"/>
  <p:sldLayoutIdLst>
    <p:sldLayoutId id="2147484440" r:id="rId1"/>
    <p:sldLayoutId id="2147484448"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66184"/>
            <a:ext cx="82296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2133601"/>
            <a:ext cx="82296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8475134"/>
            <a:ext cx="21336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2/25/2026</a:t>
            </a:fld>
            <a:endParaRPr lang="en-US"/>
          </a:p>
        </p:txBody>
      </p:sp>
      <p:sp>
        <p:nvSpPr>
          <p:cNvPr id="5" name="Footer Placeholder 4"/>
          <p:cNvSpPr>
            <a:spLocks noGrp="1"/>
          </p:cNvSpPr>
          <p:nvPr>
            <p:ph type="ftr" sz="quarter" idx="3"/>
          </p:nvPr>
        </p:nvSpPr>
        <p:spPr>
          <a:xfrm>
            <a:off x="3124200" y="8475134"/>
            <a:ext cx="28956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8475134"/>
            <a:ext cx="21336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extLst>
      <p:ext uri="{BB962C8B-B14F-4D97-AF65-F5344CB8AC3E}">
        <p14:creationId xmlns:p14="http://schemas.microsoft.com/office/powerpoint/2010/main" val="1270079199"/>
      </p:ext>
    </p:extLst>
  </p:cSld>
  <p:clrMap bg1="lt1" tx1="dk1" bg2="lt2" tx2="dk2" accent1="accent1" accent2="accent2" accent3="accent3" accent4="accent4" accent5="accent5" accent6="accent6" hlink="hlink" folHlink="folHlink"/>
  <p:sldLayoutIdLst>
    <p:sldLayoutId id="2147484450" r:id="rId1"/>
    <p:sldLayoutId id="2147484451" r:id="rId2"/>
    <p:sldLayoutId id="2147484452" r:id="rId3"/>
    <p:sldLayoutId id="2147484453" r:id="rId4"/>
    <p:sldLayoutId id="2147484454" r:id="rId5"/>
    <p:sldLayoutId id="2147484455" r:id="rId6"/>
    <p:sldLayoutId id="2147484456" r:id="rId7"/>
    <p:sldLayoutId id="2147484457" r:id="rId8"/>
    <p:sldLayoutId id="2147484458" r:id="rId9"/>
    <p:sldLayoutId id="2147484459" r:id="rId10"/>
    <p:sldLayoutId id="214748446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2975" y="449129"/>
            <a:ext cx="16459200" cy="1089529"/>
          </a:xfrm>
          <a:prstGeom prst="rect">
            <a:avLst/>
          </a:prstGeom>
        </p:spPr>
        <p:txBody>
          <a:bodyPr vert="horz" lIns="91440" tIns="45720" rIns="91440" bIns="45720" rtlCol="0" anchor="ctr">
            <a:spAutoFit/>
          </a:bodyPr>
          <a:lstStyle/>
          <a:p>
            <a:r>
              <a:rPr lang="fr-FR"/>
              <a:t>Modifiez le style du titre</a:t>
            </a:r>
            <a:endParaRPr lang="en-US" dirty="0"/>
          </a:p>
        </p:txBody>
      </p:sp>
      <p:sp>
        <p:nvSpPr>
          <p:cNvPr id="3" name="Text Placeholder 2"/>
          <p:cNvSpPr>
            <a:spLocks noGrp="1"/>
          </p:cNvSpPr>
          <p:nvPr>
            <p:ph type="body" idx="1"/>
          </p:nvPr>
        </p:nvSpPr>
        <p:spPr>
          <a:xfrm>
            <a:off x="914400" y="3651250"/>
            <a:ext cx="16487775" cy="8702676"/>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703746" y="12985750"/>
            <a:ext cx="2317784" cy="730250"/>
          </a:xfrm>
          <a:prstGeom prst="rect">
            <a:avLst/>
          </a:prstGeom>
        </p:spPr>
        <p:txBody>
          <a:bodyPr vert="horz" lIns="91440" tIns="45720" rIns="91440" bIns="45720" rtlCol="0" anchor="ctr"/>
          <a:lstStyle>
            <a:lvl1pPr algn="l">
              <a:defRPr sz="1200">
                <a:solidFill>
                  <a:schemeClr val="tx1">
                    <a:tint val="75000"/>
                  </a:schemeClr>
                </a:solidFill>
                <a:latin typeface="Raleway" charset="0"/>
                <a:ea typeface="Raleway" charset="0"/>
                <a:cs typeface="Raleway" charset="0"/>
              </a:defRPr>
            </a:lvl1pPr>
          </a:lstStyle>
          <a:p>
            <a:fld id="{C202924D-068F-409A-88B5-A0A6A31EE563}" type="datetimeFigureOut">
              <a:rPr lang="en-US" smtClean="0"/>
              <a:pPr/>
              <a:t>2/25/2026</a:t>
            </a:fld>
            <a:endParaRPr lang="en-US" dirty="0"/>
          </a:p>
        </p:txBody>
      </p:sp>
      <p:sp>
        <p:nvSpPr>
          <p:cNvPr id="5" name="Footer Placeholder 4"/>
          <p:cNvSpPr>
            <a:spLocks noGrp="1"/>
          </p:cNvSpPr>
          <p:nvPr>
            <p:ph type="ftr" sz="quarter" idx="3"/>
          </p:nvPr>
        </p:nvSpPr>
        <p:spPr>
          <a:xfrm>
            <a:off x="914400" y="13007668"/>
            <a:ext cx="2932127" cy="730250"/>
          </a:xfrm>
          <a:prstGeom prst="rect">
            <a:avLst/>
          </a:prstGeom>
        </p:spPr>
        <p:txBody>
          <a:bodyPr vert="horz" lIns="91440" tIns="45720" rIns="91440" bIns="45720" rtlCol="0" anchor="ctr"/>
          <a:lstStyle>
            <a:lvl1pPr algn="l">
              <a:defRPr sz="1200" b="0">
                <a:solidFill>
                  <a:schemeClr val="tx1">
                    <a:tint val="75000"/>
                  </a:schemeClr>
                </a:solidFill>
                <a:latin typeface="Raleway" charset="0"/>
                <a:ea typeface="Raleway" charset="0"/>
                <a:cs typeface="Raleway" charset="0"/>
              </a:defRPr>
            </a:lvl1pPr>
          </a:lstStyle>
          <a:p>
            <a:endParaRPr lang="en-US" dirty="0"/>
          </a:p>
        </p:txBody>
      </p:sp>
      <p:sp>
        <p:nvSpPr>
          <p:cNvPr id="6" name="Slide Number Placeholder 5"/>
          <p:cNvSpPr>
            <a:spLocks noGrp="1"/>
          </p:cNvSpPr>
          <p:nvPr>
            <p:ph type="sldNum" sz="quarter" idx="4"/>
          </p:nvPr>
        </p:nvSpPr>
        <p:spPr>
          <a:xfrm>
            <a:off x="16866144" y="12963832"/>
            <a:ext cx="536031" cy="752168"/>
          </a:xfrm>
          <a:prstGeom prst="rect">
            <a:avLst/>
          </a:prstGeom>
        </p:spPr>
        <p:txBody>
          <a:bodyPr vert="horz" lIns="91440" tIns="45720" rIns="91440" bIns="45720" rtlCol="0" anchor="ctr"/>
          <a:lstStyle>
            <a:lvl1pPr algn="r">
              <a:defRPr sz="1200">
                <a:solidFill>
                  <a:schemeClr val="tx1">
                    <a:tint val="75000"/>
                  </a:schemeClr>
                </a:solidFill>
                <a:latin typeface="Raleway" charset="0"/>
                <a:ea typeface="Raleway" charset="0"/>
                <a:cs typeface="Raleway" charset="0"/>
              </a:defRPr>
            </a:lvl1pPr>
          </a:lstStyle>
          <a:p>
            <a:fld id="{4C2DE0BF-9E07-4871-ACFC-D460BC0353B7}" type="slidenum">
              <a:rPr lang="en-US" smtClean="0"/>
              <a:pPr/>
              <a:t>‹N°›</a:t>
            </a:fld>
            <a:endParaRPr lang="en-US"/>
          </a:p>
        </p:txBody>
      </p:sp>
    </p:spTree>
    <p:extLst>
      <p:ext uri="{BB962C8B-B14F-4D97-AF65-F5344CB8AC3E}">
        <p14:creationId xmlns:p14="http://schemas.microsoft.com/office/powerpoint/2010/main" val="1690574999"/>
      </p:ext>
    </p:extLst>
  </p:cSld>
  <p:clrMap bg1="lt1" tx1="dk1" bg2="lt2" tx2="dk2" accent1="accent1" accent2="accent2" accent3="accent3" accent4="accent4" accent5="accent5" accent6="accent6" hlink="hlink" folHlink="folHlink"/>
  <p:sldLayoutIdLst>
    <p:sldLayoutId id="2147484462" r:id="rId1"/>
    <p:sldLayoutId id="2147484463" r:id="rId2"/>
    <p:sldLayoutId id="2147484464" r:id="rId3"/>
    <p:sldLayoutId id="2147484465" r:id="rId4"/>
    <p:sldLayoutId id="2147484466" r:id="rId5"/>
    <p:sldLayoutId id="2147484467" r:id="rId6"/>
    <p:sldLayoutId id="2147484468" r:id="rId7"/>
    <p:sldLayoutId id="2147484469" r:id="rId8"/>
    <p:sldLayoutId id="2147484470" r:id="rId9"/>
    <p:sldLayoutId id="2147484471" r:id="rId10"/>
    <p:sldLayoutId id="2147484472" r:id="rId11"/>
  </p:sldLayoutIdLst>
  <p:txStyles>
    <p:titleStyle>
      <a:lvl1pPr algn="l" defTabSz="685800" rtl="0" eaLnBrk="1" latinLnBrk="0" hangingPunct="1">
        <a:lnSpc>
          <a:spcPct val="90000"/>
        </a:lnSpc>
        <a:spcBef>
          <a:spcPct val="0"/>
        </a:spcBef>
        <a:buNone/>
        <a:defRPr sz="7200" kern="1200">
          <a:solidFill>
            <a:schemeClr val="tx2"/>
          </a:solidFill>
          <a:latin typeface="Maitree" charset="0"/>
          <a:ea typeface="Maitree" charset="0"/>
          <a:cs typeface="Maitree" charset="0"/>
        </a:defRPr>
      </a:lvl1pPr>
    </p:titleStyle>
    <p:bodyStyle>
      <a:lvl1pPr marL="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1pPr>
      <a:lvl2pPr marL="3429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2pPr>
      <a:lvl3pPr marL="6858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3pPr>
      <a:lvl4pPr marL="10287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4pPr>
      <a:lvl5pPr marL="13716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5360">
          <p15:clr>
            <a:srgbClr val="F26B43"/>
          </p15:clr>
        </p15:guide>
        <p15:guide id="3" pos="29232">
          <p15:clr>
            <a:srgbClr val="F26B43"/>
          </p15:clr>
        </p15:guide>
        <p15:guide id="4" pos="1536">
          <p15:clr>
            <a:srgbClr val="F26B43"/>
          </p15:clr>
        </p15:guide>
        <p15:guide id="6" orient="horz" pos="2688">
          <p15:clr>
            <a:srgbClr val="F26B43"/>
          </p15:clr>
        </p15:guide>
        <p15:guide id="7" pos="11088">
          <p15:clr>
            <a:srgbClr val="F26B43"/>
          </p15:clr>
        </p15:guide>
        <p15:guide id="8" orient="horz" pos="8640">
          <p15:clr>
            <a:srgbClr val="F26B43"/>
          </p15:clr>
        </p15:guide>
        <p15:guide id="9" pos="21924">
          <p15:clr>
            <a:srgbClr val="F26B43"/>
          </p15:clr>
        </p15:guide>
        <p15:guide id="10" pos="432">
          <p15:clr>
            <a:srgbClr val="F26B43"/>
          </p15:clr>
        </p15:guide>
        <p15:guide id="11" orient="horz" pos="16368">
          <p15:clr>
            <a:srgbClr val="F26B43"/>
          </p15:clr>
        </p15:guide>
        <p15:guide id="12" orient="horz" pos="1296">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18/10/relationships/comments" Target="../comments/modernComment_303_2F4B5C38.xml"/><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7.jpeg"/><Relationship Id="rId5" Type="http://schemas.openxmlformats.org/officeDocument/2006/relationships/image" Target="../media/image4.pn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microsoft.com/office/2018/10/relationships/comments" Target="../comments/modernComment_467_E4960735.xm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svg"/><Relationship Id="rId12"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sv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8.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24.png"/><Relationship Id="rId5" Type="http://schemas.openxmlformats.org/officeDocument/2006/relationships/image" Target="../media/image19.jpeg"/><Relationship Id="rId10" Type="http://schemas.openxmlformats.org/officeDocument/2006/relationships/image" Target="../media/image23.png"/><Relationship Id="rId4" Type="http://schemas.openxmlformats.org/officeDocument/2006/relationships/image" Target="../media/image18.jpeg"/><Relationship Id="rId9" Type="http://schemas.openxmlformats.org/officeDocument/2006/relationships/image" Target="../media/image22.sv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6.jpeg"/><Relationship Id="rId7"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4.png"/><Relationship Id="rId7"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microsoft.com/office/2018/10/relationships/comments" Target="../comments/modernComment_44D_5556D5C4.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41.jpeg"/><Relationship Id="rId5" Type="http://schemas.openxmlformats.org/officeDocument/2006/relationships/image" Target="../media/image40.jpeg"/><Relationship Id="rId10" Type="http://schemas.openxmlformats.org/officeDocument/2006/relationships/image" Target="../media/image37.png"/><Relationship Id="rId4" Type="http://schemas.openxmlformats.org/officeDocument/2006/relationships/image" Target="../media/image39.jpeg"/><Relationship Id="rId9" Type="http://schemas.openxmlformats.org/officeDocument/2006/relationships/image" Target="../media/image44.png"/></Relationships>
</file>

<file path=ppt/slides/_rels/slide10.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42.png"/><Relationship Id="rId5" Type="http://schemas.openxmlformats.org/officeDocument/2006/relationships/image" Target="../media/image47.jpeg"/><Relationship Id="rId4"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48.jpeg"/><Relationship Id="rId7" Type="http://schemas.openxmlformats.org/officeDocument/2006/relationships/image" Target="../media/image51.jpe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50.jpeg"/><Relationship Id="rId5" Type="http://schemas.openxmlformats.org/officeDocument/2006/relationships/image" Target="../media/image43.png"/><Relationship Id="rId4" Type="http://schemas.openxmlformats.org/officeDocument/2006/relationships/image" Target="../media/image49.jpeg"/></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18/10/relationships/comments" Target="../comments/modernComment_3F0_78EFB83B.xml"/><Relationship Id="rId7"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13.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png"/><Relationship Id="rId7" Type="http://schemas.openxmlformats.org/officeDocument/2006/relationships/image" Target="../media/image59.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jpeg"/><Relationship Id="rId4" Type="http://schemas.openxmlformats.org/officeDocument/2006/relationships/image" Target="../media/image56.jpg"/><Relationship Id="rId9" Type="http://schemas.openxmlformats.org/officeDocument/2006/relationships/image" Target="../media/image61.jpeg"/></Relationships>
</file>

<file path=ppt/slides/_rels/slide14.xml.rels><?xml version="1.0" encoding="UTF-8" standalone="yes"?>
<Relationships xmlns="http://schemas.openxmlformats.org/package/2006/relationships"><Relationship Id="rId3" Type="http://schemas.microsoft.com/office/2018/10/relationships/comments" Target="../comments/modernComment_4E0_F60C5B3E.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66.jpeg"/><Relationship Id="rId13" Type="http://schemas.openxmlformats.org/officeDocument/2006/relationships/image" Target="../media/image70.jpeg"/><Relationship Id="rId3" Type="http://schemas.openxmlformats.org/officeDocument/2006/relationships/image" Target="../media/image8.png"/><Relationship Id="rId7" Type="http://schemas.openxmlformats.org/officeDocument/2006/relationships/image" Target="../media/image65.jpg"/><Relationship Id="rId12" Type="http://schemas.openxmlformats.org/officeDocument/2006/relationships/image" Target="../media/image61.jpe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jpeg"/><Relationship Id="rId4" Type="http://schemas.openxmlformats.org/officeDocument/2006/relationships/image" Target="../media/image62.png"/><Relationship Id="rId9" Type="http://schemas.openxmlformats.org/officeDocument/2006/relationships/image" Target="../media/image67.jpeg"/><Relationship Id="rId14" Type="http://schemas.openxmlformats.org/officeDocument/2006/relationships/image" Target="../media/image71.jpeg"/></Relationships>
</file>

<file path=ppt/slides/_rels/slide16.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33.png"/><Relationship Id="rId7" Type="http://schemas.openxmlformats.org/officeDocument/2006/relationships/image" Target="../media/image75.jpe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74.png"/><Relationship Id="rId11" Type="http://schemas.openxmlformats.org/officeDocument/2006/relationships/image" Target="../media/image37.png"/><Relationship Id="rId5" Type="http://schemas.openxmlformats.org/officeDocument/2006/relationships/image" Target="../media/image73.jpg"/><Relationship Id="rId10" Type="http://schemas.openxmlformats.org/officeDocument/2006/relationships/image" Target="../media/image78.jpeg"/><Relationship Id="rId4" Type="http://schemas.openxmlformats.org/officeDocument/2006/relationships/image" Target="../media/image72.jpg"/><Relationship Id="rId9" Type="http://schemas.openxmlformats.org/officeDocument/2006/relationships/image" Target="../media/image77.jpeg"/></Relationships>
</file>

<file path=ppt/slides/_rels/slide17.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png"/><Relationship Id="rId7" Type="http://schemas.openxmlformats.org/officeDocument/2006/relationships/image" Target="../media/image83.jp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png"/><Relationship Id="rId9" Type="http://schemas.openxmlformats.org/officeDocument/2006/relationships/image" Target="../media/image85.png"/></Relationships>
</file>

<file path=ppt/slides/_rels/slide18.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90.jpeg"/><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89.png"/><Relationship Id="rId5" Type="http://schemas.openxmlformats.org/officeDocument/2006/relationships/image" Target="../media/image88.jpeg"/><Relationship Id="rId4" Type="http://schemas.openxmlformats.org/officeDocument/2006/relationships/image" Target="../media/image87.png"/></Relationships>
</file>

<file path=ppt/slides/_rels/slide1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92.jpeg"/></Relationships>
</file>

<file path=ppt/slides/_rels/slide20.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81.jpeg"/><Relationship Id="rId7" Type="http://schemas.openxmlformats.org/officeDocument/2006/relationships/image" Target="../media/image96.jpe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95.jpg"/><Relationship Id="rId5" Type="http://schemas.openxmlformats.org/officeDocument/2006/relationships/image" Target="../media/image94.jpeg"/><Relationship Id="rId4" Type="http://schemas.openxmlformats.org/officeDocument/2006/relationships/image" Target="../media/image93.jpeg"/></Relationships>
</file>

<file path=ppt/slides/_rels/slide2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98.jpg"/></Relationships>
</file>

<file path=ppt/slides/_rels/slide22.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102.jp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jpeg"/></Relationships>
</file>

<file path=ppt/slides/_rels/slide2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105.png"/><Relationship Id="rId5" Type="http://schemas.openxmlformats.org/officeDocument/2006/relationships/image" Target="../media/image104.jpeg"/><Relationship Id="rId4" Type="http://schemas.openxmlformats.org/officeDocument/2006/relationships/image" Target="../media/image103.jpeg"/></Relationships>
</file>

<file path=ppt/slides/_rels/slide2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106.jpeg"/></Relationships>
</file>

<file path=ppt/slides/_rels/slide2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5.xml"/><Relationship Id="rId1" Type="http://schemas.openxmlformats.org/officeDocument/2006/relationships/slideLayout" Target="../slideLayouts/slideLayout13.xml"/><Relationship Id="rId5" Type="http://schemas.openxmlformats.org/officeDocument/2006/relationships/image" Target="../media/image108.png"/><Relationship Id="rId4" Type="http://schemas.openxmlformats.org/officeDocument/2006/relationships/image" Target="../media/image107.png"/></Relationships>
</file>

<file path=ppt/slides/_rels/slide2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9.jpeg"/></Relationships>
</file>

<file path=ppt/slides/_rels/slide27.xml.rels><?xml version="1.0" encoding="UTF-8" standalone="yes"?>
<Relationships xmlns="http://schemas.openxmlformats.org/package/2006/relationships"><Relationship Id="rId8" Type="http://schemas.openxmlformats.org/officeDocument/2006/relationships/image" Target="../media/image116.jpg"/><Relationship Id="rId3" Type="http://schemas.openxmlformats.org/officeDocument/2006/relationships/image" Target="../media/image81.jpeg"/><Relationship Id="rId7" Type="http://schemas.openxmlformats.org/officeDocument/2006/relationships/image" Target="../media/image115.jpe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114.jpeg"/><Relationship Id="rId11" Type="http://schemas.openxmlformats.org/officeDocument/2006/relationships/image" Target="../media/image109.jpeg"/><Relationship Id="rId5" Type="http://schemas.openxmlformats.org/officeDocument/2006/relationships/image" Target="../media/image113.jpeg"/><Relationship Id="rId10" Type="http://schemas.openxmlformats.org/officeDocument/2006/relationships/image" Target="../media/image118.png"/><Relationship Id="rId4" Type="http://schemas.openxmlformats.org/officeDocument/2006/relationships/image" Target="../media/image112.jpeg"/><Relationship Id="rId9" Type="http://schemas.openxmlformats.org/officeDocument/2006/relationships/image" Target="../media/image117.jpg"/></Relationships>
</file>

<file path=ppt/slides/_rels/slide28.xml.rels><?xml version="1.0" encoding="UTF-8" standalone="yes"?>
<Relationships xmlns="http://schemas.openxmlformats.org/package/2006/relationships"><Relationship Id="rId8" Type="http://schemas.openxmlformats.org/officeDocument/2006/relationships/image" Target="../media/image117.jpg"/><Relationship Id="rId3" Type="http://schemas.openxmlformats.org/officeDocument/2006/relationships/image" Target="../media/image112.jpeg"/><Relationship Id="rId7" Type="http://schemas.openxmlformats.org/officeDocument/2006/relationships/image" Target="../media/image116.jpg"/><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2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image" Target="../media/image120.jpeg"/><Relationship Id="rId4" Type="http://schemas.openxmlformats.org/officeDocument/2006/relationships/image" Target="../media/image119.jpg"/></Relationships>
</file>

<file path=ppt/slides/_rels/slide3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image" Target="../media/image123.jpg"/><Relationship Id="rId4" Type="http://schemas.openxmlformats.org/officeDocument/2006/relationships/image" Target="../media/image122.jpeg"/></Relationships>
</file>

<file path=ppt/slides/_rels/slide31.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31.xml"/><Relationship Id="rId1" Type="http://schemas.openxmlformats.org/officeDocument/2006/relationships/slideLayout" Target="../slideLayouts/slideLayout13.xml"/><Relationship Id="rId5" Type="http://schemas.openxmlformats.org/officeDocument/2006/relationships/image" Target="../media/image81.jpeg"/><Relationship Id="rId4" Type="http://schemas.openxmlformats.org/officeDocument/2006/relationships/image" Target="../media/image125.jpeg"/></Relationships>
</file>

<file path=ppt/slides/_rels/slide3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2.xml"/><Relationship Id="rId1" Type="http://schemas.openxmlformats.org/officeDocument/2006/relationships/slideLayout" Target="../slideLayouts/slideLayout13.xml"/><Relationship Id="rId6" Type="http://schemas.openxmlformats.org/officeDocument/2006/relationships/image" Target="../media/image128.png"/><Relationship Id="rId5" Type="http://schemas.openxmlformats.org/officeDocument/2006/relationships/image" Target="../media/image127.jpeg"/><Relationship Id="rId4" Type="http://schemas.openxmlformats.org/officeDocument/2006/relationships/image" Target="../media/image126.png"/></Relationships>
</file>

<file path=ppt/slides/_rels/slide33.xml.rels><?xml version="1.0" encoding="UTF-8" standalone="yes"?>
<Relationships xmlns="http://schemas.openxmlformats.org/package/2006/relationships"><Relationship Id="rId3" Type="http://schemas.microsoft.com/office/2018/10/relationships/comments" Target="../comments/modernComment_4E1_7731E869.xml"/><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8" Type="http://schemas.openxmlformats.org/officeDocument/2006/relationships/image" Target="../media/image109.jpeg"/><Relationship Id="rId3" Type="http://schemas.openxmlformats.org/officeDocument/2006/relationships/image" Target="../media/image129.jpeg"/><Relationship Id="rId7" Type="http://schemas.openxmlformats.org/officeDocument/2006/relationships/image" Target="../media/image131.png"/><Relationship Id="rId12" Type="http://schemas.openxmlformats.org/officeDocument/2006/relationships/image" Target="../media/image107.png"/><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image" Target="../media/image119.jpg"/><Relationship Id="rId11" Type="http://schemas.openxmlformats.org/officeDocument/2006/relationships/image" Target="../media/image134.jpg"/><Relationship Id="rId5" Type="http://schemas.openxmlformats.org/officeDocument/2006/relationships/image" Target="../media/image115.jpeg"/><Relationship Id="rId10" Type="http://schemas.openxmlformats.org/officeDocument/2006/relationships/image" Target="../media/image133.jpeg"/><Relationship Id="rId4" Type="http://schemas.openxmlformats.org/officeDocument/2006/relationships/image" Target="../media/image130.jpeg"/><Relationship Id="rId9" Type="http://schemas.openxmlformats.org/officeDocument/2006/relationships/image" Target="../media/image132.png"/></Relationships>
</file>

<file path=ppt/slides/_rels/slide35.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35.jpeg"/><Relationship Id="rId7" Type="http://schemas.openxmlformats.org/officeDocument/2006/relationships/image" Target="../media/image139.emf"/><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138.jpeg"/><Relationship Id="rId5" Type="http://schemas.openxmlformats.org/officeDocument/2006/relationships/image" Target="../media/image137.jpeg"/><Relationship Id="rId4" Type="http://schemas.openxmlformats.org/officeDocument/2006/relationships/image" Target="../media/image136.jpeg"/></Relationships>
</file>

<file path=ppt/slides/_rels/slide3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6.xml"/><Relationship Id="rId1" Type="http://schemas.openxmlformats.org/officeDocument/2006/relationships/slideLayout" Target="../slideLayouts/slideLayout12.xml"/><Relationship Id="rId5" Type="http://schemas.openxmlformats.org/officeDocument/2006/relationships/image" Target="../media/image141.png"/><Relationship Id="rId4" Type="http://schemas.openxmlformats.org/officeDocument/2006/relationships/image" Target="../media/image131.png"/></Relationships>
</file>

<file path=ppt/slides/_rels/slide37.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image" Target="../media/image131.png"/><Relationship Id="rId7" Type="http://schemas.openxmlformats.org/officeDocument/2006/relationships/image" Target="../media/image144.jpeg"/><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143.jpeg"/><Relationship Id="rId5" Type="http://schemas.openxmlformats.org/officeDocument/2006/relationships/image" Target="../media/image126.png"/><Relationship Id="rId4" Type="http://schemas.openxmlformats.org/officeDocument/2006/relationships/image" Target="../media/image142.jpeg"/><Relationship Id="rId9" Type="http://schemas.openxmlformats.org/officeDocument/2006/relationships/image" Target="../media/image146.jpeg"/></Relationships>
</file>

<file path=ppt/slides/_rels/slide38.xml.rels><?xml version="1.0" encoding="UTF-8" standalone="yes"?>
<Relationships xmlns="http://schemas.openxmlformats.org/package/2006/relationships"><Relationship Id="rId3" Type="http://schemas.openxmlformats.org/officeDocument/2006/relationships/image" Target="../media/image147.jpeg"/><Relationship Id="rId7" Type="http://schemas.openxmlformats.org/officeDocument/2006/relationships/image" Target="../media/image98.jpg"/><Relationship Id="rId2" Type="http://schemas.openxmlformats.org/officeDocument/2006/relationships/notesSlide" Target="../notesSlides/notesSlide38.xml"/><Relationship Id="rId1" Type="http://schemas.openxmlformats.org/officeDocument/2006/relationships/slideLayout" Target="../slideLayouts/slideLayout14.xml"/><Relationship Id="rId6" Type="http://schemas.openxmlformats.org/officeDocument/2006/relationships/image" Target="../media/image105.png"/><Relationship Id="rId5" Type="http://schemas.openxmlformats.org/officeDocument/2006/relationships/image" Target="../media/image149.jpg"/><Relationship Id="rId4" Type="http://schemas.openxmlformats.org/officeDocument/2006/relationships/image" Target="../media/image148.jpeg"/></Relationships>
</file>

<file path=ppt/slides/_rels/slide39.xml.rels><?xml version="1.0" encoding="UTF-8" standalone="yes"?>
<Relationships xmlns="http://schemas.openxmlformats.org/package/2006/relationships"><Relationship Id="rId3" Type="http://schemas.microsoft.com/office/2018/10/relationships/comments" Target="../comments/modernComment_4E2_6C329185.xml"/><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8" Type="http://schemas.openxmlformats.org/officeDocument/2006/relationships/image" Target="../media/image155.png"/><Relationship Id="rId13" Type="http://schemas.openxmlformats.org/officeDocument/2006/relationships/image" Target="../media/image160.svg"/><Relationship Id="rId18" Type="http://schemas.openxmlformats.org/officeDocument/2006/relationships/image" Target="../media/image165.png"/><Relationship Id="rId3" Type="http://schemas.openxmlformats.org/officeDocument/2006/relationships/image" Target="../media/image150.png"/><Relationship Id="rId7" Type="http://schemas.openxmlformats.org/officeDocument/2006/relationships/image" Target="../media/image154.png"/><Relationship Id="rId12" Type="http://schemas.openxmlformats.org/officeDocument/2006/relationships/image" Target="../media/image159.png"/><Relationship Id="rId17" Type="http://schemas.openxmlformats.org/officeDocument/2006/relationships/image" Target="../media/image164.jpeg"/><Relationship Id="rId2" Type="http://schemas.openxmlformats.org/officeDocument/2006/relationships/notesSlide" Target="../notesSlides/notesSlide40.xml"/><Relationship Id="rId16" Type="http://schemas.openxmlformats.org/officeDocument/2006/relationships/image" Target="../media/image163.svg"/><Relationship Id="rId20" Type="http://schemas.openxmlformats.org/officeDocument/2006/relationships/image" Target="../media/image167.jpg"/><Relationship Id="rId1" Type="http://schemas.openxmlformats.org/officeDocument/2006/relationships/slideLayout" Target="../slideLayouts/slideLayout12.xml"/><Relationship Id="rId6" Type="http://schemas.openxmlformats.org/officeDocument/2006/relationships/image" Target="../media/image153.svg"/><Relationship Id="rId11" Type="http://schemas.openxmlformats.org/officeDocument/2006/relationships/image" Target="../media/image158.png"/><Relationship Id="rId5" Type="http://schemas.openxmlformats.org/officeDocument/2006/relationships/image" Target="../media/image152.png"/><Relationship Id="rId15" Type="http://schemas.openxmlformats.org/officeDocument/2006/relationships/image" Target="../media/image162.png"/><Relationship Id="rId10" Type="http://schemas.openxmlformats.org/officeDocument/2006/relationships/image" Target="../media/image157.png"/><Relationship Id="rId19" Type="http://schemas.openxmlformats.org/officeDocument/2006/relationships/image" Target="../media/image166.png"/><Relationship Id="rId4" Type="http://schemas.openxmlformats.org/officeDocument/2006/relationships/image" Target="../media/image151.png"/><Relationship Id="rId9" Type="http://schemas.openxmlformats.org/officeDocument/2006/relationships/image" Target="../media/image156.png"/><Relationship Id="rId14" Type="http://schemas.openxmlformats.org/officeDocument/2006/relationships/image" Target="../media/image161.png"/></Relationships>
</file>

<file path=ppt/slides/_rels/slide41.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openxmlformats.org/officeDocument/2006/relationships/image" Target="../media/image26.jpeg"/><Relationship Id="rId5" Type="http://schemas.openxmlformats.org/officeDocument/2006/relationships/image" Target="../media/image171.jpeg"/><Relationship Id="rId4" Type="http://schemas.openxmlformats.org/officeDocument/2006/relationships/image" Target="../media/image140.png"/></Relationships>
</file>

<file path=ppt/slides/_rels/slide43.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42.xml"/><Relationship Id="rId1" Type="http://schemas.openxmlformats.org/officeDocument/2006/relationships/slideLayout" Target="../slideLayouts/slideLayout12.xml"/><Relationship Id="rId6" Type="http://schemas.openxmlformats.org/officeDocument/2006/relationships/image" Target="../media/image173.jpeg"/><Relationship Id="rId5" Type="http://schemas.openxmlformats.org/officeDocument/2006/relationships/image" Target="../media/image172.jpeg"/><Relationship Id="rId4" Type="http://schemas.openxmlformats.org/officeDocument/2006/relationships/image" Target="../media/image140.png"/></Relationships>
</file>

<file path=ppt/slides/_rels/slide44.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43.xml"/><Relationship Id="rId1" Type="http://schemas.openxmlformats.org/officeDocument/2006/relationships/slideLayout" Target="../slideLayouts/slideLayout16.xml"/><Relationship Id="rId4" Type="http://schemas.openxmlformats.org/officeDocument/2006/relationships/image" Target="../media/image175.jpeg"/></Relationships>
</file>

<file path=ppt/slides/_rels/slide45.xml.rels><?xml version="1.0" encoding="UTF-8" standalone="yes"?>
<Relationships xmlns="http://schemas.openxmlformats.org/package/2006/relationships"><Relationship Id="rId8" Type="http://schemas.openxmlformats.org/officeDocument/2006/relationships/image" Target="../media/image182.jpeg"/><Relationship Id="rId13" Type="http://schemas.openxmlformats.org/officeDocument/2006/relationships/image" Target="../media/image187.jpeg"/><Relationship Id="rId3" Type="http://schemas.openxmlformats.org/officeDocument/2006/relationships/image" Target="../media/image177.jpeg"/><Relationship Id="rId7" Type="http://schemas.openxmlformats.org/officeDocument/2006/relationships/image" Target="../media/image181.jpeg"/><Relationship Id="rId12" Type="http://schemas.openxmlformats.org/officeDocument/2006/relationships/image" Target="../media/image186.jpeg"/><Relationship Id="rId17" Type="http://schemas.openxmlformats.org/officeDocument/2006/relationships/image" Target="../media/image191.jpeg"/><Relationship Id="rId2" Type="http://schemas.openxmlformats.org/officeDocument/2006/relationships/image" Target="../media/image176.jpeg"/><Relationship Id="rId16" Type="http://schemas.openxmlformats.org/officeDocument/2006/relationships/image" Target="../media/image190.jpeg"/><Relationship Id="rId1" Type="http://schemas.openxmlformats.org/officeDocument/2006/relationships/slideLayout" Target="../slideLayouts/slideLayout24.xml"/><Relationship Id="rId6" Type="http://schemas.openxmlformats.org/officeDocument/2006/relationships/image" Target="../media/image180.jpeg"/><Relationship Id="rId11" Type="http://schemas.openxmlformats.org/officeDocument/2006/relationships/image" Target="../media/image185.jpeg"/><Relationship Id="rId5" Type="http://schemas.openxmlformats.org/officeDocument/2006/relationships/image" Target="../media/image179.jpeg"/><Relationship Id="rId15" Type="http://schemas.openxmlformats.org/officeDocument/2006/relationships/image" Target="../media/image189.svg"/><Relationship Id="rId10" Type="http://schemas.openxmlformats.org/officeDocument/2006/relationships/image" Target="../media/image184.jpeg"/><Relationship Id="rId4" Type="http://schemas.openxmlformats.org/officeDocument/2006/relationships/image" Target="../media/image178.jpeg"/><Relationship Id="rId9" Type="http://schemas.openxmlformats.org/officeDocument/2006/relationships/image" Target="../media/image183.jpeg"/><Relationship Id="rId14" Type="http://schemas.openxmlformats.org/officeDocument/2006/relationships/image" Target="../media/image188.png"/></Relationships>
</file>

<file path=ppt/slides/_rels/slide46.xml.rels><?xml version="1.0" encoding="UTF-8" standalone="yes"?>
<Relationships xmlns="http://schemas.openxmlformats.org/package/2006/relationships"><Relationship Id="rId8" Type="http://schemas.openxmlformats.org/officeDocument/2006/relationships/image" Target="../media/image197.jpeg"/><Relationship Id="rId3" Type="http://schemas.openxmlformats.org/officeDocument/2006/relationships/image" Target="../media/image192.png"/><Relationship Id="rId7" Type="http://schemas.openxmlformats.org/officeDocument/2006/relationships/image" Target="../media/image196.png"/><Relationship Id="rId12" Type="http://schemas.openxmlformats.org/officeDocument/2006/relationships/image" Target="../media/image201.jpg"/><Relationship Id="rId2" Type="http://schemas.openxmlformats.org/officeDocument/2006/relationships/notesSlide" Target="../notesSlides/notesSlide44.xml"/><Relationship Id="rId1" Type="http://schemas.openxmlformats.org/officeDocument/2006/relationships/slideLayout" Target="../slideLayouts/slideLayout17.xml"/><Relationship Id="rId6" Type="http://schemas.openxmlformats.org/officeDocument/2006/relationships/image" Target="../media/image195.png"/><Relationship Id="rId11" Type="http://schemas.openxmlformats.org/officeDocument/2006/relationships/image" Target="../media/image200.jpg"/><Relationship Id="rId5" Type="http://schemas.openxmlformats.org/officeDocument/2006/relationships/image" Target="../media/image194.png"/><Relationship Id="rId10" Type="http://schemas.openxmlformats.org/officeDocument/2006/relationships/image" Target="../media/image199.svg"/><Relationship Id="rId4" Type="http://schemas.openxmlformats.org/officeDocument/2006/relationships/image" Target="../media/image193.png"/><Relationship Id="rId9" Type="http://schemas.openxmlformats.org/officeDocument/2006/relationships/image" Target="../media/image198.png"/></Relationships>
</file>

<file path=ppt/slides/_rels/slide47.xml.rels><?xml version="1.0" encoding="UTF-8" standalone="yes"?>
<Relationships xmlns="http://schemas.openxmlformats.org/package/2006/relationships"><Relationship Id="rId8" Type="http://schemas.openxmlformats.org/officeDocument/2006/relationships/image" Target="../media/image206.jpeg"/><Relationship Id="rId3" Type="http://schemas.openxmlformats.org/officeDocument/2006/relationships/image" Target="../media/image194.png"/><Relationship Id="rId7" Type="http://schemas.openxmlformats.org/officeDocument/2006/relationships/image" Target="../media/image205.jpeg"/><Relationship Id="rId2" Type="http://schemas.openxmlformats.org/officeDocument/2006/relationships/notesSlide" Target="../notesSlides/notesSlide45.xml"/><Relationship Id="rId1" Type="http://schemas.openxmlformats.org/officeDocument/2006/relationships/slideLayout" Target="../slideLayouts/slideLayout29.xml"/><Relationship Id="rId6" Type="http://schemas.openxmlformats.org/officeDocument/2006/relationships/image" Target="../media/image204.jpeg"/><Relationship Id="rId5" Type="http://schemas.openxmlformats.org/officeDocument/2006/relationships/image" Target="../media/image203.jpeg"/><Relationship Id="rId4" Type="http://schemas.openxmlformats.org/officeDocument/2006/relationships/image" Target="../media/image202.jpeg"/><Relationship Id="rId9" Type="http://schemas.openxmlformats.org/officeDocument/2006/relationships/image" Target="../media/image207.jpeg"/></Relationships>
</file>

<file path=ppt/slides/_rels/slide48.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p:cNvPicPr>
            <a:picLocks noChangeAspect="1"/>
          </p:cNvPicPr>
          <p:nvPr/>
        </p:nvPicPr>
        <p:blipFill rotWithShape="1">
          <a:blip r:embed="rId4">
            <a:extLst>
              <a:ext uri="{28A0092B-C50C-407E-A947-70E740481C1C}">
                <a14:useLocalDpi xmlns:a14="http://schemas.microsoft.com/office/drawing/2010/main" val="0"/>
              </a:ext>
            </a:extLst>
          </a:blip>
          <a:srcRect t="3621" b="12748"/>
          <a:stretch/>
        </p:blipFill>
        <p:spPr>
          <a:xfrm>
            <a:off x="0" y="50800"/>
            <a:ext cx="18288000" cy="13737918"/>
          </a:xfrm>
          <a:prstGeom prst="rect">
            <a:avLst/>
          </a:prstGeom>
        </p:spPr>
      </p:pic>
      <p:sp>
        <p:nvSpPr>
          <p:cNvPr id="4" name="Footer Placeholder 3"/>
          <p:cNvSpPr>
            <a:spLocks noGrp="1"/>
          </p:cNvSpPr>
          <p:nvPr>
            <p:ph type="ftr" sz="quarter" idx="11"/>
          </p:nvPr>
        </p:nvSpPr>
        <p:spPr/>
        <p:txBody>
          <a:bodyPr/>
          <a:lstStyle/>
          <a:p>
            <a:r>
              <a:rPr lang="en-US"/>
              <a:t>The Creative Next </a:t>
            </a:r>
          </a:p>
        </p:txBody>
      </p:sp>
      <p:sp>
        <p:nvSpPr>
          <p:cNvPr id="3" name="Slide Number Placeholder 2"/>
          <p:cNvSpPr>
            <a:spLocks noGrp="1"/>
          </p:cNvSpPr>
          <p:nvPr>
            <p:ph type="sldNum" sz="quarter" idx="12"/>
          </p:nvPr>
        </p:nvSpPr>
        <p:spPr/>
        <p:txBody>
          <a:bodyPr/>
          <a:lstStyle/>
          <a:p>
            <a:fld id="{E01420A3-AF14-4D86-9C9E-05623C496591}" type="slidenum">
              <a:rPr lang="en-US" smtClean="0"/>
              <a:t>1</a:t>
            </a:fld>
            <a:endParaRPr lang="en-US" dirty="0"/>
          </a:p>
        </p:txBody>
      </p:sp>
      <p:pic>
        <p:nvPicPr>
          <p:cNvPr id="9" name="Imag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917" y="0"/>
            <a:ext cx="5999117" cy="13716000"/>
          </a:xfrm>
          <a:prstGeom prst="rect">
            <a:avLst/>
          </a:prstGeom>
        </p:spPr>
      </p:pic>
      <p:pic>
        <p:nvPicPr>
          <p:cNvPr id="5" name="Image 4" descr="Une image contenant texte&#10;&#10;Description générée automatiquement">
            <a:extLst>
              <a:ext uri="{FF2B5EF4-FFF2-40B4-BE49-F238E27FC236}">
                <a16:creationId xmlns:a16="http://schemas.microsoft.com/office/drawing/2014/main" id="{B4325601-B241-4970-92F3-BD479F4D640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6677" y="683488"/>
            <a:ext cx="4631131" cy="4629241"/>
          </a:xfrm>
          <a:prstGeom prst="rect">
            <a:avLst/>
          </a:prstGeom>
        </p:spPr>
      </p:pic>
    </p:spTree>
    <p:extLst>
      <p:ext uri="{BB962C8B-B14F-4D97-AF65-F5344CB8AC3E}">
        <p14:creationId xmlns:p14="http://schemas.microsoft.com/office/powerpoint/2010/main" val="793467960"/>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AE4E2C8-F273-B9E3-5068-2FFBD52FD272}"/>
              </a:ext>
            </a:extLst>
          </p:cNvPr>
          <p:cNvSpPr txBox="1"/>
          <p:nvPr/>
        </p:nvSpPr>
        <p:spPr>
          <a:xfrm>
            <a:off x="0" y="4419600"/>
            <a:ext cx="18288000" cy="1200329"/>
          </a:xfrm>
          <a:prstGeom prst="rect">
            <a:avLst/>
          </a:prstGeom>
          <a:noFill/>
        </p:spPr>
        <p:txBody>
          <a:bodyPr wrap="square" rtlCol="0">
            <a:spAutoFit/>
          </a:bodyPr>
          <a:lstStyle/>
          <a:p>
            <a:pPr algn="ctr"/>
            <a:r>
              <a:rPr lang="fr-FR" sz="7200" dirty="0">
                <a:solidFill>
                  <a:schemeClr val="bg1"/>
                </a:solidFill>
                <a:latin typeface="Maitree" panose="00000500000000000000" pitchFamily="2" charset="-34"/>
                <a:cs typeface="Maitree" panose="00000500000000000000" pitchFamily="2" charset="-34"/>
              </a:rPr>
              <a:t>Les missions de L’Œuvre d’Orient</a:t>
            </a:r>
          </a:p>
        </p:txBody>
      </p:sp>
    </p:spTree>
    <p:extLst>
      <p:ext uri="{BB962C8B-B14F-4D97-AF65-F5344CB8AC3E}">
        <p14:creationId xmlns:p14="http://schemas.microsoft.com/office/powerpoint/2010/main" val="3835037493"/>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88D6A-93AA-A207-36BD-DD9E896A13ED}"/>
            </a:ext>
          </a:extLst>
        </p:cNvPr>
        <p:cNvGrpSpPr/>
        <p:nvPr/>
      </p:nvGrpSpPr>
      <p:grpSpPr>
        <a:xfrm>
          <a:off x="0" y="0"/>
          <a:ext cx="0" cy="0"/>
          <a:chOff x="0" y="0"/>
          <a:chExt cx="0" cy="0"/>
        </a:xfrm>
      </p:grpSpPr>
      <p:pic>
        <p:nvPicPr>
          <p:cNvPr id="8" name="Image 7" descr="Une image contenant étoile&#10;&#10;Description générée automatiquement">
            <a:extLst>
              <a:ext uri="{FF2B5EF4-FFF2-40B4-BE49-F238E27FC236}">
                <a16:creationId xmlns:a16="http://schemas.microsoft.com/office/drawing/2014/main" id="{F0B56A78-159B-DC3D-9077-1923388BF5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0512"/>
            <a:ext cx="3452544" cy="13528964"/>
          </a:xfrm>
          <a:prstGeom prst="rect">
            <a:avLst/>
          </a:prstGeom>
        </p:spPr>
      </p:pic>
      <p:sp>
        <p:nvSpPr>
          <p:cNvPr id="2" name="Title 1">
            <a:extLst>
              <a:ext uri="{FF2B5EF4-FFF2-40B4-BE49-F238E27FC236}">
                <a16:creationId xmlns:a16="http://schemas.microsoft.com/office/drawing/2014/main" id="{ABB4115E-22A9-4340-1B42-23B8FBA71E87}"/>
              </a:ext>
            </a:extLst>
          </p:cNvPr>
          <p:cNvSpPr>
            <a:spLocks noGrp="1"/>
          </p:cNvSpPr>
          <p:nvPr>
            <p:ph type="title"/>
          </p:nvPr>
        </p:nvSpPr>
        <p:spPr>
          <a:xfrm>
            <a:off x="768815" y="470288"/>
            <a:ext cx="18011553" cy="946413"/>
          </a:xfrm>
        </p:spPr>
        <p:txBody>
          <a:bodyPr/>
          <a:lstStyle/>
          <a:p>
            <a:r>
              <a:rPr lang="fr-FR" sz="6000" dirty="0"/>
              <a:t>L’Œuvre d’Orient</a:t>
            </a:r>
          </a:p>
        </p:txBody>
      </p:sp>
      <p:sp>
        <p:nvSpPr>
          <p:cNvPr id="4" name="Slide Number Placeholder 3">
            <a:extLst>
              <a:ext uri="{FF2B5EF4-FFF2-40B4-BE49-F238E27FC236}">
                <a16:creationId xmlns:a16="http://schemas.microsoft.com/office/drawing/2014/main" id="{91A891C8-95AD-C282-1EA9-7AEBEB149B65}"/>
              </a:ext>
            </a:extLst>
          </p:cNvPr>
          <p:cNvSpPr>
            <a:spLocks noGrp="1"/>
          </p:cNvSpPr>
          <p:nvPr>
            <p:ph type="sldNum" sz="quarter" idx="12"/>
          </p:nvPr>
        </p:nvSpPr>
        <p:spPr/>
        <p:txBody>
          <a:bodyPr/>
          <a:lstStyle/>
          <a:p>
            <a:pPr marL="0" marR="0" lvl="0" indent="0" algn="ctr" defTabSz="1828800" rtl="0" eaLnBrk="1" fontAlgn="auto" latinLnBrk="0" hangingPunct="1">
              <a:lnSpc>
                <a:spcPct val="100000"/>
              </a:lnSpc>
              <a:spcBef>
                <a:spcPts val="0"/>
              </a:spcBef>
              <a:spcAft>
                <a:spcPts val="0"/>
              </a:spcAft>
              <a:buClrTx/>
              <a:buSzTx/>
              <a:buFontTx/>
              <a:buNone/>
              <a:tabLst/>
              <a:defRPr/>
            </a:pPr>
            <a:fld id="{E01420A3-AF14-4D86-9C9E-05623C496591}" type="slidenum">
              <a:rPr kumimoji="0" lang="en-US" sz="1200" b="0" i="0" u="none" strike="noStrike" kern="1200" cap="none" spc="0" normalizeH="0" baseline="0" noProof="0" smtClean="0">
                <a:ln>
                  <a:noFill/>
                </a:ln>
                <a:solidFill>
                  <a:srgbClr val="7E7E7E">
                    <a:tint val="75000"/>
                  </a:srgbClr>
                </a:solidFill>
                <a:effectLst/>
                <a:uLnTx/>
                <a:uFillTx/>
                <a:latin typeface="Raleway" charset="0"/>
              </a:rPr>
              <a:pPr marL="0" marR="0" lvl="0" indent="0" algn="ctr" defTabSz="18288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srgbClr val="7E7E7E">
                  <a:tint val="75000"/>
                </a:srgbClr>
              </a:solidFill>
              <a:effectLst/>
              <a:uLnTx/>
              <a:uFillTx/>
              <a:latin typeface="Raleway" charset="0"/>
            </a:endParaRPr>
          </a:p>
        </p:txBody>
      </p:sp>
      <p:sp>
        <p:nvSpPr>
          <p:cNvPr id="15" name="ZoneTexte 14">
            <a:extLst>
              <a:ext uri="{FF2B5EF4-FFF2-40B4-BE49-F238E27FC236}">
                <a16:creationId xmlns:a16="http://schemas.microsoft.com/office/drawing/2014/main" id="{22141FE5-EDA2-3ED9-3343-161E4C513520}"/>
              </a:ext>
            </a:extLst>
          </p:cNvPr>
          <p:cNvSpPr txBox="1"/>
          <p:nvPr/>
        </p:nvSpPr>
        <p:spPr>
          <a:xfrm>
            <a:off x="1176925" y="1977977"/>
            <a:ext cx="7369325" cy="1938992"/>
          </a:xfrm>
          <a:prstGeom prst="rect">
            <a:avLst/>
          </a:prstGeom>
          <a:noFill/>
        </p:spPr>
        <p:txBody>
          <a:bodyPr wrap="none" rtlCol="0">
            <a:spAutoFit/>
          </a:bodyPr>
          <a:lstStyle/>
          <a:p>
            <a:r>
              <a:rPr lang="fr-FR" sz="4000" dirty="0">
                <a:solidFill>
                  <a:schemeClr val="tx2"/>
                </a:solidFill>
                <a:latin typeface="Raleway" pitchFamily="2" charset="0"/>
              </a:rPr>
              <a:t>Est une association catholique</a:t>
            </a:r>
          </a:p>
          <a:p>
            <a:endParaRPr lang="fr-FR" sz="4000" dirty="0">
              <a:solidFill>
                <a:schemeClr val="tx2"/>
              </a:solidFill>
              <a:latin typeface="Raleway" pitchFamily="2" charset="0"/>
            </a:endParaRPr>
          </a:p>
          <a:p>
            <a:r>
              <a:rPr lang="fr-FR" sz="4000" dirty="0">
                <a:solidFill>
                  <a:schemeClr val="tx2"/>
                </a:solidFill>
                <a:latin typeface="Raleway" pitchFamily="2" charset="0"/>
              </a:rPr>
              <a:t>Fête ses 170 ans en 2026</a:t>
            </a:r>
          </a:p>
        </p:txBody>
      </p:sp>
      <p:grpSp>
        <p:nvGrpSpPr>
          <p:cNvPr id="28" name="Groupe 27">
            <a:extLst>
              <a:ext uri="{FF2B5EF4-FFF2-40B4-BE49-F238E27FC236}">
                <a16:creationId xmlns:a16="http://schemas.microsoft.com/office/drawing/2014/main" id="{1C33D245-D8E2-144E-F25B-BBF6B3E9B653}"/>
              </a:ext>
            </a:extLst>
          </p:cNvPr>
          <p:cNvGrpSpPr/>
          <p:nvPr/>
        </p:nvGrpSpPr>
        <p:grpSpPr>
          <a:xfrm>
            <a:off x="518177" y="1907500"/>
            <a:ext cx="438271" cy="793119"/>
            <a:chOff x="4598769" y="3460180"/>
            <a:chExt cx="914400" cy="1238952"/>
          </a:xfrm>
        </p:grpSpPr>
        <p:sp>
          <p:nvSpPr>
            <p:cNvPr id="30" name="Organigramme : Procédé 29">
              <a:extLst>
                <a:ext uri="{FF2B5EF4-FFF2-40B4-BE49-F238E27FC236}">
                  <a16:creationId xmlns:a16="http://schemas.microsoft.com/office/drawing/2014/main" id="{515E8C04-9493-0C5B-3028-5952703375F7}"/>
                </a:ext>
              </a:extLst>
            </p:cNvPr>
            <p:cNvSpPr/>
            <p:nvPr/>
          </p:nvSpPr>
          <p:spPr>
            <a:xfrm>
              <a:off x="4598769" y="3719819"/>
              <a:ext cx="914400" cy="272366"/>
            </a:xfrm>
            <a:prstGeom prst="flowChartProcess">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31" name="Rectangle 30">
              <a:extLst>
                <a:ext uri="{FF2B5EF4-FFF2-40B4-BE49-F238E27FC236}">
                  <a16:creationId xmlns:a16="http://schemas.microsoft.com/office/drawing/2014/main" id="{0CC513C3-17D0-BD63-4EA6-8BFB62DD0A1D}"/>
                </a:ext>
              </a:extLst>
            </p:cNvPr>
            <p:cNvSpPr/>
            <p:nvPr/>
          </p:nvSpPr>
          <p:spPr>
            <a:xfrm>
              <a:off x="4930235" y="3460180"/>
              <a:ext cx="191461" cy="123895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grpSp>
      <p:pic>
        <p:nvPicPr>
          <p:cNvPr id="33" name="Graphique 32" descr="Gâteau avec un remplissage uni">
            <a:extLst>
              <a:ext uri="{FF2B5EF4-FFF2-40B4-BE49-F238E27FC236}">
                <a16:creationId xmlns:a16="http://schemas.microsoft.com/office/drawing/2014/main" id="{800C26B5-6C7F-4A8A-3BCC-DD8D8CE0433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2525" y="3141496"/>
            <a:ext cx="914400" cy="914400"/>
          </a:xfrm>
          <a:prstGeom prst="rect">
            <a:avLst/>
          </a:prstGeom>
        </p:spPr>
      </p:pic>
      <p:pic>
        <p:nvPicPr>
          <p:cNvPr id="35" name="Graphique 34" descr="Main ouverte avec un remplissage uni">
            <a:extLst>
              <a:ext uri="{FF2B5EF4-FFF2-40B4-BE49-F238E27FC236}">
                <a16:creationId xmlns:a16="http://schemas.microsoft.com/office/drawing/2014/main" id="{552999E7-A12A-330A-EE0D-D86F0D320E9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955871" y="2160887"/>
            <a:ext cx="914400" cy="914400"/>
          </a:xfrm>
          <a:prstGeom prst="rect">
            <a:avLst/>
          </a:prstGeom>
        </p:spPr>
      </p:pic>
      <p:pic>
        <p:nvPicPr>
          <p:cNvPr id="37" name="Graphique 36" descr="Cœur contour">
            <a:extLst>
              <a:ext uri="{FF2B5EF4-FFF2-40B4-BE49-F238E27FC236}">
                <a16:creationId xmlns:a16="http://schemas.microsoft.com/office/drawing/2014/main" id="{91037BFC-7533-EE36-00EC-10BEE69F522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955871" y="1922823"/>
            <a:ext cx="695264" cy="695264"/>
          </a:xfrm>
          <a:prstGeom prst="rect">
            <a:avLst/>
          </a:prstGeom>
        </p:spPr>
      </p:pic>
      <p:pic>
        <p:nvPicPr>
          <p:cNvPr id="41" name="Graphique 40" descr="Globe terrestre : Europe et Afrique avec un remplissage uni">
            <a:extLst>
              <a:ext uri="{FF2B5EF4-FFF2-40B4-BE49-F238E27FC236}">
                <a16:creationId xmlns:a16="http://schemas.microsoft.com/office/drawing/2014/main" id="{B2AA3675-8779-F250-894A-1AE4B997072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955871" y="3194704"/>
            <a:ext cx="914400" cy="914400"/>
          </a:xfrm>
          <a:prstGeom prst="rect">
            <a:avLst/>
          </a:prstGeom>
        </p:spPr>
      </p:pic>
      <p:sp>
        <p:nvSpPr>
          <p:cNvPr id="42" name="ZoneTexte 41">
            <a:extLst>
              <a:ext uri="{FF2B5EF4-FFF2-40B4-BE49-F238E27FC236}">
                <a16:creationId xmlns:a16="http://schemas.microsoft.com/office/drawing/2014/main" id="{DBC2F009-4A66-0EEC-8EDA-3D6385D7B6B1}"/>
              </a:ext>
            </a:extLst>
          </p:cNvPr>
          <p:cNvSpPr txBox="1"/>
          <p:nvPr/>
        </p:nvSpPr>
        <p:spPr>
          <a:xfrm>
            <a:off x="10932594" y="1380071"/>
            <a:ext cx="7438255" cy="2554545"/>
          </a:xfrm>
          <a:prstGeom prst="rect">
            <a:avLst/>
          </a:prstGeom>
          <a:noFill/>
        </p:spPr>
        <p:txBody>
          <a:bodyPr wrap="none" rtlCol="0">
            <a:spAutoFit/>
          </a:bodyPr>
          <a:lstStyle/>
          <a:p>
            <a:endParaRPr lang="fr-FR" sz="4000" dirty="0">
              <a:solidFill>
                <a:schemeClr val="tx2"/>
              </a:solidFill>
              <a:latin typeface="Raleway" pitchFamily="2" charset="0"/>
            </a:endParaRPr>
          </a:p>
          <a:p>
            <a:r>
              <a:rPr lang="fr-FR" sz="4000" dirty="0">
                <a:solidFill>
                  <a:schemeClr val="tx2"/>
                </a:solidFill>
                <a:latin typeface="Raleway" pitchFamily="2" charset="0"/>
              </a:rPr>
              <a:t>Soutient les chrétiens d’Orient </a:t>
            </a:r>
          </a:p>
          <a:p>
            <a:endParaRPr lang="fr-FR" sz="4000" dirty="0">
              <a:solidFill>
                <a:schemeClr val="tx2"/>
              </a:solidFill>
              <a:latin typeface="Raleway" pitchFamily="2" charset="0"/>
            </a:endParaRPr>
          </a:p>
          <a:p>
            <a:r>
              <a:rPr lang="fr-FR" sz="4000" dirty="0">
                <a:solidFill>
                  <a:schemeClr val="tx2"/>
                </a:solidFill>
                <a:latin typeface="Raleway" pitchFamily="2" charset="0"/>
              </a:rPr>
              <a:t>Agit dans 23 Pays </a:t>
            </a:r>
          </a:p>
        </p:txBody>
      </p:sp>
      <p:grpSp>
        <p:nvGrpSpPr>
          <p:cNvPr id="43" name="Groupe 42">
            <a:extLst>
              <a:ext uri="{FF2B5EF4-FFF2-40B4-BE49-F238E27FC236}">
                <a16:creationId xmlns:a16="http://schemas.microsoft.com/office/drawing/2014/main" id="{C52FB768-699B-F620-8A87-B70A2D3BEBFF}"/>
              </a:ext>
            </a:extLst>
          </p:cNvPr>
          <p:cNvGrpSpPr/>
          <p:nvPr/>
        </p:nvGrpSpPr>
        <p:grpSpPr>
          <a:xfrm>
            <a:off x="1492868" y="4571476"/>
            <a:ext cx="15302264" cy="8058264"/>
            <a:chOff x="888143" y="2619632"/>
            <a:chExt cx="13173846" cy="8896866"/>
          </a:xfrm>
        </p:grpSpPr>
        <p:pic>
          <p:nvPicPr>
            <p:cNvPr id="44" name="Image 43">
              <a:extLst>
                <a:ext uri="{FF2B5EF4-FFF2-40B4-BE49-F238E27FC236}">
                  <a16:creationId xmlns:a16="http://schemas.microsoft.com/office/drawing/2014/main" id="{5B7D717F-C240-F71F-7CD6-2B491A8C40AD}"/>
                </a:ext>
              </a:extLst>
            </p:cNvPr>
            <p:cNvPicPr>
              <a:picLocks noChangeAspect="1"/>
            </p:cNvPicPr>
            <p:nvPr/>
          </p:nvPicPr>
          <p:blipFill rotWithShape="1">
            <a:blip r:embed="rId12"/>
            <a:srcRect t="7902" r="5496" b="7377"/>
            <a:stretch/>
          </p:blipFill>
          <p:spPr>
            <a:xfrm>
              <a:off x="888143" y="2619632"/>
              <a:ext cx="13173846" cy="8896866"/>
            </a:xfrm>
            <a:prstGeom prst="rect">
              <a:avLst/>
            </a:prstGeom>
          </p:spPr>
        </p:pic>
        <p:sp>
          <p:nvSpPr>
            <p:cNvPr id="45" name="Ellipse 44">
              <a:extLst>
                <a:ext uri="{FF2B5EF4-FFF2-40B4-BE49-F238E27FC236}">
                  <a16:creationId xmlns:a16="http://schemas.microsoft.com/office/drawing/2014/main" id="{227EDE86-F0EB-5CF7-1294-3F7CE5DE4DC3}"/>
                </a:ext>
              </a:extLst>
            </p:cNvPr>
            <p:cNvSpPr/>
            <p:nvPr/>
          </p:nvSpPr>
          <p:spPr>
            <a:xfrm>
              <a:off x="6425513" y="5881815"/>
              <a:ext cx="1210963" cy="1309815"/>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6" name="ZoneTexte 45">
            <a:extLst>
              <a:ext uri="{FF2B5EF4-FFF2-40B4-BE49-F238E27FC236}">
                <a16:creationId xmlns:a16="http://schemas.microsoft.com/office/drawing/2014/main" id="{E57C0F40-50A3-C65A-A0E6-7CBD6608CAAA}"/>
              </a:ext>
            </a:extLst>
          </p:cNvPr>
          <p:cNvSpPr txBox="1"/>
          <p:nvPr/>
        </p:nvSpPr>
        <p:spPr>
          <a:xfrm>
            <a:off x="8348471" y="8297212"/>
            <a:ext cx="833883" cy="276999"/>
          </a:xfrm>
          <a:prstGeom prst="rect">
            <a:avLst/>
          </a:prstGeom>
          <a:noFill/>
        </p:spPr>
        <p:txBody>
          <a:bodyPr wrap="none" rtlCol="0">
            <a:spAutoFit/>
          </a:bodyPr>
          <a:lstStyle/>
          <a:p>
            <a:r>
              <a:rPr lang="fr-FR" sz="1200" dirty="0">
                <a:solidFill>
                  <a:schemeClr val="bg1"/>
                </a:solidFill>
                <a:latin typeface="Raleway" pitchFamily="2" charset="0"/>
              </a:rPr>
              <a:t>Palestine</a:t>
            </a:r>
          </a:p>
        </p:txBody>
      </p:sp>
    </p:spTree>
    <p:extLst>
      <p:ext uri="{BB962C8B-B14F-4D97-AF65-F5344CB8AC3E}">
        <p14:creationId xmlns:p14="http://schemas.microsoft.com/office/powerpoint/2010/main" val="1867414073"/>
      </p:ext>
    </p:extLst>
  </p:cSld>
  <p:clrMapOvr>
    <a:masterClrMapping/>
  </p:clrMapOvr>
  <mc:AlternateContent xmlns:mc="http://schemas.openxmlformats.org/markup-compatibility/2006" xmlns:p14="http://schemas.microsoft.com/office/powerpoint/2010/main">
    <mc:Choice Requires="p14">
      <p:transition spd="med" p14:dur="700" advTm="7049">
        <p:fade/>
      </p:transition>
    </mc:Choice>
    <mc:Fallback xmlns="">
      <p:transition spd="med" advTm="7049">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Une image contenant étoile&#10;&#10;Description générée automatiquement">
            <a:extLst>
              <a:ext uri="{FF2B5EF4-FFF2-40B4-BE49-F238E27FC236}">
                <a16:creationId xmlns:a16="http://schemas.microsoft.com/office/drawing/2014/main" id="{C35FB97D-4C9B-07AC-38D4-F8DEB3CC5C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52544" cy="13528964"/>
          </a:xfrm>
          <a:prstGeom prst="rect">
            <a:avLst/>
          </a:prstGeom>
        </p:spPr>
      </p:pic>
      <p:sp>
        <p:nvSpPr>
          <p:cNvPr id="2" name="Title 1"/>
          <p:cNvSpPr>
            <a:spLocks noGrp="1"/>
          </p:cNvSpPr>
          <p:nvPr>
            <p:ph type="title"/>
          </p:nvPr>
        </p:nvSpPr>
        <p:spPr>
          <a:xfrm>
            <a:off x="276446" y="520210"/>
            <a:ext cx="18011553" cy="946413"/>
          </a:xfrm>
        </p:spPr>
        <p:txBody>
          <a:bodyPr/>
          <a:lstStyle/>
          <a:p>
            <a:r>
              <a:rPr lang="fr-FR" sz="6000" dirty="0"/>
              <a:t>L’Œuvre d’Orient soutient les chrétiens d’Orient </a:t>
            </a:r>
          </a:p>
        </p:txBody>
      </p:sp>
      <p:sp>
        <p:nvSpPr>
          <p:cNvPr id="4" name="Slide Number Placeholder 3"/>
          <p:cNvSpPr>
            <a:spLocks noGrp="1"/>
          </p:cNvSpPr>
          <p:nvPr>
            <p:ph type="sldNum" sz="quarter" idx="12"/>
          </p:nvPr>
        </p:nvSpPr>
        <p:spPr/>
        <p:txBody>
          <a:bodyPr/>
          <a:lstStyle/>
          <a:p>
            <a:fld id="{E01420A3-AF14-4D86-9C9E-05623C496591}" type="slidenum">
              <a:rPr lang="en-US" smtClean="0"/>
              <a:pPr/>
              <a:t>4</a:t>
            </a:fld>
            <a:endParaRPr lang="en-US" dirty="0"/>
          </a:p>
        </p:txBody>
      </p:sp>
      <p:sp>
        <p:nvSpPr>
          <p:cNvPr id="9" name="Text Placeholder 4">
            <a:extLst>
              <a:ext uri="{FF2B5EF4-FFF2-40B4-BE49-F238E27FC236}">
                <a16:creationId xmlns:a16="http://schemas.microsoft.com/office/drawing/2014/main" id="{F428DFCC-0566-58B9-E7DF-3D1F6200764E}"/>
              </a:ext>
            </a:extLst>
          </p:cNvPr>
          <p:cNvSpPr txBox="1">
            <a:spLocks/>
          </p:cNvSpPr>
          <p:nvPr/>
        </p:nvSpPr>
        <p:spPr>
          <a:xfrm>
            <a:off x="276446" y="1736466"/>
            <a:ext cx="17852408" cy="2492349"/>
          </a:xfrm>
          <a:prstGeom prst="rect">
            <a:avLst/>
          </a:prstGeom>
        </p:spPr>
        <p:txBody>
          <a:bodyPr vert="horz" wrap="square" lIns="91440" tIns="45720" rIns="91440" bIns="45720" rtlCol="0" anchor="ctr" anchorCtr="0">
            <a:spAutoFit/>
          </a:bodyPr>
          <a:lstStyle>
            <a:lvl1pPr marL="0" indent="0" algn="l" defTabSz="685800" rtl="0" eaLnBrk="1" latinLnBrk="0" hangingPunct="1">
              <a:lnSpc>
                <a:spcPct val="130000"/>
              </a:lnSpc>
              <a:spcBef>
                <a:spcPts val="0"/>
              </a:spcBef>
              <a:spcAft>
                <a:spcPts val="900"/>
              </a:spcAft>
              <a:buFont typeface="Arial" panose="020B0604020202020204" pitchFamily="34" charset="0"/>
              <a:buNone/>
              <a:defRPr sz="3600" kern="1200">
                <a:solidFill>
                  <a:schemeClr val="bg1">
                    <a:lumMod val="50000"/>
                  </a:schemeClr>
                </a:solidFill>
                <a:latin typeface="Raleway" charset="0"/>
                <a:ea typeface="Raleway" charset="0"/>
                <a:cs typeface="Raleway" charset="0"/>
              </a:defRPr>
            </a:lvl1pPr>
            <a:lvl2pPr marL="3429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2pPr>
            <a:lvl3pPr marL="6858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3pPr>
            <a:lvl4pPr marL="10287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4pPr>
            <a:lvl5pPr marL="13716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fr-FR" sz="6000" b="1" dirty="0">
                <a:solidFill>
                  <a:schemeClr val="tx2"/>
                </a:solidFill>
              </a:rPr>
              <a:t>qui agissent auprès de tous</a:t>
            </a:r>
          </a:p>
          <a:p>
            <a:pPr algn="ctr"/>
            <a:r>
              <a:rPr lang="fr-FR" sz="6000" b="1" dirty="0">
                <a:solidFill>
                  <a:schemeClr val="tx2"/>
                </a:solidFill>
              </a:rPr>
              <a:t> quelle que soit la religion</a:t>
            </a:r>
            <a:endParaRPr lang="fr-FR" sz="6000" dirty="0"/>
          </a:p>
        </p:txBody>
      </p:sp>
      <p:pic>
        <p:nvPicPr>
          <p:cNvPr id="3" name="Image 2" descr="Une image contenant carte&#10;&#10;Description générée automatiquement">
            <a:extLst>
              <a:ext uri="{FF2B5EF4-FFF2-40B4-BE49-F238E27FC236}">
                <a16:creationId xmlns:a16="http://schemas.microsoft.com/office/drawing/2014/main" id="{8C48B59B-C9B2-9BFF-E961-CFD2B1EAE957}"/>
              </a:ext>
            </a:extLst>
          </p:cNvPr>
          <p:cNvPicPr>
            <a:picLocks noChangeAspect="1"/>
          </p:cNvPicPr>
          <p:nvPr/>
        </p:nvPicPr>
        <p:blipFill rotWithShape="1">
          <a:blip r:embed="rId4">
            <a:extLst>
              <a:ext uri="{28A0092B-C50C-407E-A947-70E740481C1C}">
                <a14:useLocalDpi xmlns:a14="http://schemas.microsoft.com/office/drawing/2010/main" val="0"/>
              </a:ext>
            </a:extLst>
          </a:blip>
          <a:srcRect l="32721" t="32684" r="29747" b="30974"/>
          <a:stretch/>
        </p:blipFill>
        <p:spPr>
          <a:xfrm>
            <a:off x="5792895" y="5858368"/>
            <a:ext cx="7051235" cy="6044213"/>
          </a:xfrm>
          <a:prstGeom prst="rect">
            <a:avLst/>
          </a:prstGeom>
        </p:spPr>
      </p:pic>
      <p:pic>
        <p:nvPicPr>
          <p:cNvPr id="7" name="Picture 4" descr="asilo e bimbi Endaghiorghis ERYTHREE St justin school 200_8">
            <a:extLst>
              <a:ext uri="{FF2B5EF4-FFF2-40B4-BE49-F238E27FC236}">
                <a16:creationId xmlns:a16="http://schemas.microsoft.com/office/drawing/2014/main" id="{46CEE28F-4EFE-2826-80F5-F9E3FDDACC0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3527" r="34659" b="3048"/>
          <a:stretch>
            <a:fillRect/>
          </a:stretch>
        </p:blipFill>
        <p:spPr bwMode="auto">
          <a:xfrm>
            <a:off x="460079" y="5858369"/>
            <a:ext cx="4929077" cy="4309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contenu 20">
            <a:extLst>
              <a:ext uri="{FF2B5EF4-FFF2-40B4-BE49-F238E27FC236}">
                <a16:creationId xmlns:a16="http://schemas.microsoft.com/office/drawing/2014/main" id="{827022F1-11EC-3982-355F-14925D9C19C6}"/>
              </a:ext>
            </a:extLst>
          </p:cNvPr>
          <p:cNvSpPr txBox="1">
            <a:spLocks/>
          </p:cNvSpPr>
          <p:nvPr/>
        </p:nvSpPr>
        <p:spPr>
          <a:xfrm>
            <a:off x="460079" y="11967461"/>
            <a:ext cx="4848273" cy="895263"/>
          </a:xfrm>
          <a:prstGeom prst="rect">
            <a:avLst/>
          </a:prstGeom>
        </p:spPr>
        <p:txBody>
          <a:bodyPr vert="horz" lIns="91440" tIns="45720" rIns="91440" bIns="45720" rtlCol="0">
            <a:noAutofit/>
          </a:bodyPr>
          <a:lstStyle>
            <a:lvl1pPr marL="0" indent="0" algn="l" defTabSz="685800" rtl="0" eaLnBrk="1" latinLnBrk="0" hangingPunct="1">
              <a:lnSpc>
                <a:spcPct val="130000"/>
              </a:lnSpc>
              <a:spcBef>
                <a:spcPts val="0"/>
              </a:spcBef>
              <a:spcAft>
                <a:spcPts val="900"/>
              </a:spcAft>
              <a:buFont typeface="Arial" panose="020B0604020202020204" pitchFamily="34" charset="0"/>
              <a:buNone/>
              <a:defRPr lang="en-US" sz="2800" kern="1200" dirty="0" smtClean="0">
                <a:solidFill>
                  <a:schemeClr val="tx1">
                    <a:lumMod val="50000"/>
                  </a:schemeClr>
                </a:solidFill>
                <a:latin typeface="Raleway" charset="0"/>
                <a:ea typeface="Raleway" charset="0"/>
                <a:cs typeface="Raleway" charset="0"/>
              </a:defRPr>
            </a:lvl1pPr>
            <a:lvl2pPr marL="669925" indent="-655638" algn="l" defTabSz="685800" rtl="0" eaLnBrk="1" latinLnBrk="0" hangingPunct="1">
              <a:lnSpc>
                <a:spcPct val="130000"/>
              </a:lnSpc>
              <a:spcBef>
                <a:spcPts val="0"/>
              </a:spcBef>
              <a:spcAft>
                <a:spcPts val="900"/>
              </a:spcAft>
              <a:buSzPct val="104000"/>
              <a:buFontTx/>
              <a:buBlip>
                <a:blip r:embed="rId6"/>
              </a:buBlip>
              <a:tabLst/>
              <a:defRPr sz="2800" kern="1200">
                <a:solidFill>
                  <a:schemeClr val="tx1">
                    <a:lumMod val="50000"/>
                  </a:schemeClr>
                </a:solidFill>
                <a:latin typeface="Raleway" charset="0"/>
                <a:ea typeface="Raleway" charset="0"/>
                <a:cs typeface="Raleway" charset="0"/>
              </a:defRPr>
            </a:lvl2pPr>
            <a:lvl3pPr marL="669925" indent="0" algn="l" defTabSz="685800" rtl="0" eaLnBrk="1" latinLnBrk="0" hangingPunct="1">
              <a:lnSpc>
                <a:spcPct val="130000"/>
              </a:lnSpc>
              <a:spcBef>
                <a:spcPts val="0"/>
              </a:spcBef>
              <a:spcAft>
                <a:spcPts val="900"/>
              </a:spcAft>
              <a:buFont typeface="Arial" panose="020B0604020202020204" pitchFamily="34" charset="0"/>
              <a:buNone/>
              <a:tabLst/>
              <a:defRPr sz="2800" kern="1200">
                <a:solidFill>
                  <a:schemeClr val="tx1">
                    <a:lumMod val="50000"/>
                  </a:schemeClr>
                </a:solidFill>
                <a:latin typeface="Raleway" charset="0"/>
                <a:ea typeface="Raleway" charset="0"/>
                <a:cs typeface="Raleway" charset="0"/>
              </a:defRPr>
            </a:lvl3pPr>
            <a:lvl4pPr marL="1485900" indent="-457200" algn="l" defTabSz="685800" rtl="0" eaLnBrk="1" latinLnBrk="0" hangingPunct="1">
              <a:lnSpc>
                <a:spcPct val="130000"/>
              </a:lnSpc>
              <a:spcBef>
                <a:spcPts val="0"/>
              </a:spcBef>
              <a:spcAft>
                <a:spcPts val="900"/>
              </a:spcAft>
              <a:buFont typeface="Arial" charset="0"/>
              <a:buChar char="•"/>
              <a:defRPr sz="2800" kern="1200">
                <a:solidFill>
                  <a:schemeClr val="tx1">
                    <a:lumMod val="50000"/>
                  </a:schemeClr>
                </a:solidFill>
                <a:latin typeface="Raleway" charset="0"/>
                <a:ea typeface="Raleway" charset="0"/>
                <a:cs typeface="Raleway" charset="0"/>
              </a:defRPr>
            </a:lvl4pPr>
            <a:lvl5pPr marL="13716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4000" b="1" dirty="0" err="1"/>
              <a:t>Établissements</a:t>
            </a:r>
            <a:r>
              <a:rPr lang="en-US" sz="4000" b="1" dirty="0"/>
              <a:t> </a:t>
            </a:r>
            <a:r>
              <a:rPr lang="en-US" sz="4000" b="1" dirty="0" err="1"/>
              <a:t>scolaires</a:t>
            </a:r>
            <a:r>
              <a:rPr lang="en-US" sz="4000" b="1" dirty="0"/>
              <a:t> </a:t>
            </a:r>
          </a:p>
        </p:txBody>
      </p:sp>
      <p:sp>
        <p:nvSpPr>
          <p:cNvPr id="12" name="Espace réservé du contenu 20">
            <a:extLst>
              <a:ext uri="{FF2B5EF4-FFF2-40B4-BE49-F238E27FC236}">
                <a16:creationId xmlns:a16="http://schemas.microsoft.com/office/drawing/2014/main" id="{0C0DA8F2-EDEC-C7D6-11D2-8F61A15AFB91}"/>
              </a:ext>
            </a:extLst>
          </p:cNvPr>
          <p:cNvSpPr txBox="1">
            <a:spLocks/>
          </p:cNvSpPr>
          <p:nvPr/>
        </p:nvSpPr>
        <p:spPr>
          <a:xfrm>
            <a:off x="13651608" y="11888617"/>
            <a:ext cx="3955908" cy="895263"/>
          </a:xfrm>
          <a:prstGeom prst="rect">
            <a:avLst/>
          </a:prstGeom>
        </p:spPr>
        <p:txBody>
          <a:bodyPr vert="horz" lIns="91440" tIns="45720" rIns="91440" bIns="45720" rtlCol="0">
            <a:noAutofit/>
          </a:bodyPr>
          <a:lstStyle>
            <a:lvl1pPr marL="0" indent="0" algn="l" defTabSz="685800" rtl="0" eaLnBrk="1" latinLnBrk="0" hangingPunct="1">
              <a:lnSpc>
                <a:spcPct val="130000"/>
              </a:lnSpc>
              <a:spcBef>
                <a:spcPts val="0"/>
              </a:spcBef>
              <a:spcAft>
                <a:spcPts val="900"/>
              </a:spcAft>
              <a:buFont typeface="Arial" panose="020B0604020202020204" pitchFamily="34" charset="0"/>
              <a:buNone/>
              <a:defRPr lang="en-US" sz="2800" kern="1200" dirty="0" smtClean="0">
                <a:solidFill>
                  <a:schemeClr val="tx1">
                    <a:lumMod val="50000"/>
                  </a:schemeClr>
                </a:solidFill>
                <a:latin typeface="Raleway" charset="0"/>
                <a:ea typeface="Raleway" charset="0"/>
                <a:cs typeface="Raleway" charset="0"/>
              </a:defRPr>
            </a:lvl1pPr>
            <a:lvl2pPr marL="669925" indent="-655638" algn="l" defTabSz="685800" rtl="0" eaLnBrk="1" latinLnBrk="0" hangingPunct="1">
              <a:lnSpc>
                <a:spcPct val="130000"/>
              </a:lnSpc>
              <a:spcBef>
                <a:spcPts val="0"/>
              </a:spcBef>
              <a:spcAft>
                <a:spcPts val="900"/>
              </a:spcAft>
              <a:buSzPct val="104000"/>
              <a:buFontTx/>
              <a:buBlip>
                <a:blip r:embed="rId6"/>
              </a:buBlip>
              <a:tabLst/>
              <a:defRPr sz="2800" kern="1200">
                <a:solidFill>
                  <a:schemeClr val="tx1">
                    <a:lumMod val="50000"/>
                  </a:schemeClr>
                </a:solidFill>
                <a:latin typeface="Raleway" charset="0"/>
                <a:ea typeface="Raleway" charset="0"/>
                <a:cs typeface="Raleway" charset="0"/>
              </a:defRPr>
            </a:lvl2pPr>
            <a:lvl3pPr marL="669925" indent="0" algn="l" defTabSz="685800" rtl="0" eaLnBrk="1" latinLnBrk="0" hangingPunct="1">
              <a:lnSpc>
                <a:spcPct val="130000"/>
              </a:lnSpc>
              <a:spcBef>
                <a:spcPts val="0"/>
              </a:spcBef>
              <a:spcAft>
                <a:spcPts val="900"/>
              </a:spcAft>
              <a:buFont typeface="Arial" panose="020B0604020202020204" pitchFamily="34" charset="0"/>
              <a:buNone/>
              <a:tabLst/>
              <a:defRPr sz="2800" kern="1200">
                <a:solidFill>
                  <a:schemeClr val="tx1">
                    <a:lumMod val="50000"/>
                  </a:schemeClr>
                </a:solidFill>
                <a:latin typeface="Raleway" charset="0"/>
                <a:ea typeface="Raleway" charset="0"/>
                <a:cs typeface="Raleway" charset="0"/>
              </a:defRPr>
            </a:lvl3pPr>
            <a:lvl4pPr marL="1485900" indent="-457200" algn="l" defTabSz="685800" rtl="0" eaLnBrk="1" latinLnBrk="0" hangingPunct="1">
              <a:lnSpc>
                <a:spcPct val="130000"/>
              </a:lnSpc>
              <a:spcBef>
                <a:spcPts val="0"/>
              </a:spcBef>
              <a:spcAft>
                <a:spcPts val="900"/>
              </a:spcAft>
              <a:buFont typeface="Arial" charset="0"/>
              <a:buChar char="•"/>
              <a:defRPr sz="2800" kern="1200">
                <a:solidFill>
                  <a:schemeClr val="tx1">
                    <a:lumMod val="50000"/>
                  </a:schemeClr>
                </a:solidFill>
                <a:latin typeface="Raleway" charset="0"/>
                <a:ea typeface="Raleway" charset="0"/>
                <a:cs typeface="Raleway" charset="0"/>
              </a:defRPr>
            </a:lvl4pPr>
            <a:lvl5pPr marL="13716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4000" b="1" dirty="0" err="1"/>
              <a:t>Hôpitaux</a:t>
            </a:r>
            <a:r>
              <a:rPr lang="en-US" sz="4000" b="1" dirty="0"/>
              <a:t>….</a:t>
            </a:r>
          </a:p>
        </p:txBody>
      </p:sp>
      <p:sp>
        <p:nvSpPr>
          <p:cNvPr id="13" name="Espace réservé du contenu 20">
            <a:extLst>
              <a:ext uri="{FF2B5EF4-FFF2-40B4-BE49-F238E27FC236}">
                <a16:creationId xmlns:a16="http://schemas.microsoft.com/office/drawing/2014/main" id="{EC7596E0-C2AF-F061-4E60-03580C703213}"/>
              </a:ext>
            </a:extLst>
          </p:cNvPr>
          <p:cNvSpPr txBox="1">
            <a:spLocks/>
          </p:cNvSpPr>
          <p:nvPr/>
        </p:nvSpPr>
        <p:spPr>
          <a:xfrm>
            <a:off x="5699051" y="11931146"/>
            <a:ext cx="6911163" cy="895263"/>
          </a:xfrm>
          <a:prstGeom prst="rect">
            <a:avLst/>
          </a:prstGeom>
        </p:spPr>
        <p:txBody>
          <a:bodyPr vert="horz" lIns="91440" tIns="45720" rIns="91440" bIns="45720" rtlCol="0">
            <a:noAutofit/>
          </a:bodyPr>
          <a:lstStyle>
            <a:lvl1pPr marL="0" indent="0" algn="l" defTabSz="685800" rtl="0" eaLnBrk="1" latinLnBrk="0" hangingPunct="1">
              <a:lnSpc>
                <a:spcPct val="130000"/>
              </a:lnSpc>
              <a:spcBef>
                <a:spcPts val="0"/>
              </a:spcBef>
              <a:spcAft>
                <a:spcPts val="900"/>
              </a:spcAft>
              <a:buFont typeface="Arial" panose="020B0604020202020204" pitchFamily="34" charset="0"/>
              <a:buNone/>
              <a:defRPr lang="en-US" sz="2800" kern="1200" dirty="0" smtClean="0">
                <a:solidFill>
                  <a:schemeClr val="tx1">
                    <a:lumMod val="50000"/>
                  </a:schemeClr>
                </a:solidFill>
                <a:latin typeface="Raleway" charset="0"/>
                <a:ea typeface="Raleway" charset="0"/>
                <a:cs typeface="Raleway" charset="0"/>
              </a:defRPr>
            </a:lvl1pPr>
            <a:lvl2pPr marL="669925" indent="-655638" algn="l" defTabSz="685800" rtl="0" eaLnBrk="1" latinLnBrk="0" hangingPunct="1">
              <a:lnSpc>
                <a:spcPct val="130000"/>
              </a:lnSpc>
              <a:spcBef>
                <a:spcPts val="0"/>
              </a:spcBef>
              <a:spcAft>
                <a:spcPts val="900"/>
              </a:spcAft>
              <a:buSzPct val="104000"/>
              <a:buFontTx/>
              <a:buBlip>
                <a:blip r:embed="rId6"/>
              </a:buBlip>
              <a:tabLst/>
              <a:defRPr sz="2800" kern="1200">
                <a:solidFill>
                  <a:schemeClr val="tx1">
                    <a:lumMod val="50000"/>
                  </a:schemeClr>
                </a:solidFill>
                <a:latin typeface="Raleway" charset="0"/>
                <a:ea typeface="Raleway" charset="0"/>
                <a:cs typeface="Raleway" charset="0"/>
              </a:defRPr>
            </a:lvl2pPr>
            <a:lvl3pPr marL="669925" indent="0" algn="l" defTabSz="685800" rtl="0" eaLnBrk="1" latinLnBrk="0" hangingPunct="1">
              <a:lnSpc>
                <a:spcPct val="130000"/>
              </a:lnSpc>
              <a:spcBef>
                <a:spcPts val="0"/>
              </a:spcBef>
              <a:spcAft>
                <a:spcPts val="900"/>
              </a:spcAft>
              <a:buFont typeface="Arial" panose="020B0604020202020204" pitchFamily="34" charset="0"/>
              <a:buNone/>
              <a:tabLst/>
              <a:defRPr sz="2800" kern="1200">
                <a:solidFill>
                  <a:schemeClr val="tx1">
                    <a:lumMod val="50000"/>
                  </a:schemeClr>
                </a:solidFill>
                <a:latin typeface="Raleway" charset="0"/>
                <a:ea typeface="Raleway" charset="0"/>
                <a:cs typeface="Raleway" charset="0"/>
              </a:defRPr>
            </a:lvl3pPr>
            <a:lvl4pPr marL="1485900" indent="-457200" algn="l" defTabSz="685800" rtl="0" eaLnBrk="1" latinLnBrk="0" hangingPunct="1">
              <a:lnSpc>
                <a:spcPct val="130000"/>
              </a:lnSpc>
              <a:spcBef>
                <a:spcPts val="0"/>
              </a:spcBef>
              <a:spcAft>
                <a:spcPts val="900"/>
              </a:spcAft>
              <a:buFont typeface="Arial" charset="0"/>
              <a:buChar char="•"/>
              <a:defRPr sz="2800" kern="1200">
                <a:solidFill>
                  <a:schemeClr val="tx1">
                    <a:lumMod val="50000"/>
                  </a:schemeClr>
                </a:solidFill>
                <a:latin typeface="Raleway" charset="0"/>
                <a:ea typeface="Raleway" charset="0"/>
                <a:cs typeface="Raleway" charset="0"/>
              </a:defRPr>
            </a:lvl4pPr>
            <a:lvl5pPr marL="13716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4000" b="1" dirty="0"/>
              <a:t>23 pays </a:t>
            </a:r>
            <a:r>
              <a:rPr lang="en-US" sz="4000" b="1" dirty="0" err="1"/>
              <a:t>d’action</a:t>
            </a:r>
            <a:endParaRPr lang="en-US" sz="4000" b="1" dirty="0"/>
          </a:p>
        </p:txBody>
      </p:sp>
      <p:grpSp>
        <p:nvGrpSpPr>
          <p:cNvPr id="20" name="Groupe 19">
            <a:extLst>
              <a:ext uri="{FF2B5EF4-FFF2-40B4-BE49-F238E27FC236}">
                <a16:creationId xmlns:a16="http://schemas.microsoft.com/office/drawing/2014/main" id="{7E906848-A102-AF07-A261-4B9481840DF6}"/>
              </a:ext>
            </a:extLst>
          </p:cNvPr>
          <p:cNvGrpSpPr/>
          <p:nvPr/>
        </p:nvGrpSpPr>
        <p:grpSpPr>
          <a:xfrm>
            <a:off x="6868631" y="4388156"/>
            <a:ext cx="4572001" cy="1127044"/>
            <a:chOff x="755604" y="1800916"/>
            <a:chExt cx="6744527" cy="1390578"/>
          </a:xfrm>
        </p:grpSpPr>
        <p:pic>
          <p:nvPicPr>
            <p:cNvPr id="21" name="Image 20">
              <a:extLst>
                <a:ext uri="{FF2B5EF4-FFF2-40B4-BE49-F238E27FC236}">
                  <a16:creationId xmlns:a16="http://schemas.microsoft.com/office/drawing/2014/main" id="{7D54B6BC-A0EE-73E5-0BB9-14A1F7BEF939}"/>
                </a:ext>
              </a:extLst>
            </p:cNvPr>
            <p:cNvPicPr>
              <a:picLocks noChangeAspect="1"/>
            </p:cNvPicPr>
            <p:nvPr/>
          </p:nvPicPr>
          <p:blipFill>
            <a:blip r:embed="rId7"/>
            <a:stretch>
              <a:fillRect/>
            </a:stretch>
          </p:blipFill>
          <p:spPr>
            <a:xfrm>
              <a:off x="5778288" y="1800916"/>
              <a:ext cx="1721843" cy="1373233"/>
            </a:xfrm>
            <a:prstGeom prst="rect">
              <a:avLst/>
            </a:prstGeom>
          </p:spPr>
        </p:pic>
        <p:grpSp>
          <p:nvGrpSpPr>
            <p:cNvPr id="22" name="Groupe 21">
              <a:extLst>
                <a:ext uri="{FF2B5EF4-FFF2-40B4-BE49-F238E27FC236}">
                  <a16:creationId xmlns:a16="http://schemas.microsoft.com/office/drawing/2014/main" id="{C5A332B3-F4C5-F4B0-FEF3-61E0C2E2A105}"/>
                </a:ext>
              </a:extLst>
            </p:cNvPr>
            <p:cNvGrpSpPr/>
            <p:nvPr/>
          </p:nvGrpSpPr>
          <p:grpSpPr>
            <a:xfrm>
              <a:off x="3696292" y="2082565"/>
              <a:ext cx="646529" cy="978572"/>
              <a:chOff x="4598769" y="3460180"/>
              <a:chExt cx="914400" cy="1238952"/>
            </a:xfrm>
          </p:grpSpPr>
          <p:sp>
            <p:nvSpPr>
              <p:cNvPr id="24" name="Organigramme : Procédé 23">
                <a:extLst>
                  <a:ext uri="{FF2B5EF4-FFF2-40B4-BE49-F238E27FC236}">
                    <a16:creationId xmlns:a16="http://schemas.microsoft.com/office/drawing/2014/main" id="{4643D0FF-5134-3352-09A6-6AE3C52CF2E7}"/>
                  </a:ext>
                </a:extLst>
              </p:cNvPr>
              <p:cNvSpPr/>
              <p:nvPr/>
            </p:nvSpPr>
            <p:spPr>
              <a:xfrm>
                <a:off x="4598769" y="3719819"/>
                <a:ext cx="914400" cy="272366"/>
              </a:xfrm>
              <a:prstGeom prst="flowChartProcess">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sp>
            <p:nvSpPr>
              <p:cNvPr id="25" name="Rectangle 24">
                <a:extLst>
                  <a:ext uri="{FF2B5EF4-FFF2-40B4-BE49-F238E27FC236}">
                    <a16:creationId xmlns:a16="http://schemas.microsoft.com/office/drawing/2014/main" id="{F9DC29BB-C8FA-4431-F470-E59B962A44BB}"/>
                  </a:ext>
                </a:extLst>
              </p:cNvPr>
              <p:cNvSpPr/>
              <p:nvPr/>
            </p:nvSpPr>
            <p:spPr>
              <a:xfrm>
                <a:off x="4930235" y="3460180"/>
                <a:ext cx="191461" cy="123895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panose="020F0502020204030204"/>
                </a:endParaRPr>
              </a:p>
            </p:txBody>
          </p:sp>
        </p:grpSp>
        <p:pic>
          <p:nvPicPr>
            <p:cNvPr id="23" name="Graphique 22" descr="Hanukkah\u00a0Menorah avec un remplissage uni">
              <a:extLst>
                <a:ext uri="{FF2B5EF4-FFF2-40B4-BE49-F238E27FC236}">
                  <a16:creationId xmlns:a16="http://schemas.microsoft.com/office/drawing/2014/main" id="{49354968-E306-F1DE-3CB1-4938FC17CF9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5604" y="1968032"/>
              <a:ext cx="1223463" cy="1223462"/>
            </a:xfrm>
            <a:prstGeom prst="rect">
              <a:avLst/>
            </a:prstGeom>
          </p:spPr>
        </p:pic>
      </p:grpSp>
      <p:pic>
        <p:nvPicPr>
          <p:cNvPr id="5" name="Image 4">
            <a:extLst>
              <a:ext uri="{FF2B5EF4-FFF2-40B4-BE49-F238E27FC236}">
                <a16:creationId xmlns:a16="http://schemas.microsoft.com/office/drawing/2014/main" id="{7FCCAD92-BCD8-2E9B-6033-994BEC39309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602337" y="10425941"/>
            <a:ext cx="1850207" cy="1846304"/>
          </a:xfrm>
          <a:prstGeom prst="rect">
            <a:avLst/>
          </a:prstGeom>
        </p:spPr>
      </p:pic>
      <p:sp>
        <p:nvSpPr>
          <p:cNvPr id="6" name="Freeform 3">
            <a:extLst>
              <a:ext uri="{FF2B5EF4-FFF2-40B4-BE49-F238E27FC236}">
                <a16:creationId xmlns:a16="http://schemas.microsoft.com/office/drawing/2014/main" id="{4484935D-062F-4072-7438-FA0F7573E17A}"/>
              </a:ext>
            </a:extLst>
          </p:cNvPr>
          <p:cNvSpPr/>
          <p:nvPr/>
        </p:nvSpPr>
        <p:spPr>
          <a:xfrm>
            <a:off x="14850084" y="10559838"/>
            <a:ext cx="1558956" cy="1407623"/>
          </a:xfrm>
          <a:custGeom>
            <a:avLst/>
            <a:gdLst/>
            <a:ahLst/>
            <a:cxnLst/>
            <a:rect l="l" t="t" r="r" b="b"/>
            <a:pathLst>
              <a:path w="1381613" h="1381613">
                <a:moveTo>
                  <a:pt x="0" y="0"/>
                </a:moveTo>
                <a:lnTo>
                  <a:pt x="1381613" y="0"/>
                </a:lnTo>
                <a:lnTo>
                  <a:pt x="1381613" y="1381613"/>
                </a:lnTo>
                <a:lnTo>
                  <a:pt x="0" y="1381613"/>
                </a:lnTo>
                <a:lnTo>
                  <a:pt x="0" y="0"/>
                </a:lnTo>
                <a:close/>
              </a:path>
            </a:pathLst>
          </a:custGeom>
          <a:blipFill>
            <a:blip r:embed="rId11"/>
            <a:stretch>
              <a:fillRect/>
            </a:stretch>
          </a:blipFill>
        </p:spPr>
        <p:txBody>
          <a:bodyPr/>
          <a:lstStyle/>
          <a:p>
            <a:endParaRPr lang="fr-FR" sz="1800"/>
          </a:p>
        </p:txBody>
      </p:sp>
      <p:pic>
        <p:nvPicPr>
          <p:cNvPr id="15" name="Espace réservé du contenu 5" descr="Une image contenant habits, personne, Visage humain, meubles&#10;&#10;Le contenu généré par l’IA peut être incorrect.">
            <a:extLst>
              <a:ext uri="{FF2B5EF4-FFF2-40B4-BE49-F238E27FC236}">
                <a16:creationId xmlns:a16="http://schemas.microsoft.com/office/drawing/2014/main" id="{DA5B9323-7542-A3B0-88D3-246760959D7B}"/>
              </a:ext>
            </a:extLst>
          </p:cNvPr>
          <p:cNvPicPr>
            <a:picLocks noGrp="1" noChangeAspect="1"/>
          </p:cNvPicPr>
          <p:nvPr>
            <p:ph idx="1"/>
          </p:nvPr>
        </p:nvPicPr>
        <p:blipFill>
          <a:blip r:embed="rId12" cstate="print">
            <a:extLst>
              <a:ext uri="{28A0092B-C50C-407E-A947-70E740481C1C}">
                <a14:useLocalDpi xmlns:a14="http://schemas.microsoft.com/office/drawing/2010/main" val="0"/>
              </a:ext>
            </a:extLst>
          </a:blip>
          <a:srcRect l="3198" t="449" r="10731" b="-449"/>
          <a:stretch>
            <a:fillRect/>
          </a:stretch>
        </p:blipFill>
        <p:spPr>
          <a:xfrm>
            <a:off x="13213080" y="5975465"/>
            <a:ext cx="4518547" cy="4192897"/>
          </a:xfrm>
          <a:prstGeom prst="rect">
            <a:avLst/>
          </a:prstGeom>
        </p:spPr>
      </p:pic>
    </p:spTree>
    <p:extLst>
      <p:ext uri="{BB962C8B-B14F-4D97-AF65-F5344CB8AC3E}">
        <p14:creationId xmlns:p14="http://schemas.microsoft.com/office/powerpoint/2010/main" val="1294365419"/>
      </p:ext>
    </p:extLst>
  </p:cSld>
  <p:clrMapOvr>
    <a:masterClrMapping/>
  </p:clrMapOvr>
  <mc:AlternateContent xmlns:mc="http://schemas.openxmlformats.org/markup-compatibility/2006" xmlns:p14="http://schemas.microsoft.com/office/powerpoint/2010/main">
    <mc:Choice Requires="p14">
      <p:transition spd="med" p14:dur="700" advTm="7049">
        <p:fade/>
      </p:transition>
    </mc:Choice>
    <mc:Fallback xmlns="">
      <p:transition spd="med" advTm="7049">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DF99D4-6DA5-48C1-B176-1BA04A44731D}"/>
              </a:ext>
            </a:extLst>
          </p:cNvPr>
          <p:cNvSpPr>
            <a:spLocks noGrp="1"/>
          </p:cNvSpPr>
          <p:nvPr>
            <p:ph type="title"/>
          </p:nvPr>
        </p:nvSpPr>
        <p:spPr>
          <a:xfrm>
            <a:off x="125162" y="385726"/>
            <a:ext cx="16459200" cy="1117229"/>
          </a:xfrm>
        </p:spPr>
        <p:txBody>
          <a:bodyPr/>
          <a:lstStyle/>
          <a:p>
            <a:r>
              <a:rPr lang="fr-FR" dirty="0"/>
              <a:t>Aider les enfants à aller à l’école</a:t>
            </a:r>
          </a:p>
        </p:txBody>
      </p:sp>
      <p:pic>
        <p:nvPicPr>
          <p:cNvPr id="4" name="Picture 4" descr="LIBAN crèche st Vincent de Paul">
            <a:extLst>
              <a:ext uri="{FF2B5EF4-FFF2-40B4-BE49-F238E27FC236}">
                <a16:creationId xmlns:a16="http://schemas.microsoft.com/office/drawing/2014/main" id="{335ABA6C-D12E-465D-B080-120FBDD3DF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720" t="15624" b="-2694"/>
          <a:stretch/>
        </p:blipFill>
        <p:spPr>
          <a:xfrm>
            <a:off x="663389" y="7906870"/>
            <a:ext cx="5028826" cy="4356847"/>
          </a:xfrm>
          <a:prstGeom prst="rect">
            <a:avLst/>
          </a:prstGeom>
        </p:spPr>
      </p:pic>
      <p:pic>
        <p:nvPicPr>
          <p:cNvPr id="6" name="Picture 4" descr="asilo e bimbi Endaghiorghis ERYTHREE St justin school 200_8">
            <a:extLst>
              <a:ext uri="{FF2B5EF4-FFF2-40B4-BE49-F238E27FC236}">
                <a16:creationId xmlns:a16="http://schemas.microsoft.com/office/drawing/2014/main" id="{F8E80E06-905B-4A92-9CED-D4DE42326A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7755"/>
          <a:stretch>
            <a:fillRect/>
          </a:stretch>
        </p:blipFill>
        <p:spPr bwMode="auto">
          <a:xfrm>
            <a:off x="10731865" y="7566346"/>
            <a:ext cx="7094818" cy="448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Cyril Decret Ethiopie 2009Shashemane school-11">
            <a:extLst>
              <a:ext uri="{FF2B5EF4-FFF2-40B4-BE49-F238E27FC236}">
                <a16:creationId xmlns:a16="http://schemas.microsoft.com/office/drawing/2014/main" id="{BF9B3941-47A3-4866-B04E-D3EAB1742B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630" r="8591"/>
          <a:stretch>
            <a:fillRect/>
          </a:stretch>
        </p:blipFill>
        <p:spPr bwMode="auto">
          <a:xfrm>
            <a:off x="356722" y="1935630"/>
            <a:ext cx="5759450"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a:extLst>
              <a:ext uri="{FF2B5EF4-FFF2-40B4-BE49-F238E27FC236}">
                <a16:creationId xmlns:a16="http://schemas.microsoft.com/office/drawing/2014/main" id="{70E5B8DF-1178-43A7-BADE-976A13A459D2}"/>
              </a:ext>
            </a:extLst>
          </p:cNvPr>
          <p:cNvPicPr>
            <a:picLocks noChangeAspect="1"/>
          </p:cNvPicPr>
          <p:nvPr/>
        </p:nvPicPr>
        <p:blipFill>
          <a:blip r:embed="rId6"/>
          <a:stretch>
            <a:fillRect/>
          </a:stretch>
        </p:blipFill>
        <p:spPr>
          <a:xfrm>
            <a:off x="6148419" y="7980133"/>
            <a:ext cx="4315816" cy="5350141"/>
          </a:xfrm>
          <a:prstGeom prst="rect">
            <a:avLst/>
          </a:prstGeom>
        </p:spPr>
      </p:pic>
      <p:sp>
        <p:nvSpPr>
          <p:cNvPr id="3" name="Espace réservé du contenu 20">
            <a:extLst>
              <a:ext uri="{FF2B5EF4-FFF2-40B4-BE49-F238E27FC236}">
                <a16:creationId xmlns:a16="http://schemas.microsoft.com/office/drawing/2014/main" id="{B930AF69-319D-FAB4-FBF5-CACF61D6AD01}"/>
              </a:ext>
            </a:extLst>
          </p:cNvPr>
          <p:cNvSpPr txBox="1">
            <a:spLocks/>
          </p:cNvSpPr>
          <p:nvPr/>
        </p:nvSpPr>
        <p:spPr>
          <a:xfrm>
            <a:off x="6820930" y="2911193"/>
            <a:ext cx="11467070" cy="4699841"/>
          </a:xfrm>
          <a:prstGeom prst="rect">
            <a:avLst/>
          </a:prstGeom>
        </p:spPr>
        <p:txBody>
          <a:bodyPr vert="horz" lIns="91440" tIns="45720" rIns="91440" bIns="45720" rtlCol="0">
            <a:noAutofit/>
          </a:bodyPr>
          <a:lstStyle>
            <a:lvl1pPr marL="0" indent="0" algn="l" defTabSz="685800" rtl="0" eaLnBrk="1" latinLnBrk="0" hangingPunct="1">
              <a:lnSpc>
                <a:spcPct val="130000"/>
              </a:lnSpc>
              <a:spcBef>
                <a:spcPts val="0"/>
              </a:spcBef>
              <a:spcAft>
                <a:spcPts val="900"/>
              </a:spcAft>
              <a:buFont typeface="Arial" panose="020B0604020202020204" pitchFamily="34" charset="0"/>
              <a:buNone/>
              <a:defRPr lang="en-US" sz="2800" kern="1200" dirty="0" smtClean="0">
                <a:solidFill>
                  <a:schemeClr val="tx1">
                    <a:lumMod val="50000"/>
                  </a:schemeClr>
                </a:solidFill>
                <a:latin typeface="Raleway" charset="0"/>
                <a:ea typeface="Raleway" charset="0"/>
                <a:cs typeface="Raleway" charset="0"/>
              </a:defRPr>
            </a:lvl1pPr>
            <a:lvl2pPr marL="669925" indent="-655638" algn="l" defTabSz="685800" rtl="0" eaLnBrk="1" latinLnBrk="0" hangingPunct="1">
              <a:lnSpc>
                <a:spcPct val="130000"/>
              </a:lnSpc>
              <a:spcBef>
                <a:spcPts val="0"/>
              </a:spcBef>
              <a:spcAft>
                <a:spcPts val="900"/>
              </a:spcAft>
              <a:buSzPct val="104000"/>
              <a:buFontTx/>
              <a:buBlip>
                <a:blip r:embed="rId7"/>
              </a:buBlip>
              <a:tabLst/>
              <a:defRPr sz="2800" kern="1200">
                <a:solidFill>
                  <a:schemeClr val="tx1">
                    <a:lumMod val="50000"/>
                  </a:schemeClr>
                </a:solidFill>
                <a:latin typeface="Raleway" charset="0"/>
                <a:ea typeface="Raleway" charset="0"/>
                <a:cs typeface="Raleway" charset="0"/>
              </a:defRPr>
            </a:lvl2pPr>
            <a:lvl3pPr marL="669925" indent="0" algn="l" defTabSz="685800" rtl="0" eaLnBrk="1" latinLnBrk="0" hangingPunct="1">
              <a:lnSpc>
                <a:spcPct val="130000"/>
              </a:lnSpc>
              <a:spcBef>
                <a:spcPts val="0"/>
              </a:spcBef>
              <a:spcAft>
                <a:spcPts val="900"/>
              </a:spcAft>
              <a:buFont typeface="Arial" panose="020B0604020202020204" pitchFamily="34" charset="0"/>
              <a:buNone/>
              <a:tabLst/>
              <a:defRPr sz="2800" kern="1200">
                <a:solidFill>
                  <a:schemeClr val="tx1">
                    <a:lumMod val="50000"/>
                  </a:schemeClr>
                </a:solidFill>
                <a:latin typeface="Raleway" charset="0"/>
                <a:ea typeface="Raleway" charset="0"/>
                <a:cs typeface="Raleway" charset="0"/>
              </a:defRPr>
            </a:lvl3pPr>
            <a:lvl4pPr marL="1485900" indent="-457200" algn="l" defTabSz="685800" rtl="0" eaLnBrk="1" latinLnBrk="0" hangingPunct="1">
              <a:lnSpc>
                <a:spcPct val="130000"/>
              </a:lnSpc>
              <a:spcBef>
                <a:spcPts val="0"/>
              </a:spcBef>
              <a:spcAft>
                <a:spcPts val="900"/>
              </a:spcAft>
              <a:buFont typeface="Arial" charset="0"/>
              <a:buChar char="•"/>
              <a:defRPr sz="2800" kern="1200">
                <a:solidFill>
                  <a:schemeClr val="tx1">
                    <a:lumMod val="50000"/>
                  </a:schemeClr>
                </a:solidFill>
                <a:latin typeface="Raleway" charset="0"/>
                <a:ea typeface="Raleway" charset="0"/>
                <a:cs typeface="Raleway" charset="0"/>
              </a:defRPr>
            </a:lvl4pPr>
            <a:lvl5pPr marL="13716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4000" b="1" dirty="0"/>
              <a:t>Plus de 400 </a:t>
            </a:r>
            <a:r>
              <a:rPr lang="en-US" sz="4000" b="1" dirty="0" err="1"/>
              <a:t>établissements</a:t>
            </a:r>
            <a:r>
              <a:rPr lang="en-US" sz="4000" b="1" dirty="0"/>
              <a:t> </a:t>
            </a:r>
            <a:r>
              <a:rPr lang="en-US" sz="4000" b="1" dirty="0" err="1"/>
              <a:t>soutenus</a:t>
            </a:r>
            <a:r>
              <a:rPr lang="en-US" sz="4000" b="1" dirty="0"/>
              <a:t> :</a:t>
            </a:r>
          </a:p>
          <a:p>
            <a:r>
              <a:rPr lang="en-US" sz="3600" dirty="0" err="1"/>
              <a:t>scolarisation</a:t>
            </a:r>
            <a:r>
              <a:rPr lang="en-US" sz="3600" dirty="0"/>
              <a:t> des enfants,  </a:t>
            </a:r>
          </a:p>
          <a:p>
            <a:r>
              <a:rPr lang="en-US" sz="3600" dirty="0"/>
              <a:t>reconstruction des </a:t>
            </a:r>
            <a:r>
              <a:rPr lang="en-US" sz="3600" dirty="0" err="1"/>
              <a:t>bâtiments</a:t>
            </a:r>
            <a:r>
              <a:rPr lang="en-US" sz="3600" dirty="0"/>
              <a:t>, </a:t>
            </a:r>
          </a:p>
          <a:p>
            <a:r>
              <a:rPr lang="en-US" sz="3600" dirty="0" err="1"/>
              <a:t>achat</a:t>
            </a:r>
            <a:r>
              <a:rPr lang="en-US" sz="3600" dirty="0"/>
              <a:t> de matériel </a:t>
            </a:r>
            <a:r>
              <a:rPr lang="en-US" sz="3600" dirty="0" err="1"/>
              <a:t>scolaire</a:t>
            </a:r>
            <a:r>
              <a:rPr lang="en-US" sz="3600" dirty="0"/>
              <a:t>, </a:t>
            </a:r>
          </a:p>
          <a:p>
            <a:r>
              <a:rPr lang="en-US" sz="3600" dirty="0" err="1"/>
              <a:t>salaire</a:t>
            </a:r>
            <a:r>
              <a:rPr lang="en-US" sz="3600" dirty="0"/>
              <a:t> des </a:t>
            </a:r>
            <a:r>
              <a:rPr lang="en-US" sz="3600" dirty="0" err="1"/>
              <a:t>éducateurs</a:t>
            </a:r>
            <a:r>
              <a:rPr lang="en-US" sz="3600" dirty="0"/>
              <a:t> et des </a:t>
            </a:r>
            <a:r>
              <a:rPr lang="en-US" sz="3600" dirty="0" err="1"/>
              <a:t>enseignants</a:t>
            </a:r>
            <a:r>
              <a:rPr lang="en-US" sz="3600" dirty="0"/>
              <a:t>…</a:t>
            </a:r>
          </a:p>
        </p:txBody>
      </p:sp>
      <p:pic>
        <p:nvPicPr>
          <p:cNvPr id="10" name="Image 9">
            <a:extLst>
              <a:ext uri="{FF2B5EF4-FFF2-40B4-BE49-F238E27FC236}">
                <a16:creationId xmlns:a16="http://schemas.microsoft.com/office/drawing/2014/main" id="{2C49001D-EE13-DB5C-8223-8AFBD0589A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185557" y="0"/>
            <a:ext cx="3319931" cy="3312927"/>
          </a:xfrm>
          <a:prstGeom prst="rect">
            <a:avLst/>
          </a:prstGeom>
        </p:spPr>
      </p:pic>
    </p:spTree>
    <p:extLst>
      <p:ext uri="{BB962C8B-B14F-4D97-AF65-F5344CB8AC3E}">
        <p14:creationId xmlns:p14="http://schemas.microsoft.com/office/powerpoint/2010/main" val="1551031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541412" y="1542127"/>
            <a:ext cx="6492240" cy="0"/>
          </a:xfrm>
          <a:prstGeom prst="line">
            <a:avLst/>
          </a:prstGeom>
          <a:ln w="76200" cap="flat">
            <a:solidFill>
              <a:srgbClr val="C10B25"/>
            </a:solidFill>
            <a:prstDash val="solid"/>
            <a:headEnd type="none" w="sm" len="sm"/>
            <a:tailEnd type="none" w="sm" len="sm"/>
          </a:ln>
        </p:spPr>
        <p:txBody>
          <a:bodyPr/>
          <a:lstStyle/>
          <a:p>
            <a:endParaRPr lang="fr-FR" sz="1800"/>
          </a:p>
        </p:txBody>
      </p:sp>
      <p:sp>
        <p:nvSpPr>
          <p:cNvPr id="3" name="Freeform 3"/>
          <p:cNvSpPr/>
          <p:nvPr/>
        </p:nvSpPr>
        <p:spPr>
          <a:xfrm>
            <a:off x="15099956" y="172995"/>
            <a:ext cx="2335723" cy="2123926"/>
          </a:xfrm>
          <a:custGeom>
            <a:avLst/>
            <a:gdLst/>
            <a:ahLst/>
            <a:cxnLst/>
            <a:rect l="l" t="t" r="r" b="b"/>
            <a:pathLst>
              <a:path w="1381613" h="1381613">
                <a:moveTo>
                  <a:pt x="0" y="0"/>
                </a:moveTo>
                <a:lnTo>
                  <a:pt x="1381613" y="0"/>
                </a:lnTo>
                <a:lnTo>
                  <a:pt x="1381613" y="1381613"/>
                </a:lnTo>
                <a:lnTo>
                  <a:pt x="0" y="1381613"/>
                </a:lnTo>
                <a:lnTo>
                  <a:pt x="0" y="0"/>
                </a:lnTo>
                <a:close/>
              </a:path>
            </a:pathLst>
          </a:custGeom>
          <a:blipFill>
            <a:blip r:embed="rId3"/>
            <a:stretch>
              <a:fillRect/>
            </a:stretch>
          </a:blipFill>
        </p:spPr>
        <p:txBody>
          <a:bodyPr/>
          <a:lstStyle/>
          <a:p>
            <a:endParaRPr lang="fr-FR" sz="1800"/>
          </a:p>
        </p:txBody>
      </p:sp>
      <p:sp>
        <p:nvSpPr>
          <p:cNvPr id="4" name="Freeform 4"/>
          <p:cNvSpPr/>
          <p:nvPr/>
        </p:nvSpPr>
        <p:spPr>
          <a:xfrm>
            <a:off x="621636" y="2378231"/>
            <a:ext cx="6091415" cy="4802750"/>
          </a:xfrm>
          <a:custGeom>
            <a:avLst/>
            <a:gdLst/>
            <a:ahLst/>
            <a:cxnLst/>
            <a:rect l="l" t="t" r="r" b="b"/>
            <a:pathLst>
              <a:path w="6091414" h="4802750">
                <a:moveTo>
                  <a:pt x="0" y="0"/>
                </a:moveTo>
                <a:lnTo>
                  <a:pt x="6091414" y="0"/>
                </a:lnTo>
                <a:lnTo>
                  <a:pt x="6091414" y="4802750"/>
                </a:lnTo>
                <a:lnTo>
                  <a:pt x="0" y="4802750"/>
                </a:lnTo>
                <a:lnTo>
                  <a:pt x="0" y="0"/>
                </a:lnTo>
                <a:close/>
              </a:path>
            </a:pathLst>
          </a:custGeom>
          <a:blipFill>
            <a:blip r:embed="rId4"/>
            <a:stretch>
              <a:fillRect/>
            </a:stretch>
          </a:blipFill>
        </p:spPr>
        <p:txBody>
          <a:bodyPr/>
          <a:lstStyle/>
          <a:p>
            <a:endParaRPr lang="fr-FR" sz="1800"/>
          </a:p>
        </p:txBody>
      </p:sp>
      <p:sp>
        <p:nvSpPr>
          <p:cNvPr id="5" name="Freeform 5"/>
          <p:cNvSpPr/>
          <p:nvPr/>
        </p:nvSpPr>
        <p:spPr>
          <a:xfrm>
            <a:off x="615016" y="7746538"/>
            <a:ext cx="6734037" cy="5049128"/>
          </a:xfrm>
          <a:custGeom>
            <a:avLst/>
            <a:gdLst/>
            <a:ahLst/>
            <a:cxnLst/>
            <a:rect l="l" t="t" r="r" b="b"/>
            <a:pathLst>
              <a:path w="6734037" h="5049128">
                <a:moveTo>
                  <a:pt x="0" y="0"/>
                </a:moveTo>
                <a:lnTo>
                  <a:pt x="6734037" y="0"/>
                </a:lnTo>
                <a:lnTo>
                  <a:pt x="6734037" y="5049128"/>
                </a:lnTo>
                <a:lnTo>
                  <a:pt x="0" y="5049128"/>
                </a:lnTo>
                <a:lnTo>
                  <a:pt x="0" y="0"/>
                </a:lnTo>
                <a:close/>
              </a:path>
            </a:pathLst>
          </a:custGeom>
          <a:blipFill>
            <a:blip r:embed="rId5"/>
            <a:stretch>
              <a:fillRect/>
            </a:stretch>
          </a:blipFill>
        </p:spPr>
        <p:txBody>
          <a:bodyPr/>
          <a:lstStyle/>
          <a:p>
            <a:endParaRPr lang="fr-FR" sz="1800"/>
          </a:p>
        </p:txBody>
      </p:sp>
      <p:sp>
        <p:nvSpPr>
          <p:cNvPr id="7" name="TextBox 7"/>
          <p:cNvSpPr txBox="1"/>
          <p:nvPr/>
        </p:nvSpPr>
        <p:spPr>
          <a:xfrm>
            <a:off x="615015" y="227984"/>
            <a:ext cx="15490223" cy="1017586"/>
          </a:xfrm>
          <a:prstGeom prst="rect">
            <a:avLst/>
          </a:prstGeom>
        </p:spPr>
        <p:txBody>
          <a:bodyPr wrap="square" lIns="0" tIns="0" rIns="0" bIns="0" rtlCol="0" anchor="t">
            <a:spAutoFit/>
          </a:bodyPr>
          <a:lstStyle/>
          <a:p>
            <a:pPr>
              <a:lnSpc>
                <a:spcPts val="7700"/>
              </a:lnSpc>
            </a:pPr>
            <a:r>
              <a:rPr lang="en-US" sz="7200" dirty="0">
                <a:solidFill>
                  <a:srgbClr val="000000"/>
                </a:solidFill>
                <a:latin typeface="Maitree"/>
              </a:rPr>
              <a:t>Aider les </a:t>
            </a:r>
            <a:r>
              <a:rPr lang="en-US" sz="7200" dirty="0" err="1">
                <a:solidFill>
                  <a:srgbClr val="000000"/>
                </a:solidFill>
                <a:latin typeface="Maitree"/>
              </a:rPr>
              <a:t>personnes</a:t>
            </a:r>
            <a:r>
              <a:rPr lang="en-US" sz="7200" dirty="0">
                <a:solidFill>
                  <a:srgbClr val="000000"/>
                </a:solidFill>
                <a:latin typeface="Maitree"/>
              </a:rPr>
              <a:t> à se </a:t>
            </a:r>
            <a:r>
              <a:rPr lang="en-US" sz="7200" dirty="0" err="1">
                <a:solidFill>
                  <a:srgbClr val="000000"/>
                </a:solidFill>
                <a:latin typeface="Maitree"/>
              </a:rPr>
              <a:t>soigner</a:t>
            </a:r>
            <a:r>
              <a:rPr lang="en-US" sz="7200" dirty="0">
                <a:solidFill>
                  <a:srgbClr val="000000"/>
                </a:solidFill>
                <a:latin typeface="Maitree"/>
              </a:rPr>
              <a:t> </a:t>
            </a:r>
          </a:p>
        </p:txBody>
      </p:sp>
      <p:sp>
        <p:nvSpPr>
          <p:cNvPr id="8" name="Freeform 8"/>
          <p:cNvSpPr/>
          <p:nvPr/>
        </p:nvSpPr>
        <p:spPr>
          <a:xfrm>
            <a:off x="14313506" y="12727129"/>
            <a:ext cx="3759663" cy="988871"/>
          </a:xfrm>
          <a:custGeom>
            <a:avLst/>
            <a:gdLst/>
            <a:ahLst/>
            <a:cxnLst/>
            <a:rect l="l" t="t" r="r" b="b"/>
            <a:pathLst>
              <a:path w="3759663" h="988870">
                <a:moveTo>
                  <a:pt x="0" y="0"/>
                </a:moveTo>
                <a:lnTo>
                  <a:pt x="3759664" y="0"/>
                </a:lnTo>
                <a:lnTo>
                  <a:pt x="3759664" y="988870"/>
                </a:lnTo>
                <a:lnTo>
                  <a:pt x="0" y="988870"/>
                </a:lnTo>
                <a:lnTo>
                  <a:pt x="0" y="0"/>
                </a:lnTo>
                <a:close/>
              </a:path>
            </a:pathLst>
          </a:custGeom>
          <a:blipFill>
            <a:blip r:embed="rId6"/>
            <a:stretch>
              <a:fillRect/>
            </a:stretch>
          </a:blipFill>
        </p:spPr>
        <p:txBody>
          <a:bodyPr/>
          <a:lstStyle/>
          <a:p>
            <a:endParaRPr lang="fr-FR" sz="1800"/>
          </a:p>
        </p:txBody>
      </p:sp>
      <p:sp>
        <p:nvSpPr>
          <p:cNvPr id="9" name="Espace réservé du contenu 20">
            <a:extLst>
              <a:ext uri="{FF2B5EF4-FFF2-40B4-BE49-F238E27FC236}">
                <a16:creationId xmlns:a16="http://schemas.microsoft.com/office/drawing/2014/main" id="{7FE016AF-8E19-601D-B04E-307A44CB1946}"/>
              </a:ext>
            </a:extLst>
          </p:cNvPr>
          <p:cNvSpPr txBox="1">
            <a:spLocks/>
          </p:cNvSpPr>
          <p:nvPr/>
        </p:nvSpPr>
        <p:spPr>
          <a:xfrm>
            <a:off x="7512908" y="3137250"/>
            <a:ext cx="10478530" cy="3362409"/>
          </a:xfrm>
          <a:prstGeom prst="rect">
            <a:avLst/>
          </a:prstGeom>
        </p:spPr>
        <p:txBody>
          <a:bodyPr vert="horz" lIns="91440" tIns="45720" rIns="91440" bIns="45720" rtlCol="0">
            <a:noAutofit/>
          </a:bodyPr>
          <a:lstStyle>
            <a:lvl1pPr marL="0" indent="0" algn="l" defTabSz="685800" rtl="0" eaLnBrk="1" latinLnBrk="0" hangingPunct="1">
              <a:lnSpc>
                <a:spcPct val="130000"/>
              </a:lnSpc>
              <a:spcBef>
                <a:spcPts val="0"/>
              </a:spcBef>
              <a:spcAft>
                <a:spcPts val="900"/>
              </a:spcAft>
              <a:buFont typeface="Arial" panose="020B0604020202020204" pitchFamily="34" charset="0"/>
              <a:buNone/>
              <a:defRPr lang="en-US" sz="2800" kern="1200" dirty="0" smtClean="0">
                <a:solidFill>
                  <a:schemeClr val="tx1">
                    <a:lumMod val="50000"/>
                  </a:schemeClr>
                </a:solidFill>
                <a:latin typeface="Raleway" charset="0"/>
                <a:ea typeface="Raleway" charset="0"/>
                <a:cs typeface="Raleway" charset="0"/>
              </a:defRPr>
            </a:lvl1pPr>
            <a:lvl2pPr marL="669925" indent="-655638" algn="l" defTabSz="685800" rtl="0" eaLnBrk="1" latinLnBrk="0" hangingPunct="1">
              <a:lnSpc>
                <a:spcPct val="130000"/>
              </a:lnSpc>
              <a:spcBef>
                <a:spcPts val="0"/>
              </a:spcBef>
              <a:spcAft>
                <a:spcPts val="900"/>
              </a:spcAft>
              <a:buSzPct val="104000"/>
              <a:buFontTx/>
              <a:buBlip>
                <a:blip r:embed="rId7"/>
              </a:buBlip>
              <a:tabLst/>
              <a:defRPr sz="2800" kern="1200">
                <a:solidFill>
                  <a:schemeClr val="tx1">
                    <a:lumMod val="50000"/>
                  </a:schemeClr>
                </a:solidFill>
                <a:latin typeface="Raleway" charset="0"/>
                <a:ea typeface="Raleway" charset="0"/>
                <a:cs typeface="Raleway" charset="0"/>
              </a:defRPr>
            </a:lvl2pPr>
            <a:lvl3pPr marL="669925" indent="0" algn="l" defTabSz="685800" rtl="0" eaLnBrk="1" latinLnBrk="0" hangingPunct="1">
              <a:lnSpc>
                <a:spcPct val="130000"/>
              </a:lnSpc>
              <a:spcBef>
                <a:spcPts val="0"/>
              </a:spcBef>
              <a:spcAft>
                <a:spcPts val="900"/>
              </a:spcAft>
              <a:buFont typeface="Arial" panose="020B0604020202020204" pitchFamily="34" charset="0"/>
              <a:buNone/>
              <a:tabLst/>
              <a:defRPr sz="2800" kern="1200">
                <a:solidFill>
                  <a:schemeClr val="tx1">
                    <a:lumMod val="50000"/>
                  </a:schemeClr>
                </a:solidFill>
                <a:latin typeface="Raleway" charset="0"/>
                <a:ea typeface="Raleway" charset="0"/>
                <a:cs typeface="Raleway" charset="0"/>
              </a:defRPr>
            </a:lvl3pPr>
            <a:lvl4pPr marL="1485900" indent="-457200" algn="l" defTabSz="685800" rtl="0" eaLnBrk="1" latinLnBrk="0" hangingPunct="1">
              <a:lnSpc>
                <a:spcPct val="130000"/>
              </a:lnSpc>
              <a:spcBef>
                <a:spcPts val="0"/>
              </a:spcBef>
              <a:spcAft>
                <a:spcPts val="900"/>
              </a:spcAft>
              <a:buFont typeface="Arial" charset="0"/>
              <a:buChar char="•"/>
              <a:defRPr sz="2800" kern="1200">
                <a:solidFill>
                  <a:schemeClr val="tx1">
                    <a:lumMod val="50000"/>
                  </a:schemeClr>
                </a:solidFill>
                <a:latin typeface="Raleway" charset="0"/>
                <a:ea typeface="Raleway" charset="0"/>
                <a:cs typeface="Raleway" charset="0"/>
              </a:defRPr>
            </a:lvl4pPr>
            <a:lvl5pPr marL="13716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4000" b="1" dirty="0"/>
              <a:t>Plus de 3 millions de </a:t>
            </a:r>
            <a:r>
              <a:rPr lang="en-US" sz="4000" b="1" dirty="0" err="1"/>
              <a:t>malades</a:t>
            </a:r>
            <a:r>
              <a:rPr lang="en-US" sz="4000" b="1" dirty="0"/>
              <a:t> pris </a:t>
            </a:r>
            <a:r>
              <a:rPr lang="en-US" sz="4000" b="1" dirty="0" err="1"/>
              <a:t>en</a:t>
            </a:r>
            <a:r>
              <a:rPr lang="en-US" sz="4000" b="1" dirty="0"/>
              <a:t> charge </a:t>
            </a:r>
            <a:r>
              <a:rPr lang="en-US" sz="3600" dirty="0"/>
              <a:t>au sein de </a:t>
            </a:r>
            <a:r>
              <a:rPr lang="en-US" sz="3600" dirty="0" err="1"/>
              <a:t>dispensaires</a:t>
            </a:r>
            <a:r>
              <a:rPr lang="en-US" sz="3600" dirty="0"/>
              <a:t>, </a:t>
            </a:r>
            <a:r>
              <a:rPr lang="en-US" sz="3600" dirty="0" err="1"/>
              <a:t>d’hôpitaux</a:t>
            </a:r>
            <a:r>
              <a:rPr lang="en-US" sz="3600" dirty="0"/>
              <a:t>, </a:t>
            </a:r>
            <a:r>
              <a:rPr lang="en-US" sz="3600" dirty="0" err="1"/>
              <a:t>d’institutions</a:t>
            </a:r>
            <a:r>
              <a:rPr lang="en-US" sz="3600" dirty="0"/>
              <a:t> pour </a:t>
            </a:r>
            <a:r>
              <a:rPr lang="en-US" sz="3600" dirty="0" err="1"/>
              <a:t>personnes</a:t>
            </a:r>
            <a:r>
              <a:rPr lang="en-US" sz="3600" dirty="0"/>
              <a:t> </a:t>
            </a:r>
            <a:r>
              <a:rPr lang="en-US" sz="3600" dirty="0" err="1"/>
              <a:t>handicapées</a:t>
            </a:r>
            <a:r>
              <a:rPr lang="en-US" sz="3600" dirty="0"/>
              <a:t> </a:t>
            </a:r>
            <a:r>
              <a:rPr lang="en-US" sz="3600" dirty="0" err="1"/>
              <a:t>ou</a:t>
            </a:r>
            <a:r>
              <a:rPr lang="en-US" sz="3600" dirty="0"/>
              <a:t> </a:t>
            </a:r>
            <a:r>
              <a:rPr lang="en-US" sz="3600" dirty="0" err="1"/>
              <a:t>âgées</a:t>
            </a:r>
            <a:r>
              <a:rPr lang="en-US" sz="3600" dirty="0"/>
              <a:t> ……</a:t>
            </a:r>
          </a:p>
        </p:txBody>
      </p:sp>
      <p:pic>
        <p:nvPicPr>
          <p:cNvPr id="10" name="Espace réservé du contenu 5" descr="Une image contenant habits, personne, Visage humain, meubles&#10;&#10;Le contenu généré par l’IA peut être incorrect.">
            <a:extLst>
              <a:ext uri="{FF2B5EF4-FFF2-40B4-BE49-F238E27FC236}">
                <a16:creationId xmlns:a16="http://schemas.microsoft.com/office/drawing/2014/main" id="{B6324724-6461-E701-F21D-7A90E4B3352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08794" y="7057587"/>
            <a:ext cx="7355084" cy="5248714"/>
          </a:xfrm>
          <a:prstGeom prst="rect">
            <a:avLst/>
          </a:prstGeom>
        </p:spPr>
      </p:pic>
    </p:spTree>
    <p:extLst>
      <p:ext uri="{BB962C8B-B14F-4D97-AF65-F5344CB8AC3E}">
        <p14:creationId xmlns:p14="http://schemas.microsoft.com/office/powerpoint/2010/main" val="3259392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AE4E2C8-F273-B9E3-5068-2FFBD52FD272}"/>
              </a:ext>
            </a:extLst>
          </p:cNvPr>
          <p:cNvSpPr txBox="1"/>
          <p:nvPr/>
        </p:nvSpPr>
        <p:spPr>
          <a:xfrm>
            <a:off x="0" y="4419600"/>
            <a:ext cx="18288000" cy="3416320"/>
          </a:xfrm>
          <a:prstGeom prst="rect">
            <a:avLst/>
          </a:prstGeom>
          <a:noFill/>
        </p:spPr>
        <p:txBody>
          <a:bodyPr wrap="square" rtlCol="0">
            <a:spAutoFit/>
          </a:bodyPr>
          <a:lstStyle/>
          <a:p>
            <a:pPr algn="ctr"/>
            <a:r>
              <a:rPr lang="fr-FR" sz="7200" dirty="0">
                <a:solidFill>
                  <a:schemeClr val="bg1"/>
                </a:solidFill>
                <a:latin typeface="Maitree" panose="00000500000000000000" pitchFamily="2" charset="-34"/>
                <a:cs typeface="Maitree" panose="00000500000000000000" pitchFamily="2" charset="-34"/>
              </a:rPr>
              <a:t>Histoire du christianisme</a:t>
            </a:r>
          </a:p>
          <a:p>
            <a:pPr algn="ctr"/>
            <a:r>
              <a:rPr lang="fr-FR" sz="7200" dirty="0">
                <a:solidFill>
                  <a:schemeClr val="bg1"/>
                </a:solidFill>
                <a:latin typeface="Maitree" panose="00000500000000000000" pitchFamily="2" charset="-34"/>
                <a:cs typeface="Maitree" panose="00000500000000000000" pitchFamily="2" charset="-34"/>
              </a:rPr>
              <a:t>Jérusalem, ville trois fois Sainte</a:t>
            </a:r>
          </a:p>
          <a:p>
            <a:pPr algn="ctr"/>
            <a:endParaRPr lang="fr-FR" sz="7200" dirty="0">
              <a:solidFill>
                <a:schemeClr val="bg1"/>
              </a:solidFill>
              <a:latin typeface="Maitree" panose="00000500000000000000" pitchFamily="2" charset="-34"/>
              <a:cs typeface="Maitree" panose="00000500000000000000" pitchFamily="2" charset="-34"/>
            </a:endParaRPr>
          </a:p>
        </p:txBody>
      </p:sp>
    </p:spTree>
    <p:extLst>
      <p:ext uri="{BB962C8B-B14F-4D97-AF65-F5344CB8AC3E}">
        <p14:creationId xmlns:p14="http://schemas.microsoft.com/office/powerpoint/2010/main" val="1431754180"/>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32AED-99B7-3B22-6E99-C279FFBC55BF}"/>
            </a:ext>
          </a:extLst>
        </p:cNvPr>
        <p:cNvGrpSpPr/>
        <p:nvPr/>
      </p:nvGrpSpPr>
      <p:grpSpPr>
        <a:xfrm>
          <a:off x="0" y="0"/>
          <a:ext cx="0" cy="0"/>
          <a:chOff x="0" y="0"/>
          <a:chExt cx="0" cy="0"/>
        </a:xfrm>
      </p:grpSpPr>
      <p:pic>
        <p:nvPicPr>
          <p:cNvPr id="3" name="Image 2" descr="Une image contenant intérieur, carrelé, évier, étoile&#10;&#10;Description générée automatiquement">
            <a:extLst>
              <a:ext uri="{FF2B5EF4-FFF2-40B4-BE49-F238E27FC236}">
                <a16:creationId xmlns:a16="http://schemas.microsoft.com/office/drawing/2014/main" id="{12C94C7A-A97B-E371-4E9B-11EF799398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3208" y="0"/>
            <a:ext cx="3219830" cy="14842525"/>
          </a:xfrm>
          <a:prstGeom prst="rect">
            <a:avLst/>
          </a:prstGeom>
        </p:spPr>
      </p:pic>
      <p:pic>
        <p:nvPicPr>
          <p:cNvPr id="4" name="Image 3">
            <a:extLst>
              <a:ext uri="{FF2B5EF4-FFF2-40B4-BE49-F238E27FC236}">
                <a16:creationId xmlns:a16="http://schemas.microsoft.com/office/drawing/2014/main" id="{C106CCDD-95C4-CCAF-D7D6-BA2C2277F691}"/>
              </a:ext>
            </a:extLst>
          </p:cNvPr>
          <p:cNvPicPr>
            <a:picLocks noChangeAspect="1"/>
          </p:cNvPicPr>
          <p:nvPr/>
        </p:nvPicPr>
        <p:blipFill>
          <a:blip r:embed="rId4"/>
          <a:stretch>
            <a:fillRect/>
          </a:stretch>
        </p:blipFill>
        <p:spPr>
          <a:xfrm>
            <a:off x="488371" y="9650294"/>
            <a:ext cx="6677000" cy="3523774"/>
          </a:xfrm>
          <a:prstGeom prst="rect">
            <a:avLst/>
          </a:prstGeom>
        </p:spPr>
      </p:pic>
      <p:grpSp>
        <p:nvGrpSpPr>
          <p:cNvPr id="6" name="Groupe 5">
            <a:extLst>
              <a:ext uri="{FF2B5EF4-FFF2-40B4-BE49-F238E27FC236}">
                <a16:creationId xmlns:a16="http://schemas.microsoft.com/office/drawing/2014/main" id="{9F77FD42-75C0-6304-363F-9FA9F155728F}"/>
              </a:ext>
            </a:extLst>
          </p:cNvPr>
          <p:cNvGrpSpPr/>
          <p:nvPr/>
        </p:nvGrpSpPr>
        <p:grpSpPr>
          <a:xfrm>
            <a:off x="584706" y="1949918"/>
            <a:ext cx="6378110" cy="7204388"/>
            <a:chOff x="295276" y="3489326"/>
            <a:chExt cx="8429624" cy="8747124"/>
          </a:xfrm>
        </p:grpSpPr>
        <p:pic>
          <p:nvPicPr>
            <p:cNvPr id="7" name="Picture 2" descr="RÃ©sultat de recherche d'images pour &quot;carte irak&quot;">
              <a:extLst>
                <a:ext uri="{FF2B5EF4-FFF2-40B4-BE49-F238E27FC236}">
                  <a16:creationId xmlns:a16="http://schemas.microsoft.com/office/drawing/2014/main" id="{B6B03423-C208-E414-4F8B-43438E1E0B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5276" y="3489326"/>
              <a:ext cx="8429624" cy="8747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llipse 7">
              <a:extLst>
                <a:ext uri="{FF2B5EF4-FFF2-40B4-BE49-F238E27FC236}">
                  <a16:creationId xmlns:a16="http://schemas.microsoft.com/office/drawing/2014/main" id="{D9E80F72-FA89-10AB-EA10-E67B16FA512A}"/>
                </a:ext>
              </a:extLst>
            </p:cNvPr>
            <p:cNvSpPr/>
            <p:nvPr/>
          </p:nvSpPr>
          <p:spPr>
            <a:xfrm>
              <a:off x="6691746" y="10203871"/>
              <a:ext cx="311728" cy="2078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026" name="Picture 2" descr="Lithographie de 1880">
            <a:extLst>
              <a:ext uri="{FF2B5EF4-FFF2-40B4-BE49-F238E27FC236}">
                <a16:creationId xmlns:a16="http://schemas.microsoft.com/office/drawing/2014/main" id="{40AACC66-2DC6-11CB-8C9C-C9235C7BB10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28938" y="2349114"/>
            <a:ext cx="10327629" cy="902127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F99169DB-17E2-DE85-C11C-AC85CE3CF8C7}"/>
              </a:ext>
            </a:extLst>
          </p:cNvPr>
          <p:cNvSpPr txBox="1"/>
          <p:nvPr/>
        </p:nvSpPr>
        <p:spPr>
          <a:xfrm>
            <a:off x="461879" y="329571"/>
            <a:ext cx="17307137" cy="1277914"/>
          </a:xfrm>
          <a:prstGeom prst="rect">
            <a:avLst/>
          </a:prstGeom>
          <a:noFill/>
        </p:spPr>
        <p:txBody>
          <a:bodyPr wrap="square" rtlCol="0">
            <a:spAutoFit/>
          </a:bodyPr>
          <a:lstStyle/>
          <a:p>
            <a:pPr>
              <a:lnSpc>
                <a:spcPct val="107000"/>
              </a:lnSpc>
              <a:spcAft>
                <a:spcPts val="800"/>
              </a:spcAft>
            </a:pPr>
            <a:r>
              <a:rPr lang="fr-FR" sz="7200" dirty="0">
                <a:solidFill>
                  <a:schemeClr val="tx2"/>
                </a:solidFill>
                <a:effectLst/>
                <a:latin typeface="Maitree" panose="00000500000000000000" pitchFamily="2" charset="-34"/>
                <a:ea typeface="Calibri" panose="020F0502020204030204" pitchFamily="34" charset="0"/>
                <a:cs typeface="Maitree" panose="00000500000000000000" pitchFamily="2" charset="-34"/>
              </a:rPr>
              <a:t>Trois religions, un ancêtre commun</a:t>
            </a:r>
          </a:p>
        </p:txBody>
      </p:sp>
      <p:sp>
        <p:nvSpPr>
          <p:cNvPr id="2" name="Rectangle 1">
            <a:extLst>
              <a:ext uri="{FF2B5EF4-FFF2-40B4-BE49-F238E27FC236}">
                <a16:creationId xmlns:a16="http://schemas.microsoft.com/office/drawing/2014/main" id="{A276FFDB-582E-044D-0560-9B8F92572DF5}"/>
              </a:ext>
            </a:extLst>
          </p:cNvPr>
          <p:cNvSpPr/>
          <p:nvPr/>
        </p:nvSpPr>
        <p:spPr>
          <a:xfrm>
            <a:off x="11059063" y="10843770"/>
            <a:ext cx="3383280" cy="8686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EEE06026-4BAF-3BA3-D18B-675120E1352A}"/>
              </a:ext>
            </a:extLst>
          </p:cNvPr>
          <p:cNvSpPr/>
          <p:nvPr/>
        </p:nvSpPr>
        <p:spPr>
          <a:xfrm>
            <a:off x="4488873" y="10998253"/>
            <a:ext cx="718127" cy="744261"/>
          </a:xfrm>
          <a:prstGeom prst="ellipse">
            <a:avLst/>
          </a:prstGeom>
          <a:noFill/>
          <a:ln w="7620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0" name="Connecteur droit 9">
            <a:extLst>
              <a:ext uri="{FF2B5EF4-FFF2-40B4-BE49-F238E27FC236}">
                <a16:creationId xmlns:a16="http://schemas.microsoft.com/office/drawing/2014/main" id="{15756EAE-EA56-EDC4-D02D-BF33C6736AA8}"/>
              </a:ext>
            </a:extLst>
          </p:cNvPr>
          <p:cNvCxnSpPr/>
          <p:nvPr/>
        </p:nvCxnSpPr>
        <p:spPr>
          <a:xfrm>
            <a:off x="642551" y="1581665"/>
            <a:ext cx="15050530"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9" name="Image 8" descr="Une image contenant table&#10;&#10;Description générée automatiquement">
            <a:extLst>
              <a:ext uri="{FF2B5EF4-FFF2-40B4-BE49-F238E27FC236}">
                <a16:creationId xmlns:a16="http://schemas.microsoft.com/office/drawing/2014/main" id="{CDDBA25C-B665-E23B-2D17-53A6C24FB42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782839" y="12946388"/>
            <a:ext cx="2342987" cy="614935"/>
          </a:xfrm>
          <a:prstGeom prst="rect">
            <a:avLst/>
          </a:prstGeom>
        </p:spPr>
      </p:pic>
    </p:spTree>
    <p:extLst>
      <p:ext uri="{BB962C8B-B14F-4D97-AF65-F5344CB8AC3E}">
        <p14:creationId xmlns:p14="http://schemas.microsoft.com/office/powerpoint/2010/main" val="3088902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FE6FC-7613-A18A-EECF-06C55C03E957}"/>
              </a:ext>
            </a:extLst>
          </p:cNvPr>
          <p:cNvSpPr>
            <a:spLocks noGrp="1"/>
          </p:cNvSpPr>
          <p:nvPr>
            <p:ph type="title"/>
          </p:nvPr>
        </p:nvSpPr>
        <p:spPr>
          <a:xfrm>
            <a:off x="0" y="0"/>
            <a:ext cx="17246304" cy="1735387"/>
          </a:xfrm>
        </p:spPr>
        <p:txBody>
          <a:bodyPr/>
          <a:lstStyle/>
          <a:p>
            <a:r>
              <a:rPr lang="fr-FR" dirty="0"/>
              <a:t>Jérusalem : ville « trois fois Sainte »</a:t>
            </a:r>
          </a:p>
        </p:txBody>
      </p:sp>
      <p:grpSp>
        <p:nvGrpSpPr>
          <p:cNvPr id="3" name="Groupe 2">
            <a:extLst>
              <a:ext uri="{FF2B5EF4-FFF2-40B4-BE49-F238E27FC236}">
                <a16:creationId xmlns:a16="http://schemas.microsoft.com/office/drawing/2014/main" id="{86945B1C-13AD-A9DD-0EB0-FC3C612EBBAE}"/>
              </a:ext>
            </a:extLst>
          </p:cNvPr>
          <p:cNvGrpSpPr/>
          <p:nvPr/>
        </p:nvGrpSpPr>
        <p:grpSpPr>
          <a:xfrm>
            <a:off x="12414675" y="1808933"/>
            <a:ext cx="4888801" cy="10592402"/>
            <a:chOff x="11574415" y="2130209"/>
            <a:chExt cx="4888801" cy="10592402"/>
          </a:xfrm>
        </p:grpSpPr>
        <p:pic>
          <p:nvPicPr>
            <p:cNvPr id="4100" name="Picture 4">
              <a:extLst>
                <a:ext uri="{FF2B5EF4-FFF2-40B4-BE49-F238E27FC236}">
                  <a16:creationId xmlns:a16="http://schemas.microsoft.com/office/drawing/2014/main" id="{AE13FFCA-2089-CEAC-C056-53A4756B6F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74415" y="2130209"/>
              <a:ext cx="4888801" cy="10592402"/>
            </a:xfrm>
            <a:prstGeom prst="rect">
              <a:avLst/>
            </a:prstGeom>
            <a:noFill/>
            <a:extLst>
              <a:ext uri="{909E8E84-426E-40DD-AFC4-6F175D3DCCD1}">
                <a14:hiddenFill xmlns:a14="http://schemas.microsoft.com/office/drawing/2010/main">
                  <a:solidFill>
                    <a:srgbClr val="FFFFFF"/>
                  </a:solidFill>
                </a14:hiddenFill>
              </a:ext>
            </a:extLst>
          </p:spPr>
        </p:pic>
        <p:sp>
          <p:nvSpPr>
            <p:cNvPr id="4" name="Ellipse 3">
              <a:extLst>
                <a:ext uri="{FF2B5EF4-FFF2-40B4-BE49-F238E27FC236}">
                  <a16:creationId xmlns:a16="http://schemas.microsoft.com/office/drawing/2014/main" id="{EAD19757-2C31-46E7-5EFA-AA7AB7123413}"/>
                </a:ext>
              </a:extLst>
            </p:cNvPr>
            <p:cNvSpPr/>
            <p:nvPr/>
          </p:nvSpPr>
          <p:spPr>
            <a:xfrm>
              <a:off x="14215256" y="6378024"/>
              <a:ext cx="298056" cy="29243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5" name="Picture 4">
            <a:extLst>
              <a:ext uri="{FF2B5EF4-FFF2-40B4-BE49-F238E27FC236}">
                <a16:creationId xmlns:a16="http://schemas.microsoft.com/office/drawing/2014/main" id="{111BB74D-FDB6-1FC1-2877-677622A6BB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5340" y="1874065"/>
            <a:ext cx="4781031" cy="4441732"/>
          </a:xfrm>
          <a:prstGeom prst="rect">
            <a:avLst/>
          </a:prstGeom>
          <a:noFill/>
          <a:extLst>
            <a:ext uri="{909E8E84-426E-40DD-AFC4-6F175D3DCCD1}">
              <a14:hiddenFill xmlns:a14="http://schemas.microsoft.com/office/drawing/2010/main">
                <a:solidFill>
                  <a:srgbClr val="FFFFFF"/>
                </a:solidFill>
              </a14:hiddenFill>
            </a:ext>
          </a:extLst>
        </p:spPr>
      </p:pic>
      <p:pic>
        <p:nvPicPr>
          <p:cNvPr id="6" name="Espace réservé du contenu 4">
            <a:extLst>
              <a:ext uri="{FF2B5EF4-FFF2-40B4-BE49-F238E27FC236}">
                <a16:creationId xmlns:a16="http://schemas.microsoft.com/office/drawing/2014/main" id="{5C4A64B7-187A-082E-CA50-B60CF264F9B5}"/>
              </a:ext>
            </a:extLst>
          </p:cNvPr>
          <p:cNvPicPr>
            <a:picLocks noGrp="1" noChangeAspect="1"/>
          </p:cNvPicPr>
          <p:nvPr>
            <p:ph idx="1"/>
          </p:nvPr>
        </p:nvPicPr>
        <p:blipFill rotWithShape="1">
          <a:blip r:embed="rId5" cstate="print">
            <a:extLst>
              <a:ext uri="{28A0092B-C50C-407E-A947-70E740481C1C}">
                <a14:useLocalDpi xmlns:a14="http://schemas.microsoft.com/office/drawing/2010/main" val="0"/>
              </a:ext>
            </a:extLst>
          </a:blip>
          <a:srcRect r="18780"/>
          <a:stretch/>
        </p:blipFill>
        <p:spPr>
          <a:xfrm>
            <a:off x="657604" y="1822338"/>
            <a:ext cx="5531630" cy="4441733"/>
          </a:xfrm>
        </p:spPr>
      </p:pic>
      <p:pic>
        <p:nvPicPr>
          <p:cNvPr id="1026" name="Picture 2">
            <a:extLst>
              <a:ext uri="{FF2B5EF4-FFF2-40B4-BE49-F238E27FC236}">
                <a16:creationId xmlns:a16="http://schemas.microsoft.com/office/drawing/2014/main" id="{7F978EB4-D856-D3C8-0D99-BBBFF67F4A08}"/>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0634" t="25071" r="13348" b="12250"/>
          <a:stretch/>
        </p:blipFill>
        <p:spPr bwMode="auto">
          <a:xfrm>
            <a:off x="2267759" y="7660852"/>
            <a:ext cx="8303741" cy="4497861"/>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descr="Une image contenant symbole, ligne, triangle, Symétrie&#10;&#10;Description générée automatiquement">
            <a:extLst>
              <a:ext uri="{FF2B5EF4-FFF2-40B4-BE49-F238E27FC236}">
                <a16:creationId xmlns:a16="http://schemas.microsoft.com/office/drawing/2014/main" id="{1ED226B1-AAAF-DE87-636A-A9148D98E6B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2754" y="1967206"/>
            <a:ext cx="1295284" cy="1295284"/>
          </a:xfrm>
          <a:prstGeom prst="rect">
            <a:avLst/>
          </a:prstGeom>
        </p:spPr>
      </p:pic>
      <p:pic>
        <p:nvPicPr>
          <p:cNvPr id="8" name="Image 7" descr="Une image contenant symbole&#10;&#10;Description générée automatiquement">
            <a:extLst>
              <a:ext uri="{FF2B5EF4-FFF2-40B4-BE49-F238E27FC236}">
                <a16:creationId xmlns:a16="http://schemas.microsoft.com/office/drawing/2014/main" id="{9BDC0E36-4B15-291F-F1CB-1BF22092354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6860583" y="1925864"/>
            <a:ext cx="1206304" cy="1206304"/>
          </a:xfrm>
          <a:prstGeom prst="rect">
            <a:avLst/>
          </a:prstGeom>
        </p:spPr>
      </p:pic>
      <p:pic>
        <p:nvPicPr>
          <p:cNvPr id="9" name="Image 8" descr="Une image contenant lune, astronomie, créativité&#10;&#10;Description générée automatiquement">
            <a:extLst>
              <a:ext uri="{FF2B5EF4-FFF2-40B4-BE49-F238E27FC236}">
                <a16:creationId xmlns:a16="http://schemas.microsoft.com/office/drawing/2014/main" id="{DE9874A0-AA76-FB5B-0C3D-FCD436191E2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31969" y="7629324"/>
            <a:ext cx="1217691" cy="1217691"/>
          </a:xfrm>
          <a:prstGeom prst="rect">
            <a:avLst/>
          </a:prstGeom>
        </p:spPr>
      </p:pic>
      <p:cxnSp>
        <p:nvCxnSpPr>
          <p:cNvPr id="11" name="Connecteur droit 10">
            <a:extLst>
              <a:ext uri="{FF2B5EF4-FFF2-40B4-BE49-F238E27FC236}">
                <a16:creationId xmlns:a16="http://schemas.microsoft.com/office/drawing/2014/main" id="{071FD8E6-724C-7B24-B09E-4F7E2A349021}"/>
              </a:ext>
            </a:extLst>
          </p:cNvPr>
          <p:cNvCxnSpPr/>
          <p:nvPr/>
        </p:nvCxnSpPr>
        <p:spPr>
          <a:xfrm>
            <a:off x="431321" y="1380226"/>
            <a:ext cx="12353026" cy="0"/>
          </a:xfrm>
          <a:prstGeom prst="line">
            <a:avLst/>
          </a:prstGeom>
          <a:ln w="69850"/>
        </p:spPr>
        <p:style>
          <a:lnRef idx="1">
            <a:schemeClr val="accent1"/>
          </a:lnRef>
          <a:fillRef idx="0">
            <a:schemeClr val="accent1"/>
          </a:fillRef>
          <a:effectRef idx="0">
            <a:schemeClr val="accent1"/>
          </a:effectRef>
          <a:fontRef idx="minor">
            <a:schemeClr val="tx1"/>
          </a:fontRef>
        </p:style>
      </p:cxnSp>
      <p:pic>
        <p:nvPicPr>
          <p:cNvPr id="10" name="Image 9" descr="Une image contenant table&#10;&#10;Description générée automatiquement">
            <a:extLst>
              <a:ext uri="{FF2B5EF4-FFF2-40B4-BE49-F238E27FC236}">
                <a16:creationId xmlns:a16="http://schemas.microsoft.com/office/drawing/2014/main" id="{6BFD6AE4-B015-066C-B589-434B67B02F8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945013" y="12946388"/>
            <a:ext cx="2342987" cy="614935"/>
          </a:xfrm>
          <a:prstGeom prst="rect">
            <a:avLst/>
          </a:prstGeom>
        </p:spPr>
      </p:pic>
    </p:spTree>
    <p:extLst>
      <p:ext uri="{BB962C8B-B14F-4D97-AF65-F5344CB8AC3E}">
        <p14:creationId xmlns:p14="http://schemas.microsoft.com/office/powerpoint/2010/main" val="2908832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5">
            <a:extLst>
              <a:ext uri="{FF2B5EF4-FFF2-40B4-BE49-F238E27FC236}">
                <a16:creationId xmlns:a16="http://schemas.microsoft.com/office/drawing/2014/main" id="{C352E122-F775-4BB1-8060-2C39D848E41A}"/>
              </a:ext>
            </a:extLst>
          </p:cNvPr>
          <p:cNvSpPr>
            <a:spLocks noGrp="1"/>
          </p:cNvSpPr>
          <p:nvPr>
            <p:ph type="title"/>
          </p:nvPr>
        </p:nvSpPr>
        <p:spPr>
          <a:xfrm>
            <a:off x="0" y="213561"/>
            <a:ext cx="18287999" cy="1117229"/>
          </a:xfrm>
        </p:spPr>
        <p:txBody>
          <a:bodyPr/>
          <a:lstStyle/>
          <a:p>
            <a:r>
              <a:rPr lang="fr-FR" dirty="0"/>
              <a:t>Jérusalem « ville Sainte » pour le judaïsme</a:t>
            </a:r>
          </a:p>
        </p:txBody>
      </p:sp>
      <p:cxnSp>
        <p:nvCxnSpPr>
          <p:cNvPr id="6" name="Connecteur droit 5">
            <a:extLst>
              <a:ext uri="{FF2B5EF4-FFF2-40B4-BE49-F238E27FC236}">
                <a16:creationId xmlns:a16="http://schemas.microsoft.com/office/drawing/2014/main" id="{0B2C0FE0-FBF4-8269-1BA5-A8354E9F1BA3}"/>
              </a:ext>
            </a:extLst>
          </p:cNvPr>
          <p:cNvCxnSpPr/>
          <p:nvPr/>
        </p:nvCxnSpPr>
        <p:spPr>
          <a:xfrm>
            <a:off x="457580" y="1528498"/>
            <a:ext cx="11788346"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A67A6561-2928-5D40-92BC-88BCBFB4CD81}"/>
              </a:ext>
            </a:extLst>
          </p:cNvPr>
          <p:cNvSpPr txBox="1"/>
          <p:nvPr/>
        </p:nvSpPr>
        <p:spPr>
          <a:xfrm>
            <a:off x="522515" y="7339553"/>
            <a:ext cx="6907560" cy="2308324"/>
          </a:xfrm>
          <a:prstGeom prst="rect">
            <a:avLst/>
          </a:prstGeom>
          <a:noFill/>
          <a:ln w="28575">
            <a:solidFill>
              <a:schemeClr val="accent3"/>
            </a:solidFill>
          </a:ln>
        </p:spPr>
        <p:txBody>
          <a:bodyPr wrap="square">
            <a:spAutoFit/>
          </a:bodyPr>
          <a:lstStyle/>
          <a:p>
            <a:r>
              <a:rPr lang="en-US" b="1" dirty="0">
                <a:solidFill>
                  <a:srgbClr val="D7BA62"/>
                </a:solidFill>
                <a:latin typeface="Raleway" pitchFamily="2" charset="0"/>
              </a:rPr>
              <a:t>M</a:t>
            </a:r>
            <a:r>
              <a:rPr lang="en-US" sz="3600" b="1" dirty="0">
                <a:solidFill>
                  <a:srgbClr val="D7BA62"/>
                </a:solidFill>
                <a:latin typeface="Raleway" pitchFamily="2" charset="0"/>
              </a:rPr>
              <a:t>ur occidental</a:t>
            </a:r>
            <a:r>
              <a:rPr lang="en-US" b="1" dirty="0">
                <a:solidFill>
                  <a:srgbClr val="D7BA62"/>
                </a:solidFill>
                <a:latin typeface="Raleway" pitchFamily="2" charset="0"/>
              </a:rPr>
              <a:t> </a:t>
            </a:r>
            <a:r>
              <a:rPr lang="en-US" b="1" dirty="0" err="1">
                <a:solidFill>
                  <a:srgbClr val="000000"/>
                </a:solidFill>
                <a:latin typeface="Raleway" pitchFamily="2" charset="0"/>
              </a:rPr>
              <a:t>ou</a:t>
            </a:r>
            <a:r>
              <a:rPr lang="en-US" b="1" dirty="0">
                <a:solidFill>
                  <a:srgbClr val="000000"/>
                </a:solidFill>
                <a:latin typeface="Raleway" pitchFamily="2" charset="0"/>
              </a:rPr>
              <a:t> </a:t>
            </a:r>
            <a:r>
              <a:rPr lang="fr-FR" b="1" dirty="0">
                <a:solidFill>
                  <a:srgbClr val="000000"/>
                </a:solidFill>
                <a:latin typeface="Raleway" pitchFamily="2" charset="0"/>
              </a:rPr>
              <a:t>M</a:t>
            </a:r>
            <a:r>
              <a:rPr lang="fr-FR" sz="3600" b="1" dirty="0">
                <a:solidFill>
                  <a:srgbClr val="000000"/>
                </a:solidFill>
                <a:latin typeface="Raleway" pitchFamily="2" charset="0"/>
              </a:rPr>
              <a:t>ur</a:t>
            </a:r>
            <a:r>
              <a:rPr lang="en-US" sz="3600" b="1" dirty="0">
                <a:solidFill>
                  <a:srgbClr val="000000"/>
                </a:solidFill>
                <a:latin typeface="Raleway" pitchFamily="2" charset="0"/>
              </a:rPr>
              <a:t> des Lamentations </a:t>
            </a:r>
            <a:r>
              <a:rPr lang="en-US" sz="3600" dirty="0">
                <a:solidFill>
                  <a:srgbClr val="000000"/>
                </a:solidFill>
                <a:latin typeface="Raleway" pitchFamily="2" charset="0"/>
              </a:rPr>
              <a:t>ou premier lieu saint du juda</a:t>
            </a:r>
            <a:r>
              <a:rPr lang="en-US" dirty="0">
                <a:solidFill>
                  <a:srgbClr val="000000"/>
                </a:solidFill>
                <a:latin typeface="Raleway" pitchFamily="2" charset="0"/>
              </a:rPr>
              <a:t>ï</a:t>
            </a:r>
            <a:r>
              <a:rPr lang="en-US" sz="3600" dirty="0">
                <a:solidFill>
                  <a:srgbClr val="000000"/>
                </a:solidFill>
                <a:latin typeface="Raleway" pitchFamily="2" charset="0"/>
              </a:rPr>
              <a:t>sme</a:t>
            </a:r>
          </a:p>
          <a:p>
            <a:pPr algn="just"/>
            <a:r>
              <a:rPr lang="en-US" dirty="0">
                <a:solidFill>
                  <a:srgbClr val="000000"/>
                </a:solidFill>
                <a:latin typeface="Raleway" pitchFamily="2" charset="0"/>
              </a:rPr>
              <a:t>Vestige du second Temple.</a:t>
            </a:r>
            <a:endParaRPr lang="en-US" sz="3600" dirty="0">
              <a:solidFill>
                <a:srgbClr val="000000"/>
              </a:solidFill>
              <a:latin typeface="Raleway" pitchFamily="2" charset="0"/>
            </a:endParaRPr>
          </a:p>
        </p:txBody>
      </p:sp>
      <p:pic>
        <p:nvPicPr>
          <p:cNvPr id="2" name="Espace réservé du contenu 4">
            <a:extLst>
              <a:ext uri="{FF2B5EF4-FFF2-40B4-BE49-F238E27FC236}">
                <a16:creationId xmlns:a16="http://schemas.microsoft.com/office/drawing/2014/main" id="{7279432C-BF10-50EA-156C-EA3E4A03D7A2}"/>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18780"/>
          <a:stretch/>
        </p:blipFill>
        <p:spPr>
          <a:xfrm>
            <a:off x="870025" y="1851562"/>
            <a:ext cx="6560049" cy="5267522"/>
          </a:xfrm>
        </p:spPr>
      </p:pic>
      <p:pic>
        <p:nvPicPr>
          <p:cNvPr id="11" name="Espace réservé du contenu 4" descr="Une image contenant dessin, croquis, peinture, Histoire&#10;&#10;Description générée automatiquement">
            <a:extLst>
              <a:ext uri="{FF2B5EF4-FFF2-40B4-BE49-F238E27FC236}">
                <a16:creationId xmlns:a16="http://schemas.microsoft.com/office/drawing/2014/main" id="{ADFD2398-4467-70E2-22CE-B4F87EDCE6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1383" y="1917688"/>
            <a:ext cx="8128735" cy="6419039"/>
          </a:xfrm>
          <a:prstGeom prst="rect">
            <a:avLst/>
          </a:prstGeom>
        </p:spPr>
      </p:pic>
      <p:pic>
        <p:nvPicPr>
          <p:cNvPr id="12" name="Image 11" descr="Une image contenant bâtiment, ciel, plein air&#10;&#10;Description générée automatiquement">
            <a:extLst>
              <a:ext uri="{FF2B5EF4-FFF2-40B4-BE49-F238E27FC236}">
                <a16:creationId xmlns:a16="http://schemas.microsoft.com/office/drawing/2014/main" id="{67F03526-A8F8-23CD-2C09-2167D25D53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8965" y="10060169"/>
            <a:ext cx="4676888" cy="3453628"/>
          </a:xfrm>
          <a:prstGeom prst="rect">
            <a:avLst/>
          </a:prstGeom>
        </p:spPr>
      </p:pic>
      <p:pic>
        <p:nvPicPr>
          <p:cNvPr id="10" name="Image 9" descr="Une image contenant symbole, ligne, triangle, Symétrie&#10;&#10;Description générée automatiquement">
            <a:extLst>
              <a:ext uri="{FF2B5EF4-FFF2-40B4-BE49-F238E27FC236}">
                <a16:creationId xmlns:a16="http://schemas.microsoft.com/office/drawing/2014/main" id="{5D3BC8D6-255E-B78B-D856-E16B0384687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3302" y="1855268"/>
            <a:ext cx="1295284" cy="1295284"/>
          </a:xfrm>
          <a:prstGeom prst="rect">
            <a:avLst/>
          </a:prstGeom>
        </p:spPr>
      </p:pic>
      <p:sp>
        <p:nvSpPr>
          <p:cNvPr id="14" name="ZoneTexte 13">
            <a:extLst>
              <a:ext uri="{FF2B5EF4-FFF2-40B4-BE49-F238E27FC236}">
                <a16:creationId xmlns:a16="http://schemas.microsoft.com/office/drawing/2014/main" id="{495E341A-6A39-12B7-3DBB-74C2AA484F0D}"/>
              </a:ext>
            </a:extLst>
          </p:cNvPr>
          <p:cNvSpPr txBox="1"/>
          <p:nvPr/>
        </p:nvSpPr>
        <p:spPr>
          <a:xfrm>
            <a:off x="9499178" y="8545119"/>
            <a:ext cx="8373144" cy="1754326"/>
          </a:xfrm>
          <a:prstGeom prst="rect">
            <a:avLst/>
          </a:prstGeom>
          <a:noFill/>
          <a:ln w="38100">
            <a:solidFill>
              <a:schemeClr val="accent3"/>
            </a:solidFill>
          </a:ln>
        </p:spPr>
        <p:txBody>
          <a:bodyPr wrap="square">
            <a:spAutoFit/>
          </a:bodyPr>
          <a:lstStyle/>
          <a:p>
            <a:r>
              <a:rPr lang="en-US" dirty="0">
                <a:solidFill>
                  <a:srgbClr val="000000"/>
                </a:solidFill>
                <a:latin typeface="Raleway" pitchFamily="2" charset="0"/>
              </a:rPr>
              <a:t>Reconstitution du Temple construit sur le Mont Moriah, lieu du sacrifice d’Isaac par Abraham</a:t>
            </a:r>
            <a:endParaRPr lang="en-US" b="1" dirty="0">
              <a:solidFill>
                <a:srgbClr val="D7BA62"/>
              </a:solidFill>
              <a:latin typeface="Raleway"/>
            </a:endParaRPr>
          </a:p>
        </p:txBody>
      </p:sp>
      <p:pic>
        <p:nvPicPr>
          <p:cNvPr id="5" name="Image 4" descr="Une image contenant table&#10;&#10;Description générée automatiquement">
            <a:extLst>
              <a:ext uri="{FF2B5EF4-FFF2-40B4-BE49-F238E27FC236}">
                <a16:creationId xmlns:a16="http://schemas.microsoft.com/office/drawing/2014/main" id="{E237FFD4-2EAE-E4FC-04DD-DE8484B0A05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683448" y="13101065"/>
            <a:ext cx="2342987" cy="614935"/>
          </a:xfrm>
          <a:prstGeom prst="rect">
            <a:avLst/>
          </a:prstGeom>
        </p:spPr>
      </p:pic>
    </p:spTree>
    <p:extLst>
      <p:ext uri="{BB962C8B-B14F-4D97-AF65-F5344CB8AC3E}">
        <p14:creationId xmlns:p14="http://schemas.microsoft.com/office/powerpoint/2010/main" val="4007631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5">
            <a:extLst>
              <a:ext uri="{FF2B5EF4-FFF2-40B4-BE49-F238E27FC236}">
                <a16:creationId xmlns:a16="http://schemas.microsoft.com/office/drawing/2014/main" id="{C352E122-F775-4BB1-8060-2C39D848E41A}"/>
              </a:ext>
            </a:extLst>
          </p:cNvPr>
          <p:cNvSpPr>
            <a:spLocks noGrp="1"/>
          </p:cNvSpPr>
          <p:nvPr>
            <p:ph type="title"/>
          </p:nvPr>
        </p:nvSpPr>
        <p:spPr>
          <a:xfrm>
            <a:off x="336215" y="624352"/>
            <a:ext cx="18095097" cy="946413"/>
          </a:xfrm>
        </p:spPr>
        <p:txBody>
          <a:bodyPr/>
          <a:lstStyle/>
          <a:p>
            <a:r>
              <a:rPr lang="fr-FR" sz="6000" dirty="0"/>
              <a:t>Jérusalem « ville Sainte » pour le christianisme</a:t>
            </a:r>
          </a:p>
        </p:txBody>
      </p:sp>
      <p:cxnSp>
        <p:nvCxnSpPr>
          <p:cNvPr id="6" name="Connecteur droit 5">
            <a:extLst>
              <a:ext uri="{FF2B5EF4-FFF2-40B4-BE49-F238E27FC236}">
                <a16:creationId xmlns:a16="http://schemas.microsoft.com/office/drawing/2014/main" id="{0B2C0FE0-FBF4-8269-1BA5-A8354E9F1BA3}"/>
              </a:ext>
            </a:extLst>
          </p:cNvPr>
          <p:cNvCxnSpPr/>
          <p:nvPr/>
        </p:nvCxnSpPr>
        <p:spPr>
          <a:xfrm>
            <a:off x="420130" y="1631092"/>
            <a:ext cx="11788346"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TextBox 18">
            <a:extLst>
              <a:ext uri="{FF2B5EF4-FFF2-40B4-BE49-F238E27FC236}">
                <a16:creationId xmlns:a16="http://schemas.microsoft.com/office/drawing/2014/main" id="{13DCC50C-031D-27DC-2DAA-BCDCFD9F36A7}"/>
              </a:ext>
            </a:extLst>
          </p:cNvPr>
          <p:cNvSpPr txBox="1"/>
          <p:nvPr/>
        </p:nvSpPr>
        <p:spPr>
          <a:xfrm>
            <a:off x="8991600" y="2098858"/>
            <a:ext cx="8483887" cy="110799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3600" dirty="0">
                <a:solidFill>
                  <a:srgbClr val="000000"/>
                </a:solidFill>
                <a:latin typeface="Raleway" pitchFamily="2" charset="0"/>
              </a:rPr>
              <a:t>Le </a:t>
            </a:r>
            <a:r>
              <a:rPr lang="fr-FR" sz="3600" dirty="0">
                <a:solidFill>
                  <a:srgbClr val="000000"/>
                </a:solidFill>
                <a:latin typeface="Raleway" pitchFamily="2" charset="0"/>
              </a:rPr>
              <a:t>tombeau</a:t>
            </a:r>
            <a:r>
              <a:rPr lang="en-US" sz="3600" dirty="0">
                <a:solidFill>
                  <a:srgbClr val="000000"/>
                </a:solidFill>
                <a:latin typeface="Raleway" pitchFamily="2" charset="0"/>
              </a:rPr>
              <a:t> du Christ et le lieu de crucifixion dans le </a:t>
            </a:r>
            <a:r>
              <a:rPr lang="en-US" sz="3600" b="1" dirty="0">
                <a:solidFill>
                  <a:srgbClr val="D7BA62"/>
                </a:solidFill>
                <a:latin typeface="Raleway" pitchFamily="2" charset="0"/>
              </a:rPr>
              <a:t>Saint </a:t>
            </a:r>
            <a:r>
              <a:rPr lang="en-US" sz="3600" b="1" dirty="0" err="1">
                <a:solidFill>
                  <a:srgbClr val="D7BA62"/>
                </a:solidFill>
                <a:latin typeface="Raleway" pitchFamily="2" charset="0"/>
              </a:rPr>
              <a:t>Sépulcre</a:t>
            </a:r>
            <a:endParaRPr lang="en-US" sz="3600" b="1" dirty="0">
              <a:solidFill>
                <a:srgbClr val="D7BA62"/>
              </a:solidFill>
              <a:latin typeface="Raleway" pitchFamily="2" charset="0"/>
            </a:endParaRPr>
          </a:p>
        </p:txBody>
      </p:sp>
      <p:sp>
        <p:nvSpPr>
          <p:cNvPr id="11" name="AutoShape 2">
            <a:extLst>
              <a:ext uri="{FF2B5EF4-FFF2-40B4-BE49-F238E27FC236}">
                <a16:creationId xmlns:a16="http://schemas.microsoft.com/office/drawing/2014/main" id="{0A9D8C74-5417-D3D2-9E6E-7398881553D3}"/>
              </a:ext>
            </a:extLst>
          </p:cNvPr>
          <p:cNvSpPr>
            <a:spLocks noChangeAspect="1" noChangeArrowheads="1"/>
          </p:cNvSpPr>
          <p:nvPr/>
        </p:nvSpPr>
        <p:spPr bwMode="auto">
          <a:xfrm>
            <a:off x="8991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32" name="Picture 8">
            <a:extLst>
              <a:ext uri="{FF2B5EF4-FFF2-40B4-BE49-F238E27FC236}">
                <a16:creationId xmlns:a16="http://schemas.microsoft.com/office/drawing/2014/main" id="{8ADC98EF-4148-2D29-04B8-349B4349CFB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9028"/>
          <a:stretch/>
        </p:blipFill>
        <p:spPr bwMode="auto">
          <a:xfrm>
            <a:off x="10334203" y="4419660"/>
            <a:ext cx="6746789" cy="281674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8">
            <a:extLst>
              <a:ext uri="{FF2B5EF4-FFF2-40B4-BE49-F238E27FC236}">
                <a16:creationId xmlns:a16="http://schemas.microsoft.com/office/drawing/2014/main" id="{D80E5183-67A4-63AA-4934-74DA716243D0}"/>
              </a:ext>
            </a:extLst>
          </p:cNvPr>
          <p:cNvSpPr txBox="1"/>
          <p:nvPr/>
        </p:nvSpPr>
        <p:spPr>
          <a:xfrm>
            <a:off x="13897892" y="6668294"/>
            <a:ext cx="3336324" cy="430887"/>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2800" b="1" dirty="0">
                <a:solidFill>
                  <a:schemeClr val="bg1"/>
                </a:solidFill>
                <a:latin typeface="Raleway" pitchFamily="2" charset="0"/>
              </a:rPr>
              <a:t>Mont des Oliviers</a:t>
            </a:r>
          </a:p>
        </p:txBody>
      </p:sp>
      <p:pic>
        <p:nvPicPr>
          <p:cNvPr id="9" name="Picture 6" descr="Jérusalem : le tombeau du Christ, restauré, se dévoile">
            <a:extLst>
              <a:ext uri="{FF2B5EF4-FFF2-40B4-BE49-F238E27FC236}">
                <a16:creationId xmlns:a16="http://schemas.microsoft.com/office/drawing/2014/main" id="{2E81D2B0-9D9C-E35F-DDEE-1A6A38539F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270" y="2037610"/>
            <a:ext cx="8402594" cy="4201297"/>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Une image contenant symbole&#10;&#10;Description générée automatiquement">
            <a:extLst>
              <a:ext uri="{FF2B5EF4-FFF2-40B4-BE49-F238E27FC236}">
                <a16:creationId xmlns:a16="http://schemas.microsoft.com/office/drawing/2014/main" id="{5DAE88DA-0FB1-735E-B410-01D7BE2DF9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36215" y="2098858"/>
            <a:ext cx="1206304" cy="1206304"/>
          </a:xfrm>
          <a:prstGeom prst="rect">
            <a:avLst/>
          </a:prstGeom>
        </p:spPr>
      </p:pic>
      <p:pic>
        <p:nvPicPr>
          <p:cNvPr id="17" name="Picture 4" descr="Via Dolorosa - Here Comes the Bride | Caffeinated Thoughts">
            <a:extLst>
              <a:ext uri="{FF2B5EF4-FFF2-40B4-BE49-F238E27FC236}">
                <a16:creationId xmlns:a16="http://schemas.microsoft.com/office/drawing/2014/main" id="{F5580E4A-5F17-FF46-8180-8003E29C68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4230" y="7965638"/>
            <a:ext cx="7708286" cy="512601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Via Dolorosa, Jérusalem - iTravelJerusalem">
            <a:extLst>
              <a:ext uri="{FF2B5EF4-FFF2-40B4-BE49-F238E27FC236}">
                <a16:creationId xmlns:a16="http://schemas.microsoft.com/office/drawing/2014/main" id="{69C9ED17-5B9C-B749-EBA5-8E36AE05551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25486" y="8572319"/>
            <a:ext cx="6563968" cy="3902290"/>
          </a:xfrm>
          <a:prstGeom prst="rect">
            <a:avLst/>
          </a:prstGeom>
          <a:noFill/>
          <a:extLst>
            <a:ext uri="{909E8E84-426E-40DD-AFC4-6F175D3DCCD1}">
              <a14:hiddenFill xmlns:a14="http://schemas.microsoft.com/office/drawing/2010/main">
                <a:solidFill>
                  <a:srgbClr val="FFFFFF"/>
                </a:solidFill>
              </a14:hiddenFill>
            </a:ext>
          </a:extLst>
        </p:spPr>
      </p:pic>
      <p:sp>
        <p:nvSpPr>
          <p:cNvPr id="20" name="ZoneTexte 19">
            <a:extLst>
              <a:ext uri="{FF2B5EF4-FFF2-40B4-BE49-F238E27FC236}">
                <a16:creationId xmlns:a16="http://schemas.microsoft.com/office/drawing/2014/main" id="{0BEC2D55-6DD3-DA64-CF5D-36F1DBF15B59}"/>
              </a:ext>
            </a:extLst>
          </p:cNvPr>
          <p:cNvSpPr txBox="1"/>
          <p:nvPr/>
        </p:nvSpPr>
        <p:spPr>
          <a:xfrm>
            <a:off x="939367" y="11617142"/>
            <a:ext cx="2885726" cy="1384995"/>
          </a:xfrm>
          <a:prstGeom prst="rect">
            <a:avLst/>
          </a:prstGeom>
          <a:noFill/>
        </p:spPr>
        <p:txBody>
          <a:bodyPr wrap="none" rtlCol="0">
            <a:spAutoFit/>
          </a:bodyPr>
          <a:lstStyle/>
          <a:p>
            <a:r>
              <a:rPr lang="fr-FR" sz="2800" b="1" dirty="0">
                <a:solidFill>
                  <a:schemeClr val="bg1"/>
                </a:solidFill>
                <a:latin typeface="Raleway" pitchFamily="2" charset="0"/>
              </a:rPr>
              <a:t>Via Dolorosa et </a:t>
            </a:r>
          </a:p>
          <a:p>
            <a:r>
              <a:rPr lang="fr-FR" sz="2800" b="1" dirty="0">
                <a:solidFill>
                  <a:schemeClr val="bg1"/>
                </a:solidFill>
                <a:latin typeface="Raleway" pitchFamily="2" charset="0"/>
              </a:rPr>
              <a:t>croix de </a:t>
            </a:r>
          </a:p>
          <a:p>
            <a:r>
              <a:rPr lang="fr-FR" sz="2800" b="1" dirty="0">
                <a:solidFill>
                  <a:schemeClr val="bg1"/>
                </a:solidFill>
                <a:latin typeface="Raleway" pitchFamily="2" charset="0"/>
              </a:rPr>
              <a:t>Jérusalem</a:t>
            </a:r>
          </a:p>
        </p:txBody>
      </p:sp>
      <p:sp>
        <p:nvSpPr>
          <p:cNvPr id="2" name="ZoneTexte 1">
            <a:extLst>
              <a:ext uri="{FF2B5EF4-FFF2-40B4-BE49-F238E27FC236}">
                <a16:creationId xmlns:a16="http://schemas.microsoft.com/office/drawing/2014/main" id="{4E3DA4F0-7260-1671-02C1-81773ECC61EC}"/>
              </a:ext>
            </a:extLst>
          </p:cNvPr>
          <p:cNvSpPr txBox="1"/>
          <p:nvPr/>
        </p:nvSpPr>
        <p:spPr>
          <a:xfrm>
            <a:off x="9833253" y="11089614"/>
            <a:ext cx="3400290" cy="1384995"/>
          </a:xfrm>
          <a:prstGeom prst="rect">
            <a:avLst/>
          </a:prstGeom>
          <a:noFill/>
        </p:spPr>
        <p:txBody>
          <a:bodyPr wrap="none" rtlCol="0">
            <a:spAutoFit/>
          </a:bodyPr>
          <a:lstStyle/>
          <a:p>
            <a:r>
              <a:rPr lang="fr-FR" sz="2800" b="1" dirty="0">
                <a:solidFill>
                  <a:srgbClr val="333A39"/>
                </a:solidFill>
                <a:latin typeface="Raleway" pitchFamily="2" charset="0"/>
              </a:rPr>
              <a:t>Station du chemin </a:t>
            </a:r>
          </a:p>
          <a:p>
            <a:r>
              <a:rPr lang="fr-FR" sz="2800" b="1" dirty="0">
                <a:solidFill>
                  <a:srgbClr val="333A39"/>
                </a:solidFill>
                <a:latin typeface="Raleway" pitchFamily="2" charset="0"/>
              </a:rPr>
              <a:t>de croix sur la </a:t>
            </a:r>
          </a:p>
          <a:p>
            <a:r>
              <a:rPr lang="fr-FR" sz="2800" b="1" dirty="0">
                <a:solidFill>
                  <a:srgbClr val="333A39"/>
                </a:solidFill>
                <a:latin typeface="Raleway" pitchFamily="2" charset="0"/>
              </a:rPr>
              <a:t>Via Dolorosa</a:t>
            </a:r>
          </a:p>
        </p:txBody>
      </p:sp>
      <p:pic>
        <p:nvPicPr>
          <p:cNvPr id="3" name="Image 2" descr="Une image contenant table&#10;&#10;Description générée automatiquement">
            <a:extLst>
              <a:ext uri="{FF2B5EF4-FFF2-40B4-BE49-F238E27FC236}">
                <a16:creationId xmlns:a16="http://schemas.microsoft.com/office/drawing/2014/main" id="{022C2964-3382-642F-1746-0E0E1B117BA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762961" y="12846996"/>
            <a:ext cx="2342987" cy="614935"/>
          </a:xfrm>
          <a:prstGeom prst="rect">
            <a:avLst/>
          </a:prstGeom>
        </p:spPr>
      </p:pic>
    </p:spTree>
    <p:extLst>
      <p:ext uri="{BB962C8B-B14F-4D97-AF65-F5344CB8AC3E}">
        <p14:creationId xmlns:p14="http://schemas.microsoft.com/office/powerpoint/2010/main" val="2067077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3E2326EA-6C94-37A9-F069-DC3CCE1EAB4D}"/>
              </a:ext>
            </a:extLst>
          </p:cNvPr>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9835485" y="7609022"/>
            <a:ext cx="6605427" cy="4954071"/>
          </a:xfrm>
          <a:prstGeom prst="rect">
            <a:avLst/>
          </a:prstGeom>
          <a:noFill/>
          <a:extLst>
            <a:ext uri="{909E8E84-426E-40DD-AFC4-6F175D3DCCD1}">
              <a14:hiddenFill xmlns:a14="http://schemas.microsoft.com/office/drawing/2010/main">
                <a:solidFill>
                  <a:srgbClr val="FFFFFF"/>
                </a:solidFill>
              </a14:hiddenFill>
            </a:ext>
          </a:extLst>
        </p:spPr>
      </p:pic>
      <p:sp>
        <p:nvSpPr>
          <p:cNvPr id="15" name="Titre 5">
            <a:extLst>
              <a:ext uri="{FF2B5EF4-FFF2-40B4-BE49-F238E27FC236}">
                <a16:creationId xmlns:a16="http://schemas.microsoft.com/office/drawing/2014/main" id="{C352E122-F775-4BB1-8060-2C39D848E41A}"/>
              </a:ext>
            </a:extLst>
          </p:cNvPr>
          <p:cNvSpPr>
            <a:spLocks noGrp="1"/>
          </p:cNvSpPr>
          <p:nvPr>
            <p:ph type="title"/>
          </p:nvPr>
        </p:nvSpPr>
        <p:spPr>
          <a:xfrm>
            <a:off x="294503" y="411269"/>
            <a:ext cx="18287999" cy="1117229"/>
          </a:xfrm>
        </p:spPr>
        <p:txBody>
          <a:bodyPr/>
          <a:lstStyle/>
          <a:p>
            <a:r>
              <a:rPr lang="fr-FR" dirty="0"/>
              <a:t>Jérusalem « ville Sainte » pour l’islam</a:t>
            </a:r>
          </a:p>
        </p:txBody>
      </p:sp>
      <p:cxnSp>
        <p:nvCxnSpPr>
          <p:cNvPr id="6" name="Connecteur droit 5">
            <a:extLst>
              <a:ext uri="{FF2B5EF4-FFF2-40B4-BE49-F238E27FC236}">
                <a16:creationId xmlns:a16="http://schemas.microsoft.com/office/drawing/2014/main" id="{0B2C0FE0-FBF4-8269-1BA5-A8354E9F1BA3}"/>
              </a:ext>
            </a:extLst>
          </p:cNvPr>
          <p:cNvCxnSpPr/>
          <p:nvPr/>
        </p:nvCxnSpPr>
        <p:spPr>
          <a:xfrm>
            <a:off x="420130" y="1631092"/>
            <a:ext cx="11788346"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4BB0478D-1FF3-E92F-DB8A-BA50FF8CF02A}"/>
              </a:ext>
            </a:extLst>
          </p:cNvPr>
          <p:cNvSpPr txBox="1"/>
          <p:nvPr/>
        </p:nvSpPr>
        <p:spPr>
          <a:xfrm>
            <a:off x="1006358" y="9178116"/>
            <a:ext cx="7583079" cy="1754326"/>
          </a:xfrm>
          <a:prstGeom prst="rect">
            <a:avLst/>
          </a:prstGeom>
          <a:noFill/>
        </p:spPr>
        <p:txBody>
          <a:bodyPr wrap="square">
            <a:spAutoFit/>
          </a:bodyPr>
          <a:lstStyle/>
          <a:p>
            <a:pPr algn="just"/>
            <a:r>
              <a:rPr lang="en-US" dirty="0" err="1">
                <a:solidFill>
                  <a:srgbClr val="000000"/>
                </a:solidFill>
                <a:latin typeface="Raleway" pitchFamily="2" charset="0"/>
              </a:rPr>
              <a:t>L'esplanade</a:t>
            </a:r>
            <a:r>
              <a:rPr lang="en-US" dirty="0">
                <a:solidFill>
                  <a:srgbClr val="000000"/>
                </a:solidFill>
                <a:latin typeface="Raleway" pitchFamily="2" charset="0"/>
              </a:rPr>
              <a:t> avec la </a:t>
            </a:r>
            <a:r>
              <a:rPr lang="en-US" dirty="0" err="1">
                <a:solidFill>
                  <a:srgbClr val="000000"/>
                </a:solidFill>
                <a:latin typeface="Raleway" pitchFamily="2" charset="0"/>
              </a:rPr>
              <a:t>mosquée</a:t>
            </a:r>
            <a:r>
              <a:rPr lang="en-US" dirty="0">
                <a:solidFill>
                  <a:srgbClr val="000000"/>
                </a:solidFill>
                <a:latin typeface="Raleway" pitchFamily="2" charset="0"/>
              </a:rPr>
              <a:t> </a:t>
            </a:r>
          </a:p>
          <a:p>
            <a:pPr algn="just"/>
            <a:r>
              <a:rPr lang="en-US" dirty="0">
                <a:solidFill>
                  <a:srgbClr val="000000"/>
                </a:solidFill>
                <a:latin typeface="Raleway" pitchFamily="2" charset="0"/>
              </a:rPr>
              <a:t>Al Aqsa et le Dôme du Rocher est le  3ème lieu saint de </a:t>
            </a:r>
            <a:r>
              <a:rPr lang="en-US" b="1" dirty="0" err="1">
                <a:solidFill>
                  <a:srgbClr val="D7BA62"/>
                </a:solidFill>
                <a:latin typeface="Raleway" pitchFamily="2" charset="0"/>
              </a:rPr>
              <a:t>l'Islam</a:t>
            </a:r>
            <a:r>
              <a:rPr lang="en-US" b="1" dirty="0">
                <a:solidFill>
                  <a:srgbClr val="D7BA62"/>
                </a:solidFill>
                <a:latin typeface="Raleway" pitchFamily="2" charset="0"/>
              </a:rPr>
              <a:t>. </a:t>
            </a:r>
          </a:p>
        </p:txBody>
      </p:sp>
      <p:pic>
        <p:nvPicPr>
          <p:cNvPr id="3074" name="Picture 2" descr="Mosquée Al Aqsa à Jérusalem, Israël | Franks Travelbox">
            <a:extLst>
              <a:ext uri="{FF2B5EF4-FFF2-40B4-BE49-F238E27FC236}">
                <a16:creationId xmlns:a16="http://schemas.microsoft.com/office/drawing/2014/main" id="{D5108D2F-0EBC-3BDD-E90C-C1C4D727FFB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813" y="2199338"/>
            <a:ext cx="7779624" cy="518574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87A8D8E3-0CC6-E9E5-8E41-D6A5ED8BBD95}"/>
              </a:ext>
            </a:extLst>
          </p:cNvPr>
          <p:cNvSpPr txBox="1"/>
          <p:nvPr/>
        </p:nvSpPr>
        <p:spPr>
          <a:xfrm>
            <a:off x="5097087" y="6740401"/>
            <a:ext cx="6953693" cy="461665"/>
          </a:xfrm>
          <a:prstGeom prst="rect">
            <a:avLst/>
          </a:prstGeom>
          <a:noFill/>
        </p:spPr>
        <p:txBody>
          <a:bodyPr wrap="square">
            <a:spAutoFit/>
          </a:bodyPr>
          <a:lstStyle/>
          <a:p>
            <a:pPr algn="just"/>
            <a:r>
              <a:rPr lang="en-US" sz="2400" b="1" dirty="0">
                <a:solidFill>
                  <a:schemeClr val="bg1"/>
                </a:solidFill>
                <a:latin typeface="Raleway" pitchFamily="2" charset="0"/>
              </a:rPr>
              <a:t>La </a:t>
            </a:r>
            <a:r>
              <a:rPr lang="en-US" sz="2400" b="1" dirty="0" err="1">
                <a:solidFill>
                  <a:schemeClr val="bg1"/>
                </a:solidFill>
                <a:latin typeface="Raleway" pitchFamily="2" charset="0"/>
              </a:rPr>
              <a:t>mosquée</a:t>
            </a:r>
            <a:r>
              <a:rPr lang="en-US" sz="2400" b="1" dirty="0">
                <a:solidFill>
                  <a:schemeClr val="bg1"/>
                </a:solidFill>
                <a:latin typeface="Raleway" pitchFamily="2" charset="0"/>
              </a:rPr>
              <a:t>  Al Aqsa</a:t>
            </a:r>
            <a:endParaRPr lang="en-US" sz="2400" b="1" u="sng" dirty="0">
              <a:solidFill>
                <a:schemeClr val="bg1"/>
              </a:solidFill>
              <a:latin typeface="Raleway" pitchFamily="2" charset="0"/>
            </a:endParaRPr>
          </a:p>
        </p:txBody>
      </p:sp>
      <p:sp>
        <p:nvSpPr>
          <p:cNvPr id="7" name="ZoneTexte 6">
            <a:extLst>
              <a:ext uri="{FF2B5EF4-FFF2-40B4-BE49-F238E27FC236}">
                <a16:creationId xmlns:a16="http://schemas.microsoft.com/office/drawing/2014/main" id="{C1A92918-95BF-E5D1-9C2D-69F07C13757F}"/>
              </a:ext>
            </a:extLst>
          </p:cNvPr>
          <p:cNvSpPr txBox="1"/>
          <p:nvPr/>
        </p:nvSpPr>
        <p:spPr>
          <a:xfrm>
            <a:off x="10246943" y="11867570"/>
            <a:ext cx="3920923" cy="461665"/>
          </a:xfrm>
          <a:prstGeom prst="rect">
            <a:avLst/>
          </a:prstGeom>
          <a:noFill/>
        </p:spPr>
        <p:txBody>
          <a:bodyPr wrap="square">
            <a:spAutoFit/>
          </a:bodyPr>
          <a:lstStyle/>
          <a:p>
            <a:pPr algn="just"/>
            <a:r>
              <a:rPr lang="en-US" sz="2400" b="1" dirty="0">
                <a:solidFill>
                  <a:schemeClr val="bg1"/>
                </a:solidFill>
                <a:latin typeface="Raleway" pitchFamily="2" charset="0"/>
              </a:rPr>
              <a:t>Dôme du Rocher</a:t>
            </a:r>
            <a:endParaRPr lang="en-US" sz="2400" b="1" u="sng" dirty="0">
              <a:solidFill>
                <a:schemeClr val="bg1"/>
              </a:solidFill>
              <a:latin typeface="Raleway" pitchFamily="2" charset="0"/>
            </a:endParaRPr>
          </a:p>
        </p:txBody>
      </p:sp>
      <p:pic>
        <p:nvPicPr>
          <p:cNvPr id="3076" name="Picture 4">
            <a:extLst>
              <a:ext uri="{FF2B5EF4-FFF2-40B4-BE49-F238E27FC236}">
                <a16:creationId xmlns:a16="http://schemas.microsoft.com/office/drawing/2014/main" id="{CB4A2E1B-2C8A-C7DF-51BC-6A3028AC04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98565" y="2238641"/>
            <a:ext cx="7011432" cy="4988862"/>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descr="Une image contenant lune, astronomie, créativité&#10;&#10;Description générée automatiquement">
            <a:extLst>
              <a:ext uri="{FF2B5EF4-FFF2-40B4-BE49-F238E27FC236}">
                <a16:creationId xmlns:a16="http://schemas.microsoft.com/office/drawing/2014/main" id="{631DB73E-D255-A5DA-AD04-8A8FCDB1C7A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69100" y="2345434"/>
            <a:ext cx="1217691" cy="1217691"/>
          </a:xfrm>
          <a:prstGeom prst="rect">
            <a:avLst/>
          </a:prstGeom>
        </p:spPr>
      </p:pic>
      <p:sp>
        <p:nvSpPr>
          <p:cNvPr id="2" name="Rectangle 1">
            <a:extLst>
              <a:ext uri="{FF2B5EF4-FFF2-40B4-BE49-F238E27FC236}">
                <a16:creationId xmlns:a16="http://schemas.microsoft.com/office/drawing/2014/main" id="{AE5B6AA1-2F3A-4E00-C782-04FFE5141CBF}"/>
              </a:ext>
            </a:extLst>
          </p:cNvPr>
          <p:cNvSpPr/>
          <p:nvPr/>
        </p:nvSpPr>
        <p:spPr>
          <a:xfrm>
            <a:off x="1006358" y="8749145"/>
            <a:ext cx="8189047" cy="2618510"/>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descr="Une image contenant table&#10;&#10;Description générée automatiquement">
            <a:extLst>
              <a:ext uri="{FF2B5EF4-FFF2-40B4-BE49-F238E27FC236}">
                <a16:creationId xmlns:a16="http://schemas.microsoft.com/office/drawing/2014/main" id="{009CFAED-BB3B-99A1-BBF7-929EFBB7BBE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584057" y="12926509"/>
            <a:ext cx="2342987" cy="614935"/>
          </a:xfrm>
          <a:prstGeom prst="rect">
            <a:avLst/>
          </a:prstGeom>
        </p:spPr>
      </p:pic>
    </p:spTree>
    <p:extLst>
      <p:ext uri="{BB962C8B-B14F-4D97-AF65-F5344CB8AC3E}">
        <p14:creationId xmlns:p14="http://schemas.microsoft.com/office/powerpoint/2010/main" val="202897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1420A3-AF14-4D86-9C9E-05623C496591}" type="slidenum">
              <a:rPr lang="en-US" smtClean="0"/>
              <a:pPr/>
              <a:t>13</a:t>
            </a:fld>
            <a:endParaRPr lang="en-US" dirty="0"/>
          </a:p>
        </p:txBody>
      </p:sp>
      <p:sp>
        <p:nvSpPr>
          <p:cNvPr id="6" name="Titre 5">
            <a:extLst>
              <a:ext uri="{FF2B5EF4-FFF2-40B4-BE49-F238E27FC236}">
                <a16:creationId xmlns:a16="http://schemas.microsoft.com/office/drawing/2014/main" id="{1C0294B5-1D78-454A-B10F-29969E83F0A4}"/>
              </a:ext>
            </a:extLst>
          </p:cNvPr>
          <p:cNvSpPr>
            <a:spLocks noGrp="1"/>
          </p:cNvSpPr>
          <p:nvPr>
            <p:ph type="title"/>
          </p:nvPr>
        </p:nvSpPr>
        <p:spPr>
          <a:xfrm>
            <a:off x="0" y="250631"/>
            <a:ext cx="16459200" cy="1117229"/>
          </a:xfrm>
        </p:spPr>
        <p:txBody>
          <a:bodyPr/>
          <a:lstStyle/>
          <a:p>
            <a:r>
              <a:rPr lang="fr-FR" dirty="0"/>
              <a:t>Qu’est-ce qu’un chrétien?</a:t>
            </a:r>
          </a:p>
        </p:txBody>
      </p:sp>
      <p:grpSp>
        <p:nvGrpSpPr>
          <p:cNvPr id="12" name="Groupe 11">
            <a:extLst>
              <a:ext uri="{FF2B5EF4-FFF2-40B4-BE49-F238E27FC236}">
                <a16:creationId xmlns:a16="http://schemas.microsoft.com/office/drawing/2014/main" id="{C24A3A70-79F3-4C07-9708-71E4A29A551C}"/>
              </a:ext>
            </a:extLst>
          </p:cNvPr>
          <p:cNvGrpSpPr/>
          <p:nvPr/>
        </p:nvGrpSpPr>
        <p:grpSpPr>
          <a:xfrm>
            <a:off x="0" y="1695668"/>
            <a:ext cx="2525757" cy="7132090"/>
            <a:chOff x="323973" y="4621748"/>
            <a:chExt cx="2525757" cy="7132090"/>
          </a:xfrm>
        </p:grpSpPr>
        <p:pic>
          <p:nvPicPr>
            <p:cNvPr id="13" name="Image 12">
              <a:extLst>
                <a:ext uri="{FF2B5EF4-FFF2-40B4-BE49-F238E27FC236}">
                  <a16:creationId xmlns:a16="http://schemas.microsoft.com/office/drawing/2014/main" id="{6F0F662B-C50B-49B9-991E-77736A7FA6ED}"/>
                </a:ext>
              </a:extLst>
            </p:cNvPr>
            <p:cNvPicPr>
              <a:picLocks noChangeAspect="1"/>
            </p:cNvPicPr>
            <p:nvPr/>
          </p:nvPicPr>
          <p:blipFill>
            <a:blip r:embed="rId3"/>
            <a:stretch>
              <a:fillRect/>
            </a:stretch>
          </p:blipFill>
          <p:spPr>
            <a:xfrm>
              <a:off x="323973" y="7920250"/>
              <a:ext cx="2083947" cy="3833588"/>
            </a:xfrm>
            <a:prstGeom prst="rect">
              <a:avLst/>
            </a:prstGeom>
          </p:spPr>
        </p:pic>
        <p:sp>
          <p:nvSpPr>
            <p:cNvPr id="14" name="Phylactère : pensées 13">
              <a:extLst>
                <a:ext uri="{FF2B5EF4-FFF2-40B4-BE49-F238E27FC236}">
                  <a16:creationId xmlns:a16="http://schemas.microsoft.com/office/drawing/2014/main" id="{E782C669-0050-43C9-8ADB-5145D3B3CAE6}"/>
                </a:ext>
              </a:extLst>
            </p:cNvPr>
            <p:cNvSpPr/>
            <p:nvPr/>
          </p:nvSpPr>
          <p:spPr>
            <a:xfrm>
              <a:off x="323973" y="4621748"/>
              <a:ext cx="2525757" cy="1927967"/>
            </a:xfrm>
            <a:prstGeom prst="cloudCallout">
              <a:avLst>
                <a:gd name="adj1" fmla="val 6373"/>
                <a:gd name="adj2" fmla="val 109227"/>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b="1" dirty="0">
                  <a:solidFill>
                    <a:srgbClr val="C00000"/>
                  </a:solidFill>
                  <a:latin typeface="Tw Cen MT Condensed" panose="020B0606020104020203" pitchFamily="34" charset="0"/>
                </a:rPr>
                <a:t>???</a:t>
              </a:r>
            </a:p>
          </p:txBody>
        </p:sp>
      </p:grpSp>
      <p:pic>
        <p:nvPicPr>
          <p:cNvPr id="37" name="Image 36" descr="Une image contenant carte&#10;&#10;Description générée automatiquement">
            <a:extLst>
              <a:ext uri="{FF2B5EF4-FFF2-40B4-BE49-F238E27FC236}">
                <a16:creationId xmlns:a16="http://schemas.microsoft.com/office/drawing/2014/main" id="{8EB1AEC5-98F0-43FE-8AA6-999EA08355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9894" y="1800733"/>
            <a:ext cx="5796914" cy="7361628"/>
          </a:xfrm>
          <a:prstGeom prst="rect">
            <a:avLst/>
          </a:prstGeom>
        </p:spPr>
      </p:pic>
      <p:pic>
        <p:nvPicPr>
          <p:cNvPr id="38" name="Image 37" descr="Une image contenant texte&#10;&#10;Description générée automatiquement">
            <a:extLst>
              <a:ext uri="{FF2B5EF4-FFF2-40B4-BE49-F238E27FC236}">
                <a16:creationId xmlns:a16="http://schemas.microsoft.com/office/drawing/2014/main" id="{344A598B-E85A-4A2F-B5EB-ABB6B83A412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626" t="5051" r="11818" b="2763"/>
          <a:stretch/>
        </p:blipFill>
        <p:spPr>
          <a:xfrm>
            <a:off x="687063" y="9444763"/>
            <a:ext cx="3691348" cy="3757195"/>
          </a:xfrm>
          <a:prstGeom prst="rect">
            <a:avLst/>
          </a:prstGeom>
        </p:spPr>
      </p:pic>
      <p:pic>
        <p:nvPicPr>
          <p:cNvPr id="39" name="Image 38" descr="Une image contenant texte&#10;&#10;Description générée automatiquement">
            <a:extLst>
              <a:ext uri="{FF2B5EF4-FFF2-40B4-BE49-F238E27FC236}">
                <a16:creationId xmlns:a16="http://schemas.microsoft.com/office/drawing/2014/main" id="{396F3EE3-45B8-4144-86C0-687DDC7EE13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0627" y="9477632"/>
            <a:ext cx="3766234" cy="3688080"/>
          </a:xfrm>
          <a:prstGeom prst="rect">
            <a:avLst/>
          </a:prstGeom>
        </p:spPr>
      </p:pic>
      <p:grpSp>
        <p:nvGrpSpPr>
          <p:cNvPr id="22" name="Groupe 21">
            <a:extLst>
              <a:ext uri="{FF2B5EF4-FFF2-40B4-BE49-F238E27FC236}">
                <a16:creationId xmlns:a16="http://schemas.microsoft.com/office/drawing/2014/main" id="{1218ED2A-A9FB-4A3C-ACB3-23E0192363D9}"/>
              </a:ext>
            </a:extLst>
          </p:cNvPr>
          <p:cNvGrpSpPr/>
          <p:nvPr/>
        </p:nvGrpSpPr>
        <p:grpSpPr>
          <a:xfrm>
            <a:off x="9887875" y="2131821"/>
            <a:ext cx="7955280" cy="5669280"/>
            <a:chOff x="1172307" y="2103094"/>
            <a:chExt cx="15286893" cy="11035391"/>
          </a:xfrm>
        </p:grpSpPr>
        <p:grpSp>
          <p:nvGrpSpPr>
            <p:cNvPr id="23" name="Groupe 22">
              <a:extLst>
                <a:ext uri="{FF2B5EF4-FFF2-40B4-BE49-F238E27FC236}">
                  <a16:creationId xmlns:a16="http://schemas.microsoft.com/office/drawing/2014/main" id="{12C9D07D-313E-444E-87AD-AC2A8978C028}"/>
                </a:ext>
              </a:extLst>
            </p:cNvPr>
            <p:cNvGrpSpPr/>
            <p:nvPr/>
          </p:nvGrpSpPr>
          <p:grpSpPr>
            <a:xfrm>
              <a:off x="1804738" y="2103094"/>
              <a:ext cx="14654462" cy="11035391"/>
              <a:chOff x="854228" y="-536389"/>
              <a:chExt cx="9774086" cy="7384864"/>
            </a:xfrm>
          </p:grpSpPr>
          <p:pic>
            <p:nvPicPr>
              <p:cNvPr id="35" name="Image 11">
                <a:extLst>
                  <a:ext uri="{FF2B5EF4-FFF2-40B4-BE49-F238E27FC236}">
                    <a16:creationId xmlns:a16="http://schemas.microsoft.com/office/drawing/2014/main" id="{C914894B-E1E8-4BDF-89C8-580BA4C31587}"/>
                  </a:ext>
                </a:extLst>
              </p:cNvPr>
              <p:cNvPicPr>
                <a:picLocks noChangeAspect="1"/>
              </p:cNvPicPr>
              <p:nvPr/>
            </p:nvPicPr>
            <p:blipFill>
              <a:blip r:embed="rId7" cstate="print">
                <a:extLst>
                  <a:ext uri="{28A0092B-C50C-407E-A947-70E740481C1C}">
                    <a14:useLocalDpi xmlns:a14="http://schemas.microsoft.com/office/drawing/2010/main" val="0"/>
                  </a:ext>
                </a:extLst>
              </a:blip>
              <a:srcRect l="2283" t="1967" r="2020" b="1639"/>
              <a:stretch>
                <a:fillRect/>
              </a:stretch>
            </p:blipFill>
            <p:spPr bwMode="auto">
              <a:xfrm>
                <a:off x="854228" y="-536389"/>
                <a:ext cx="9774086" cy="738486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0" name="Ellipse 39">
                <a:extLst>
                  <a:ext uri="{FF2B5EF4-FFF2-40B4-BE49-F238E27FC236}">
                    <a16:creationId xmlns:a16="http://schemas.microsoft.com/office/drawing/2014/main" id="{8F0899AF-8946-41F4-AB36-9C9274FA97D8}"/>
                  </a:ext>
                </a:extLst>
              </p:cNvPr>
              <p:cNvSpPr/>
              <p:nvPr/>
            </p:nvSpPr>
            <p:spPr bwMode="auto">
              <a:xfrm>
                <a:off x="4786251" y="2411601"/>
                <a:ext cx="697955" cy="790774"/>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1600">
                  <a:buClr>
                    <a:srgbClr val="000000"/>
                  </a:buClr>
                  <a:defRPr/>
                </a:pPr>
                <a:endParaRPr lang="fr-FR" sz="2100" kern="0" dirty="0">
                  <a:solidFill>
                    <a:srgbClr val="FF0000"/>
                  </a:solidFill>
                  <a:latin typeface="Arial"/>
                  <a:sym typeface="Arial"/>
                </a:endParaRPr>
              </a:p>
            </p:txBody>
          </p:sp>
        </p:grpSp>
        <p:cxnSp>
          <p:nvCxnSpPr>
            <p:cNvPr id="24" name="Connecteur droit avec flèche 23">
              <a:extLst>
                <a:ext uri="{FF2B5EF4-FFF2-40B4-BE49-F238E27FC236}">
                  <a16:creationId xmlns:a16="http://schemas.microsoft.com/office/drawing/2014/main" id="{52514571-35A2-4B78-8D77-E399D4754D25}"/>
                </a:ext>
              </a:extLst>
            </p:cNvPr>
            <p:cNvCxnSpPr>
              <a:cxnSpLocks/>
            </p:cNvCxnSpPr>
            <p:nvPr/>
          </p:nvCxnSpPr>
          <p:spPr>
            <a:xfrm flipV="1">
              <a:off x="1172307" y="7174523"/>
              <a:ext cx="6986954" cy="53926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pic>
        <p:nvPicPr>
          <p:cNvPr id="16" name="Picture 2" descr="Etudes pour Les saintes Femmes au tombeau.">
            <a:extLst>
              <a:ext uri="{FF2B5EF4-FFF2-40B4-BE49-F238E27FC236}">
                <a16:creationId xmlns:a16="http://schemas.microsoft.com/office/drawing/2014/main" id="{5404FE98-EC26-4130-9FE6-6B5D85F620E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23046" y="9586390"/>
            <a:ext cx="4055110" cy="360297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omélie de Pentecôte (Année A) - Monastère Bénédictin Sainte-Marie de Bouaké">
            <a:extLst>
              <a:ext uri="{FF2B5EF4-FFF2-40B4-BE49-F238E27FC236}">
                <a16:creationId xmlns:a16="http://schemas.microsoft.com/office/drawing/2014/main" id="{7D70AE66-A9BA-4DDC-AE7E-9CE8F519156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537932" y="9551026"/>
            <a:ext cx="3305223" cy="3629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3490289"/>
      </p:ext>
    </p:extLst>
  </p:cSld>
  <p:clrMapOvr>
    <a:masterClrMapping/>
  </p:clrMapOvr>
  <mc:AlternateContent xmlns:mc="http://schemas.openxmlformats.org/markup-compatibility/2006" xmlns:p14="http://schemas.microsoft.com/office/powerpoint/2010/main">
    <mc:Choice Requires="p14">
      <p:transition spd="med" p14:dur="700" advTm="7049">
        <p:fade/>
      </p:transition>
    </mc:Choice>
    <mc:Fallback xmlns="">
      <p:transition spd="med" advTm="7049">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4473527-D200-A820-B8E3-A2113A04EA56}"/>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0D9F2D28-D400-FFCF-52CA-E0C0C86CB44A}"/>
              </a:ext>
            </a:extLst>
          </p:cNvPr>
          <p:cNvSpPr txBox="1"/>
          <p:nvPr/>
        </p:nvSpPr>
        <p:spPr>
          <a:xfrm>
            <a:off x="0" y="4419600"/>
            <a:ext cx="18288000" cy="8402300"/>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FFFFFF"/>
                </a:solidFill>
                <a:effectLst/>
                <a:uLnTx/>
                <a:uFillTx/>
                <a:latin typeface="Maitree" panose="00000500000000000000" pitchFamily="2" charset="-34"/>
                <a:ea typeface="+mn-ea"/>
                <a:cs typeface="Maitree" panose="00000500000000000000" pitchFamily="2" charset="-34"/>
              </a:rPr>
              <a:t>Histoire du christianisme</a:t>
            </a:r>
          </a:p>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7200" b="0" i="0" u="none" strike="noStrike" kern="1200" cap="none" spc="0" normalizeH="0" baseline="0" noProof="0" dirty="0">
              <a:ln>
                <a:noFill/>
              </a:ln>
              <a:solidFill>
                <a:srgbClr val="FFFFFF"/>
              </a:solidFill>
              <a:effectLst/>
              <a:uLnTx/>
              <a:uFillTx/>
              <a:latin typeface="Maitree" panose="00000500000000000000" pitchFamily="2" charset="-34"/>
              <a:ea typeface="+mn-ea"/>
              <a:cs typeface="Maitree" panose="00000500000000000000" pitchFamily="2" charset="-34"/>
            </a:endParaRP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FFFFFF"/>
                </a:solidFill>
                <a:effectLst/>
                <a:uLnTx/>
                <a:uFillTx/>
                <a:latin typeface="Maitree" panose="00000500000000000000" pitchFamily="2" charset="-34"/>
                <a:ea typeface="+mn-ea"/>
                <a:cs typeface="Maitree" panose="00000500000000000000" pitchFamily="2" charset="-34"/>
              </a:rPr>
              <a:t>Le christianisme est né à Jérusalem</a:t>
            </a:r>
          </a:p>
          <a:p>
            <a:pPr marL="0" marR="0" lvl="0" indent="0" algn="ctr" defTabSz="1828800" rtl="0" eaLnBrk="1" fontAlgn="auto" latinLnBrk="0" hangingPunct="1">
              <a:lnSpc>
                <a:spcPct val="100000"/>
              </a:lnSpc>
              <a:spcBef>
                <a:spcPts val="0"/>
              </a:spcBef>
              <a:spcAft>
                <a:spcPts val="0"/>
              </a:spcAft>
              <a:buClrTx/>
              <a:buSzTx/>
              <a:buFontTx/>
              <a:buNone/>
              <a:tabLst/>
              <a:defRPr/>
            </a:pPr>
            <a:r>
              <a:rPr lang="fr-FR" sz="7200" dirty="0">
                <a:solidFill>
                  <a:srgbClr val="FFFFFF"/>
                </a:solidFill>
                <a:latin typeface="Maitree" panose="00000500000000000000" pitchFamily="2" charset="-34"/>
                <a:cs typeface="Maitree" panose="00000500000000000000" pitchFamily="2" charset="-34"/>
              </a:rPr>
              <a:t>La Pentecôte</a:t>
            </a:r>
          </a:p>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7200" b="0" i="0" u="none" strike="noStrike" kern="1200" cap="none" spc="0" normalizeH="0" baseline="0" noProof="0" dirty="0">
              <a:ln>
                <a:noFill/>
              </a:ln>
              <a:solidFill>
                <a:srgbClr val="FFFFFF"/>
              </a:solidFill>
              <a:effectLst/>
              <a:uLnTx/>
              <a:uFillTx/>
              <a:latin typeface="Maitree" panose="00000500000000000000" pitchFamily="2" charset="-34"/>
              <a:ea typeface="+mn-ea"/>
              <a:cs typeface="Maitree" panose="00000500000000000000" pitchFamily="2" charset="-34"/>
            </a:endParaRPr>
          </a:p>
          <a:p>
            <a:pPr marL="0" marR="0" lvl="0" indent="0" algn="ctr" defTabSz="1828800" rtl="0" eaLnBrk="1" fontAlgn="auto" latinLnBrk="0" hangingPunct="1">
              <a:lnSpc>
                <a:spcPct val="100000"/>
              </a:lnSpc>
              <a:spcBef>
                <a:spcPts val="0"/>
              </a:spcBef>
              <a:spcAft>
                <a:spcPts val="0"/>
              </a:spcAft>
              <a:buClrTx/>
              <a:buSzTx/>
              <a:buFontTx/>
              <a:buNone/>
              <a:tabLst/>
              <a:defRPr/>
            </a:pPr>
            <a:endParaRPr lang="fr-FR" sz="6000" dirty="0">
              <a:solidFill>
                <a:srgbClr val="FFFFFF"/>
              </a:solidFill>
              <a:latin typeface="Maitree" panose="00000500000000000000" pitchFamily="2" charset="-34"/>
              <a:cs typeface="Maitree" panose="00000500000000000000" pitchFamily="2" charset="-34"/>
            </a:endParaRPr>
          </a:p>
          <a:p>
            <a:pPr marL="0" marR="0" lvl="0" indent="0" algn="ctr" defTabSz="1828800" rtl="0" eaLnBrk="1" fontAlgn="auto" latinLnBrk="0" hangingPunct="1">
              <a:lnSpc>
                <a:spcPct val="100000"/>
              </a:lnSpc>
              <a:spcBef>
                <a:spcPts val="0"/>
              </a:spcBef>
              <a:spcAft>
                <a:spcPts val="0"/>
              </a:spcAft>
              <a:buClrTx/>
              <a:buSzTx/>
              <a:buFontTx/>
              <a:buNone/>
              <a:tabLst/>
              <a:defRPr/>
            </a:pPr>
            <a:r>
              <a:rPr lang="fr-FR" sz="6000" i="1" dirty="0">
                <a:solidFill>
                  <a:srgbClr val="FFFFFF"/>
                </a:solidFill>
                <a:latin typeface="Maitree" panose="00000500000000000000" pitchFamily="2" charset="-34"/>
                <a:cs typeface="Maitree" panose="00000500000000000000" pitchFamily="2" charset="-34"/>
              </a:rPr>
              <a:t>Poser des questions aux élèves ; demander ce que les chrétiens fêtent à Pâques et à la Pentecôte</a:t>
            </a:r>
            <a:endParaRPr kumimoji="0" lang="fr-FR" sz="6000" b="0" i="1" u="none" strike="noStrike" kern="1200" cap="none" spc="0" normalizeH="0" baseline="0" noProof="0" dirty="0">
              <a:ln>
                <a:noFill/>
              </a:ln>
              <a:solidFill>
                <a:srgbClr val="FFFFFF"/>
              </a:solidFill>
              <a:effectLst/>
              <a:uLnTx/>
              <a:uFillTx/>
              <a:latin typeface="Maitree" panose="00000500000000000000" pitchFamily="2" charset="-34"/>
              <a:ea typeface="+mn-ea"/>
              <a:cs typeface="Maitree" panose="00000500000000000000" pitchFamily="2" charset="-34"/>
            </a:endParaRPr>
          </a:p>
        </p:txBody>
      </p:sp>
    </p:spTree>
    <p:extLst>
      <p:ext uri="{BB962C8B-B14F-4D97-AF65-F5344CB8AC3E}">
        <p14:creationId xmlns:p14="http://schemas.microsoft.com/office/powerpoint/2010/main" val="4128004926"/>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étoile&#10;&#10;Description générée automatiquement">
            <a:extLst>
              <a:ext uri="{FF2B5EF4-FFF2-40B4-BE49-F238E27FC236}">
                <a16:creationId xmlns:a16="http://schemas.microsoft.com/office/drawing/2014/main" id="{F20D9555-E8D2-324B-08F7-62BD77F835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6" y="-138749"/>
            <a:ext cx="3507611" cy="13782544"/>
          </a:xfrm>
          <a:prstGeom prst="rect">
            <a:avLst/>
          </a:prstGeom>
        </p:spPr>
      </p:pic>
      <p:pic>
        <p:nvPicPr>
          <p:cNvPr id="7" name="Image 6">
            <a:extLst>
              <a:ext uri="{FF2B5EF4-FFF2-40B4-BE49-F238E27FC236}">
                <a16:creationId xmlns:a16="http://schemas.microsoft.com/office/drawing/2014/main" id="{BE4F74CC-CAC4-BC86-09B5-F7C1BCAD10A0}"/>
              </a:ext>
            </a:extLst>
          </p:cNvPr>
          <p:cNvPicPr>
            <a:picLocks noChangeAspect="1"/>
          </p:cNvPicPr>
          <p:nvPr/>
        </p:nvPicPr>
        <p:blipFill>
          <a:blip r:embed="rId4"/>
          <a:stretch>
            <a:fillRect/>
          </a:stretch>
        </p:blipFill>
        <p:spPr>
          <a:xfrm>
            <a:off x="896736" y="2797833"/>
            <a:ext cx="15875050" cy="9394579"/>
          </a:xfrm>
          <a:prstGeom prst="rect">
            <a:avLst/>
          </a:prstGeom>
        </p:spPr>
      </p:pic>
      <p:pic>
        <p:nvPicPr>
          <p:cNvPr id="3" name="Image 2" descr="Une image contenant table&#10;&#10;Description générée automatiquement">
            <a:extLst>
              <a:ext uri="{FF2B5EF4-FFF2-40B4-BE49-F238E27FC236}">
                <a16:creationId xmlns:a16="http://schemas.microsoft.com/office/drawing/2014/main" id="{B3C418F7-8256-3FBB-DE5F-BE0AC9CEE7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350172" y="12682486"/>
            <a:ext cx="3937828" cy="1033514"/>
          </a:xfrm>
          <a:prstGeom prst="rect">
            <a:avLst/>
          </a:prstGeom>
        </p:spPr>
      </p:pic>
      <p:sp>
        <p:nvSpPr>
          <p:cNvPr id="4" name="Title 1">
            <a:extLst>
              <a:ext uri="{FF2B5EF4-FFF2-40B4-BE49-F238E27FC236}">
                <a16:creationId xmlns:a16="http://schemas.microsoft.com/office/drawing/2014/main" id="{DBC531C3-63F6-589D-7D30-FE8A29F968EC}"/>
              </a:ext>
            </a:extLst>
          </p:cNvPr>
          <p:cNvSpPr txBox="1">
            <a:spLocks/>
          </p:cNvSpPr>
          <p:nvPr/>
        </p:nvSpPr>
        <p:spPr>
          <a:xfrm>
            <a:off x="270164" y="532885"/>
            <a:ext cx="17747672" cy="1232978"/>
          </a:xfrm>
          <a:prstGeom prst="rect">
            <a:avLst/>
          </a:prstGeom>
        </p:spPr>
        <p:txBody>
          <a:bodyPr/>
          <a:lstStyle>
            <a:lvl1pPr algn="l" defTabSz="685800" rtl="0" eaLnBrk="1" latinLnBrk="0" hangingPunct="1">
              <a:lnSpc>
                <a:spcPct val="90000"/>
              </a:lnSpc>
              <a:spcBef>
                <a:spcPct val="0"/>
              </a:spcBef>
              <a:buNone/>
              <a:defRPr sz="7200" kern="1200">
                <a:solidFill>
                  <a:schemeClr val="tx2"/>
                </a:solidFill>
                <a:latin typeface="Maitree" charset="0"/>
                <a:ea typeface="Maitree" charset="0"/>
                <a:cs typeface="Maitree"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endParaRPr kumimoji="0" lang="fr-FR" sz="5400" b="1" i="0" u="none" strike="noStrike" kern="1200" cap="none" spc="0" normalizeH="0" baseline="0" noProof="0" dirty="0">
              <a:ln>
                <a:noFill/>
              </a:ln>
              <a:solidFill>
                <a:srgbClr val="3F3F3F"/>
              </a:solidFill>
              <a:effectLst/>
              <a:uLnTx/>
              <a:uFillTx/>
              <a:latin typeface="Maitree" charset="0"/>
              <a:cs typeface="Maitree" charset="0"/>
            </a:endParaRPr>
          </a:p>
        </p:txBody>
      </p:sp>
      <p:cxnSp>
        <p:nvCxnSpPr>
          <p:cNvPr id="19" name="Connecteur droit 18">
            <a:extLst>
              <a:ext uri="{FF2B5EF4-FFF2-40B4-BE49-F238E27FC236}">
                <a16:creationId xmlns:a16="http://schemas.microsoft.com/office/drawing/2014/main" id="{20DAEEA1-E014-8084-66FF-20AA8CE16C62}"/>
              </a:ext>
            </a:extLst>
          </p:cNvPr>
          <p:cNvCxnSpPr/>
          <p:nvPr/>
        </p:nvCxnSpPr>
        <p:spPr>
          <a:xfrm>
            <a:off x="498764" y="1435368"/>
            <a:ext cx="15383435"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FBA778D3-60E3-C68A-9128-AFA95ECF28F6}"/>
              </a:ext>
            </a:extLst>
          </p:cNvPr>
          <p:cNvSpPr txBox="1"/>
          <p:nvPr/>
        </p:nvSpPr>
        <p:spPr>
          <a:xfrm>
            <a:off x="3349851" y="4163715"/>
            <a:ext cx="1136077" cy="584775"/>
          </a:xfrm>
          <a:prstGeom prst="rect">
            <a:avLst/>
          </a:prstGeom>
          <a:noFill/>
          <a:ln>
            <a:noFill/>
          </a:ln>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St Pierre</a:t>
            </a:r>
            <a:b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b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Rome</a:t>
            </a:r>
          </a:p>
        </p:txBody>
      </p:sp>
      <p:pic>
        <p:nvPicPr>
          <p:cNvPr id="13" name="Image 12">
            <a:extLst>
              <a:ext uri="{FF2B5EF4-FFF2-40B4-BE49-F238E27FC236}">
                <a16:creationId xmlns:a16="http://schemas.microsoft.com/office/drawing/2014/main" id="{D7A82EF7-B690-7005-1924-FA1584B88AB5}"/>
              </a:ext>
            </a:extLst>
          </p:cNvPr>
          <p:cNvPicPr>
            <a:picLocks noChangeAspect="1"/>
          </p:cNvPicPr>
          <p:nvPr/>
        </p:nvPicPr>
        <p:blipFill>
          <a:blip r:embed="rId6"/>
          <a:stretch>
            <a:fillRect/>
          </a:stretch>
        </p:blipFill>
        <p:spPr>
          <a:xfrm>
            <a:off x="3295226" y="2754849"/>
            <a:ext cx="1080799" cy="1408866"/>
          </a:xfrm>
          <a:prstGeom prst="rect">
            <a:avLst/>
          </a:prstGeom>
          <a:solidFill>
            <a:srgbClr val="FFFFFF">
              <a:shade val="85000"/>
            </a:srgbClr>
          </a:solidFill>
          <a:ln w="88900" cap="sq">
            <a:solidFill>
              <a:srgbClr val="63251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AutoShape 2">
            <a:extLst>
              <a:ext uri="{FF2B5EF4-FFF2-40B4-BE49-F238E27FC236}">
                <a16:creationId xmlns:a16="http://schemas.microsoft.com/office/drawing/2014/main" id="{BEB1B7EE-AB6A-B37C-0386-0E6AB34A3C28}"/>
              </a:ext>
            </a:extLst>
          </p:cNvPr>
          <p:cNvSpPr>
            <a:spLocks noChangeAspect="1" noChangeArrowheads="1"/>
          </p:cNvSpPr>
          <p:nvPr/>
        </p:nvSpPr>
        <p:spPr bwMode="auto">
          <a:xfrm>
            <a:off x="9465793" y="713361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7E7E7E"/>
              </a:solidFill>
              <a:effectLst/>
              <a:uLnTx/>
              <a:uFillTx/>
              <a:latin typeface="roboto"/>
              <a:ea typeface="+mn-ea"/>
              <a:cs typeface="+mn-cs"/>
            </a:endParaRPr>
          </a:p>
        </p:txBody>
      </p:sp>
      <p:pic>
        <p:nvPicPr>
          <p:cNvPr id="32" name="Image 31" descr="Une image contenant peinture, Visage humain, art, habits&#10;&#10;Description générée automatiquement">
            <a:extLst>
              <a:ext uri="{FF2B5EF4-FFF2-40B4-BE49-F238E27FC236}">
                <a16:creationId xmlns:a16="http://schemas.microsoft.com/office/drawing/2014/main" id="{98D2FA92-33F4-C2CA-67D2-9BB6693FDD4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03686" y="3364449"/>
            <a:ext cx="1141769" cy="1408866"/>
          </a:xfrm>
          <a:prstGeom prst="rect">
            <a:avLst/>
          </a:prstGeom>
          <a:solidFill>
            <a:srgbClr val="FFFFFF">
              <a:shade val="85000"/>
            </a:srgbClr>
          </a:solidFill>
          <a:ln w="88900" cap="sq">
            <a:solidFill>
              <a:srgbClr val="63251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 name="ZoneTexte 32">
            <a:extLst>
              <a:ext uri="{FF2B5EF4-FFF2-40B4-BE49-F238E27FC236}">
                <a16:creationId xmlns:a16="http://schemas.microsoft.com/office/drawing/2014/main" id="{A8879BF9-2190-6133-DA5D-018777579A47}"/>
              </a:ext>
            </a:extLst>
          </p:cNvPr>
          <p:cNvSpPr txBox="1"/>
          <p:nvPr/>
        </p:nvSpPr>
        <p:spPr>
          <a:xfrm>
            <a:off x="6217797" y="4774991"/>
            <a:ext cx="2316973" cy="584775"/>
          </a:xfrm>
          <a:prstGeom prst="rect">
            <a:avLst/>
          </a:prstGeom>
          <a:noFill/>
          <a:ln>
            <a:noFill/>
          </a:ln>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St Jean</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Asie Mineure</a:t>
            </a:r>
          </a:p>
        </p:txBody>
      </p:sp>
      <p:pic>
        <p:nvPicPr>
          <p:cNvPr id="1030" name="Picture 6" descr="Icône orthodoxe de saint Paul apôtre Paul saul de Tarse - Etsy Canada">
            <a:extLst>
              <a:ext uri="{FF2B5EF4-FFF2-40B4-BE49-F238E27FC236}">
                <a16:creationId xmlns:a16="http://schemas.microsoft.com/office/drawing/2014/main" id="{D86A7CAB-ED97-85F1-3888-863EB8D391C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47532" y="4204615"/>
            <a:ext cx="1225094" cy="1528143"/>
          </a:xfrm>
          <a:prstGeom prst="rect">
            <a:avLst/>
          </a:prstGeom>
          <a:solidFill>
            <a:srgbClr val="FFFFFF">
              <a:shade val="85000"/>
            </a:srgbClr>
          </a:solidFill>
          <a:ln w="88900" cap="sq">
            <a:solidFill>
              <a:srgbClr val="63251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4" name="ZoneTexte 33">
            <a:extLst>
              <a:ext uri="{FF2B5EF4-FFF2-40B4-BE49-F238E27FC236}">
                <a16:creationId xmlns:a16="http://schemas.microsoft.com/office/drawing/2014/main" id="{16282E37-CE13-26F2-5D19-405207A95948}"/>
              </a:ext>
            </a:extLst>
          </p:cNvPr>
          <p:cNvSpPr txBox="1"/>
          <p:nvPr/>
        </p:nvSpPr>
        <p:spPr>
          <a:xfrm>
            <a:off x="1547532" y="5857177"/>
            <a:ext cx="1225094" cy="584775"/>
          </a:xfrm>
          <a:prstGeom prst="rect">
            <a:avLst/>
          </a:prstGeom>
          <a:noFill/>
          <a:ln>
            <a:noFill/>
          </a:ln>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St Paul</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Occident</a:t>
            </a:r>
          </a:p>
        </p:txBody>
      </p:sp>
      <p:pic>
        <p:nvPicPr>
          <p:cNvPr id="1032" name="Picture 8" descr="Saint-Marc, l'évangéliste — Paroisse Saint-Marc du Parmelan">
            <a:extLst>
              <a:ext uri="{FF2B5EF4-FFF2-40B4-BE49-F238E27FC236}">
                <a16:creationId xmlns:a16="http://schemas.microsoft.com/office/drawing/2014/main" id="{24145436-2AF6-F6DE-5763-ACE9FD2612B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91554" y="7633220"/>
            <a:ext cx="1141769" cy="1585790"/>
          </a:xfrm>
          <a:prstGeom prst="rect">
            <a:avLst/>
          </a:prstGeom>
          <a:solidFill>
            <a:srgbClr val="FFFFFF">
              <a:shade val="85000"/>
            </a:srgbClr>
          </a:solidFill>
          <a:ln w="88900" cap="sq">
            <a:solidFill>
              <a:srgbClr val="63251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5" name="ZoneTexte 34">
            <a:extLst>
              <a:ext uri="{FF2B5EF4-FFF2-40B4-BE49-F238E27FC236}">
                <a16:creationId xmlns:a16="http://schemas.microsoft.com/office/drawing/2014/main" id="{711C148C-437B-3BEC-301B-7764AFF9B321}"/>
              </a:ext>
            </a:extLst>
          </p:cNvPr>
          <p:cNvSpPr txBox="1"/>
          <p:nvPr/>
        </p:nvSpPr>
        <p:spPr>
          <a:xfrm>
            <a:off x="5572044" y="9244518"/>
            <a:ext cx="1136077" cy="584775"/>
          </a:xfrm>
          <a:prstGeom prst="rect">
            <a:avLst/>
          </a:prstGeom>
          <a:noFill/>
          <a:ln>
            <a:noFill/>
          </a:ln>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St Marc</a:t>
            </a:r>
            <a:b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b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Egypte</a:t>
            </a:r>
          </a:p>
        </p:txBody>
      </p:sp>
      <p:pic>
        <p:nvPicPr>
          <p:cNvPr id="1034" name="Picture 10" descr="Icône de Saint Thomas Apôtre (XIVe s) - Vente d'icônes religieuses -  Boutique chrétienne">
            <a:extLst>
              <a:ext uri="{FF2B5EF4-FFF2-40B4-BE49-F238E27FC236}">
                <a16:creationId xmlns:a16="http://schemas.microsoft.com/office/drawing/2014/main" id="{EF3222E6-334E-0DD6-CC31-09B22F36C72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335621" y="6675247"/>
            <a:ext cx="1141769" cy="1579738"/>
          </a:xfrm>
          <a:prstGeom prst="rect">
            <a:avLst/>
          </a:prstGeom>
          <a:solidFill>
            <a:srgbClr val="FFFFFF">
              <a:shade val="85000"/>
            </a:srgbClr>
          </a:solidFill>
          <a:ln w="88900" cap="sq">
            <a:solidFill>
              <a:srgbClr val="63251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6" name="ZoneTexte 35">
            <a:extLst>
              <a:ext uri="{FF2B5EF4-FFF2-40B4-BE49-F238E27FC236}">
                <a16:creationId xmlns:a16="http://schemas.microsoft.com/office/drawing/2014/main" id="{1BC72F3C-E4A8-A1B5-1A8B-0E39EFF5E27E}"/>
              </a:ext>
            </a:extLst>
          </p:cNvPr>
          <p:cNvSpPr txBox="1"/>
          <p:nvPr/>
        </p:nvSpPr>
        <p:spPr>
          <a:xfrm>
            <a:off x="11232031" y="8316567"/>
            <a:ext cx="1348947" cy="584775"/>
          </a:xfrm>
          <a:prstGeom prst="rect">
            <a:avLst/>
          </a:prstGeom>
          <a:noFill/>
          <a:ln>
            <a:noFill/>
          </a:ln>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St Thomas</a:t>
            </a:r>
            <a:b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b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Iran, Inde</a:t>
            </a:r>
          </a:p>
        </p:txBody>
      </p:sp>
      <p:sp>
        <p:nvSpPr>
          <p:cNvPr id="39" name="Arc 38">
            <a:extLst>
              <a:ext uri="{FF2B5EF4-FFF2-40B4-BE49-F238E27FC236}">
                <a16:creationId xmlns:a16="http://schemas.microsoft.com/office/drawing/2014/main" id="{9DBCF2E3-3E89-C87C-0E12-A2D4CCDB3824}"/>
              </a:ext>
            </a:extLst>
          </p:cNvPr>
          <p:cNvSpPr/>
          <p:nvPr/>
        </p:nvSpPr>
        <p:spPr>
          <a:xfrm rot="685548">
            <a:off x="10296967" y="8792427"/>
            <a:ext cx="4768956" cy="2374761"/>
          </a:xfrm>
          <a:prstGeom prst="arc">
            <a:avLst>
              <a:gd name="adj1" fmla="val 17040175"/>
              <a:gd name="adj2" fmla="val 21276547"/>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7E7E7E"/>
              </a:solidFill>
              <a:effectLst/>
              <a:uLnTx/>
              <a:uFillTx/>
              <a:latin typeface="roboto"/>
              <a:ea typeface="+mn-ea"/>
              <a:cs typeface="+mn-cs"/>
            </a:endParaRPr>
          </a:p>
        </p:txBody>
      </p:sp>
      <p:pic>
        <p:nvPicPr>
          <p:cNvPr id="41" name="Image 40">
            <a:extLst>
              <a:ext uri="{FF2B5EF4-FFF2-40B4-BE49-F238E27FC236}">
                <a16:creationId xmlns:a16="http://schemas.microsoft.com/office/drawing/2014/main" id="{4BBC91F1-AB58-86BC-3069-3444F2792769}"/>
              </a:ext>
            </a:extLst>
          </p:cNvPr>
          <p:cNvPicPr>
            <a:picLocks noChangeAspect="1"/>
          </p:cNvPicPr>
          <p:nvPr/>
        </p:nvPicPr>
        <p:blipFill>
          <a:blip r:embed="rId11"/>
          <a:stretch>
            <a:fillRect/>
          </a:stretch>
        </p:blipFill>
        <p:spPr>
          <a:xfrm>
            <a:off x="8870094" y="9905409"/>
            <a:ext cx="1191398" cy="1655208"/>
          </a:xfrm>
          <a:prstGeom prst="rect">
            <a:avLst/>
          </a:prstGeom>
          <a:solidFill>
            <a:srgbClr val="FFFFFF">
              <a:shade val="85000"/>
            </a:srgbClr>
          </a:solidFill>
          <a:ln w="88900" cap="sq">
            <a:solidFill>
              <a:srgbClr val="63251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2" name="ZoneTexte 41">
            <a:extLst>
              <a:ext uri="{FF2B5EF4-FFF2-40B4-BE49-F238E27FC236}">
                <a16:creationId xmlns:a16="http://schemas.microsoft.com/office/drawing/2014/main" id="{77037DE3-C3B0-9075-1FA8-85AA03C43399}"/>
              </a:ext>
            </a:extLst>
          </p:cNvPr>
          <p:cNvSpPr txBox="1"/>
          <p:nvPr/>
        </p:nvSpPr>
        <p:spPr>
          <a:xfrm>
            <a:off x="8885562" y="11660780"/>
            <a:ext cx="1310982" cy="584775"/>
          </a:xfrm>
          <a:prstGeom prst="rect">
            <a:avLst/>
          </a:prstGeom>
          <a:noFill/>
          <a:ln>
            <a:noFill/>
          </a:ln>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St Matthieu</a:t>
            </a:r>
            <a:b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b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Ethiopie</a:t>
            </a:r>
          </a:p>
        </p:txBody>
      </p:sp>
      <p:pic>
        <p:nvPicPr>
          <p:cNvPr id="8" name="Picture 4" descr="Homélie de Pentecôte (Année A) - Monastère Bénédictin Sainte-Marie de Bouaké">
            <a:extLst>
              <a:ext uri="{FF2B5EF4-FFF2-40B4-BE49-F238E27FC236}">
                <a16:creationId xmlns:a16="http://schemas.microsoft.com/office/drawing/2014/main" id="{F127CCF1-2F93-346B-9A71-35C515489BD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157084" y="3224085"/>
            <a:ext cx="4172877" cy="5080026"/>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descr="Icône orthodoxe Saint Jude Thaddée, icône chrétienne saint Jude l'apôtre, cadeau chrétien pour lui, cadeau de baptême garçon, cadeau garçon catholique image 1">
            <a:extLst>
              <a:ext uri="{FF2B5EF4-FFF2-40B4-BE49-F238E27FC236}">
                <a16:creationId xmlns:a16="http://schemas.microsoft.com/office/drawing/2014/main" id="{687C2240-4C94-CFF0-A2D0-E18CE8393AC1}"/>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30537" t="3135" r="30878" b="2383"/>
          <a:stretch/>
        </p:blipFill>
        <p:spPr bwMode="auto">
          <a:xfrm>
            <a:off x="8834261" y="1924866"/>
            <a:ext cx="1385253" cy="1908236"/>
          </a:xfrm>
          <a:prstGeom prst="rect">
            <a:avLst/>
          </a:prstGeom>
          <a:noFill/>
          <a:ln>
            <a:noFill/>
          </a:ln>
          <a:extLst>
            <a:ext uri="{53640926-AAD7-44D8-BBD7-CCE9431645EC}">
              <a14:shadowObscured xmlns:a14="http://schemas.microsoft.com/office/drawing/2010/main"/>
            </a:ext>
          </a:extLst>
        </p:spPr>
      </p:pic>
      <p:sp>
        <p:nvSpPr>
          <p:cNvPr id="15" name="ZoneTexte 14">
            <a:extLst>
              <a:ext uri="{FF2B5EF4-FFF2-40B4-BE49-F238E27FC236}">
                <a16:creationId xmlns:a16="http://schemas.microsoft.com/office/drawing/2014/main" id="{88E1DED7-D326-832E-FCE4-76E90D229F13}"/>
              </a:ext>
            </a:extLst>
          </p:cNvPr>
          <p:cNvSpPr txBox="1"/>
          <p:nvPr/>
        </p:nvSpPr>
        <p:spPr>
          <a:xfrm>
            <a:off x="8336598" y="3746590"/>
            <a:ext cx="4187365" cy="461665"/>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Raleway" pitchFamily="2" charset="0"/>
                <a:ea typeface="+mn-ea"/>
                <a:cs typeface="+mn-cs"/>
              </a:rPr>
              <a:t>St Thadée et St Barthélémy </a:t>
            </a:r>
          </a:p>
        </p:txBody>
      </p:sp>
      <p:pic>
        <p:nvPicPr>
          <p:cNvPr id="16" name="Picture 2">
            <a:extLst>
              <a:ext uri="{FF2B5EF4-FFF2-40B4-BE49-F238E27FC236}">
                <a16:creationId xmlns:a16="http://schemas.microsoft.com/office/drawing/2014/main" id="{ED505EF9-BACA-4BCB-598F-0D9C98F7E558}"/>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528484" y="2004234"/>
            <a:ext cx="1200149" cy="1749499"/>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Connecteur droit avec flèche 19">
            <a:extLst>
              <a:ext uri="{FF2B5EF4-FFF2-40B4-BE49-F238E27FC236}">
                <a16:creationId xmlns:a16="http://schemas.microsoft.com/office/drawing/2014/main" id="{CEEC71EA-C937-BB21-D7AF-5536884AEC3C}"/>
              </a:ext>
            </a:extLst>
          </p:cNvPr>
          <p:cNvCxnSpPr>
            <a:cxnSpLocks/>
          </p:cNvCxnSpPr>
          <p:nvPr/>
        </p:nvCxnSpPr>
        <p:spPr>
          <a:xfrm flipH="1">
            <a:off x="9334581" y="4163715"/>
            <a:ext cx="1005840" cy="609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A92C4BCF-872C-6A0C-F6BF-B34A28941D33}"/>
              </a:ext>
            </a:extLst>
          </p:cNvPr>
          <p:cNvSpPr txBox="1"/>
          <p:nvPr/>
        </p:nvSpPr>
        <p:spPr>
          <a:xfrm>
            <a:off x="353961" y="12450373"/>
            <a:ext cx="10219464" cy="646331"/>
          </a:xfrm>
          <a:prstGeom prst="rect">
            <a:avLst/>
          </a:prstGeom>
          <a:noFill/>
        </p:spPr>
        <p:txBody>
          <a:bodyPr wrap="none" rtlCol="0">
            <a:spAutoFit/>
          </a:bodyPr>
          <a:lstStyle/>
          <a:p>
            <a:r>
              <a:rPr lang="fr-FR" dirty="0">
                <a:solidFill>
                  <a:srgbClr val="333738"/>
                </a:solidFill>
                <a:latin typeface="Raleway" pitchFamily="2" charset="0"/>
              </a:rPr>
              <a:t>Qu’est-ce que la Pentecôte pour les chrétiens ?</a:t>
            </a:r>
          </a:p>
        </p:txBody>
      </p:sp>
      <p:sp>
        <p:nvSpPr>
          <p:cNvPr id="9" name="Ellipse 8">
            <a:extLst>
              <a:ext uri="{FF2B5EF4-FFF2-40B4-BE49-F238E27FC236}">
                <a16:creationId xmlns:a16="http://schemas.microsoft.com/office/drawing/2014/main" id="{CF9F8130-7DE3-9D48-789F-E8B53C0854BE}"/>
              </a:ext>
            </a:extLst>
          </p:cNvPr>
          <p:cNvSpPr/>
          <p:nvPr/>
        </p:nvSpPr>
        <p:spPr>
          <a:xfrm>
            <a:off x="7050241" y="6149564"/>
            <a:ext cx="1771967" cy="1579738"/>
          </a:xfrm>
          <a:prstGeom prst="ellipse">
            <a:avLst/>
          </a:prstGeom>
          <a:noFill/>
          <a:ln w="76200">
            <a:solidFill>
              <a:srgbClr val="C10B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Flèche : droite 17">
            <a:extLst>
              <a:ext uri="{FF2B5EF4-FFF2-40B4-BE49-F238E27FC236}">
                <a16:creationId xmlns:a16="http://schemas.microsoft.com/office/drawing/2014/main" id="{5B33FA67-266A-EAAD-4637-3F52BC64277B}"/>
              </a:ext>
            </a:extLst>
          </p:cNvPr>
          <p:cNvSpPr/>
          <p:nvPr/>
        </p:nvSpPr>
        <p:spPr>
          <a:xfrm>
            <a:off x="0" y="6831760"/>
            <a:ext cx="7587585" cy="382896"/>
          </a:xfrm>
          <a:prstGeom prst="rightArrow">
            <a:avLst/>
          </a:prstGeom>
          <a:solidFill>
            <a:srgbClr val="C10B2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1"/>
              </a:solidFill>
            </a:endParaRPr>
          </a:p>
        </p:txBody>
      </p:sp>
      <p:sp>
        <p:nvSpPr>
          <p:cNvPr id="21" name="Title 1">
            <a:extLst>
              <a:ext uri="{FF2B5EF4-FFF2-40B4-BE49-F238E27FC236}">
                <a16:creationId xmlns:a16="http://schemas.microsoft.com/office/drawing/2014/main" id="{E691566E-2BC5-4885-9AF2-E17348FDA65F}"/>
              </a:ext>
            </a:extLst>
          </p:cNvPr>
          <p:cNvSpPr txBox="1">
            <a:spLocks/>
          </p:cNvSpPr>
          <p:nvPr/>
        </p:nvSpPr>
        <p:spPr>
          <a:xfrm>
            <a:off x="41564" y="409930"/>
            <a:ext cx="17747672" cy="1232978"/>
          </a:xfrm>
          <a:prstGeom prst="rect">
            <a:avLst/>
          </a:prstGeom>
        </p:spPr>
        <p:txBody>
          <a:bodyPr/>
          <a:lstStyle>
            <a:lvl1pPr algn="l" defTabSz="685800" rtl="0" eaLnBrk="1" latinLnBrk="0" hangingPunct="1">
              <a:lnSpc>
                <a:spcPct val="90000"/>
              </a:lnSpc>
              <a:spcBef>
                <a:spcPct val="0"/>
              </a:spcBef>
              <a:buNone/>
              <a:defRPr sz="7200" kern="1200">
                <a:solidFill>
                  <a:schemeClr val="tx2"/>
                </a:solidFill>
                <a:latin typeface="Maitree" charset="0"/>
                <a:ea typeface="Maitree" charset="0"/>
                <a:cs typeface="Maitree" charset="0"/>
              </a:defRPr>
            </a:lvl1pPr>
          </a:lstStyle>
          <a:p>
            <a:r>
              <a:rPr lang="fr-FR" sz="5400" b="1" dirty="0"/>
              <a:t> </a:t>
            </a:r>
            <a:r>
              <a:rPr lang="fr-FR" dirty="0"/>
              <a:t>Cela commence à Jérusalem</a:t>
            </a:r>
          </a:p>
        </p:txBody>
      </p:sp>
      <p:sp>
        <p:nvSpPr>
          <p:cNvPr id="22" name="ZoneTexte 21">
            <a:extLst>
              <a:ext uri="{FF2B5EF4-FFF2-40B4-BE49-F238E27FC236}">
                <a16:creationId xmlns:a16="http://schemas.microsoft.com/office/drawing/2014/main" id="{A6727CC0-66D0-30BE-4EE8-DCA8C5FB3A67}"/>
              </a:ext>
            </a:extLst>
          </p:cNvPr>
          <p:cNvSpPr txBox="1"/>
          <p:nvPr/>
        </p:nvSpPr>
        <p:spPr>
          <a:xfrm>
            <a:off x="10638989" y="9312239"/>
            <a:ext cx="4084911" cy="1754326"/>
          </a:xfrm>
          <a:prstGeom prst="rect">
            <a:avLst/>
          </a:prstGeom>
          <a:noFill/>
        </p:spPr>
        <p:txBody>
          <a:bodyPr wrap="square" rtlCol="0">
            <a:spAutoFit/>
          </a:bodyPr>
          <a:lstStyle/>
          <a:p>
            <a:pPr algn="ctr"/>
            <a:r>
              <a:rPr lang="fr-FR" b="1" dirty="0">
                <a:solidFill>
                  <a:schemeClr val="tx2"/>
                </a:solidFill>
                <a:latin typeface="Raleway" pitchFamily="2" charset="0"/>
              </a:rPr>
              <a:t>Les premiers chrétiens </a:t>
            </a:r>
          </a:p>
          <a:p>
            <a:pPr algn="ctr"/>
            <a:r>
              <a:rPr lang="fr-FR" b="1" dirty="0">
                <a:solidFill>
                  <a:schemeClr val="tx2"/>
                </a:solidFill>
                <a:latin typeface="Raleway" pitchFamily="2" charset="0"/>
              </a:rPr>
              <a:t>sont orientaux</a:t>
            </a:r>
          </a:p>
        </p:txBody>
      </p:sp>
    </p:spTree>
    <p:extLst>
      <p:ext uri="{BB962C8B-B14F-4D97-AF65-F5344CB8AC3E}">
        <p14:creationId xmlns:p14="http://schemas.microsoft.com/office/powerpoint/2010/main" val="386120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intérieur, carrelé, évier, étoile&#10;&#10;Description générée automatiquement">
            <a:extLst>
              <a:ext uri="{FF2B5EF4-FFF2-40B4-BE49-F238E27FC236}">
                <a16:creationId xmlns:a16="http://schemas.microsoft.com/office/drawing/2014/main" id="{F905F600-582A-C941-AFC1-1D0633D5511D}"/>
              </a:ext>
            </a:extLst>
          </p:cNvPr>
          <p:cNvPicPr>
            <a:picLocks noChangeAspect="1"/>
          </p:cNvPicPr>
          <p:nvPr/>
        </p:nvPicPr>
        <p:blipFill>
          <a:blip r:embed="rId3" cstate="print">
            <a:alphaModFix amt="37000"/>
            <a:extLst>
              <a:ext uri="{28A0092B-C50C-407E-A947-70E740481C1C}">
                <a14:useLocalDpi xmlns:a14="http://schemas.microsoft.com/office/drawing/2010/main" val="0"/>
              </a:ext>
            </a:extLst>
          </a:blip>
          <a:stretch>
            <a:fillRect/>
          </a:stretch>
        </p:blipFill>
        <p:spPr>
          <a:xfrm rot="5400000">
            <a:off x="21580431" y="-26699376"/>
            <a:ext cx="14630910" cy="67444446"/>
          </a:xfrm>
          <a:prstGeom prst="rect">
            <a:avLst/>
          </a:prstGeom>
        </p:spPr>
      </p:pic>
      <p:sp>
        <p:nvSpPr>
          <p:cNvPr id="2" name="Titre 1">
            <a:extLst>
              <a:ext uri="{FF2B5EF4-FFF2-40B4-BE49-F238E27FC236}">
                <a16:creationId xmlns:a16="http://schemas.microsoft.com/office/drawing/2014/main" id="{B973F661-B039-901E-FE46-283D57D15060}"/>
              </a:ext>
            </a:extLst>
          </p:cNvPr>
          <p:cNvSpPr>
            <a:spLocks noGrp="1"/>
          </p:cNvSpPr>
          <p:nvPr>
            <p:ph type="title"/>
          </p:nvPr>
        </p:nvSpPr>
        <p:spPr>
          <a:xfrm>
            <a:off x="474994" y="449128"/>
            <a:ext cx="8189506" cy="1089529"/>
          </a:xfrm>
        </p:spPr>
        <p:txBody>
          <a:bodyPr/>
          <a:lstStyle/>
          <a:p>
            <a:r>
              <a:rPr lang="fr-FR" dirty="0"/>
              <a:t>La Terre Sainte</a:t>
            </a:r>
          </a:p>
        </p:txBody>
      </p:sp>
      <p:pic>
        <p:nvPicPr>
          <p:cNvPr id="5" name="Espace réservé du contenu 4" descr="Une image contenant intérieur, statue, Style Napoléon iii, cheminée&#10;&#10;Description générée automatiquement">
            <a:extLst>
              <a:ext uri="{FF2B5EF4-FFF2-40B4-BE49-F238E27FC236}">
                <a16:creationId xmlns:a16="http://schemas.microsoft.com/office/drawing/2014/main" id="{59B0EFF0-B7F0-DFB5-0EEA-A336A279A184}"/>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754396" y="2086440"/>
            <a:ext cx="7389604" cy="5156016"/>
          </a:xfrm>
        </p:spPr>
      </p:pic>
      <p:pic>
        <p:nvPicPr>
          <p:cNvPr id="10" name="Image 9" descr="Une image contenant plein air, arbre, montagne, ciel&#10;&#10;Description générée automatiquement">
            <a:extLst>
              <a:ext uri="{FF2B5EF4-FFF2-40B4-BE49-F238E27FC236}">
                <a16:creationId xmlns:a16="http://schemas.microsoft.com/office/drawing/2014/main" id="{E28EA848-A8C7-D7B5-341F-D95B9CB24A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4503" y="7790239"/>
            <a:ext cx="7829390" cy="5164534"/>
          </a:xfrm>
          <a:prstGeom prst="rect">
            <a:avLst/>
          </a:prstGeom>
        </p:spPr>
      </p:pic>
      <p:sp>
        <p:nvSpPr>
          <p:cNvPr id="11" name="ZoneTexte 10">
            <a:extLst>
              <a:ext uri="{FF2B5EF4-FFF2-40B4-BE49-F238E27FC236}">
                <a16:creationId xmlns:a16="http://schemas.microsoft.com/office/drawing/2014/main" id="{EBA1A824-DEE3-D74A-964C-88F597ED1BA3}"/>
              </a:ext>
            </a:extLst>
          </p:cNvPr>
          <p:cNvSpPr txBox="1"/>
          <p:nvPr/>
        </p:nvSpPr>
        <p:spPr>
          <a:xfrm>
            <a:off x="4164934" y="12493108"/>
            <a:ext cx="4352925" cy="461665"/>
          </a:xfrm>
          <a:prstGeom prst="rect">
            <a:avLst/>
          </a:prstGeom>
          <a:noFill/>
        </p:spPr>
        <p:txBody>
          <a:bodyPr wrap="square" rtlCol="0">
            <a:spAutoFit/>
          </a:bodyPr>
          <a:lstStyle/>
          <a:p>
            <a:r>
              <a:rPr lang="fr-FR" sz="2400" b="1" dirty="0">
                <a:solidFill>
                  <a:schemeClr val="bg1"/>
                </a:solidFill>
                <a:latin typeface="Raleway" pitchFamily="2" charset="0"/>
              </a:rPr>
              <a:t>Lac de Tibériade</a:t>
            </a:r>
          </a:p>
        </p:txBody>
      </p:sp>
      <p:sp>
        <p:nvSpPr>
          <p:cNvPr id="13" name="ZoneTexte 12">
            <a:extLst>
              <a:ext uri="{FF2B5EF4-FFF2-40B4-BE49-F238E27FC236}">
                <a16:creationId xmlns:a16="http://schemas.microsoft.com/office/drawing/2014/main" id="{B4FA202C-79DC-F099-08C1-B5311A97A33D}"/>
              </a:ext>
            </a:extLst>
          </p:cNvPr>
          <p:cNvSpPr txBox="1"/>
          <p:nvPr/>
        </p:nvSpPr>
        <p:spPr>
          <a:xfrm>
            <a:off x="2814416" y="6719264"/>
            <a:ext cx="6039258" cy="461665"/>
          </a:xfrm>
          <a:prstGeom prst="rect">
            <a:avLst/>
          </a:prstGeom>
          <a:noFill/>
        </p:spPr>
        <p:txBody>
          <a:bodyPr wrap="square" rtlCol="0">
            <a:spAutoFit/>
          </a:bodyPr>
          <a:lstStyle/>
          <a:p>
            <a:r>
              <a:rPr lang="fr-FR" sz="2400" b="1" dirty="0">
                <a:solidFill>
                  <a:schemeClr val="bg1"/>
                </a:solidFill>
                <a:latin typeface="Raleway" pitchFamily="2" charset="0"/>
              </a:rPr>
              <a:t>Grotte de la nativité à Bethléem </a:t>
            </a:r>
          </a:p>
        </p:txBody>
      </p:sp>
      <p:pic>
        <p:nvPicPr>
          <p:cNvPr id="3" name="Image 2">
            <a:extLst>
              <a:ext uri="{FF2B5EF4-FFF2-40B4-BE49-F238E27FC236}">
                <a16:creationId xmlns:a16="http://schemas.microsoft.com/office/drawing/2014/main" id="{E03B9E7C-7062-10D5-D5BC-6185D3FE7567}"/>
              </a:ext>
            </a:extLst>
          </p:cNvPr>
          <p:cNvPicPr>
            <a:picLocks noChangeAspect="1"/>
          </p:cNvPicPr>
          <p:nvPr/>
        </p:nvPicPr>
        <p:blipFill>
          <a:blip r:embed="rId6"/>
          <a:stretch>
            <a:fillRect/>
          </a:stretch>
        </p:blipFill>
        <p:spPr>
          <a:xfrm>
            <a:off x="11296650" y="2816652"/>
            <a:ext cx="6191143" cy="9375159"/>
          </a:xfrm>
          <a:prstGeom prst="rect">
            <a:avLst/>
          </a:prstGeom>
        </p:spPr>
      </p:pic>
      <p:cxnSp>
        <p:nvCxnSpPr>
          <p:cNvPr id="4" name="Connecteur droit 3">
            <a:extLst>
              <a:ext uri="{FF2B5EF4-FFF2-40B4-BE49-F238E27FC236}">
                <a16:creationId xmlns:a16="http://schemas.microsoft.com/office/drawing/2014/main" id="{A0B8118F-F470-D550-AA99-EED7D67A16D4}"/>
              </a:ext>
            </a:extLst>
          </p:cNvPr>
          <p:cNvCxnSpPr>
            <a:cxnSpLocks/>
          </p:cNvCxnSpPr>
          <p:nvPr/>
        </p:nvCxnSpPr>
        <p:spPr>
          <a:xfrm>
            <a:off x="474994" y="1485724"/>
            <a:ext cx="11028158"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8" name="Image 7" descr="Une image contenant plein air, bâtiment, ciel, arbre&#10;&#10;Description générée automatiquement">
            <a:extLst>
              <a:ext uri="{FF2B5EF4-FFF2-40B4-BE49-F238E27FC236}">
                <a16:creationId xmlns:a16="http://schemas.microsoft.com/office/drawing/2014/main" id="{3FA5230E-9B5C-A40B-7F98-7C2EDDF740A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524090" y="3151633"/>
            <a:ext cx="6039258" cy="8058591"/>
          </a:xfrm>
          <a:prstGeom prst="rect">
            <a:avLst/>
          </a:prstGeom>
          <a:noFill/>
          <a:ln>
            <a:noFill/>
          </a:ln>
        </p:spPr>
      </p:pic>
      <p:sp>
        <p:nvSpPr>
          <p:cNvPr id="12" name="ZoneTexte 11">
            <a:extLst>
              <a:ext uri="{FF2B5EF4-FFF2-40B4-BE49-F238E27FC236}">
                <a16:creationId xmlns:a16="http://schemas.microsoft.com/office/drawing/2014/main" id="{EFE7252B-D85E-B205-B9CB-7393DD59045F}"/>
              </a:ext>
            </a:extLst>
          </p:cNvPr>
          <p:cNvSpPr txBox="1"/>
          <p:nvPr/>
        </p:nvSpPr>
        <p:spPr>
          <a:xfrm>
            <a:off x="3657582" y="3264057"/>
            <a:ext cx="4352925" cy="461665"/>
          </a:xfrm>
          <a:prstGeom prst="rect">
            <a:avLst/>
          </a:prstGeom>
          <a:noFill/>
        </p:spPr>
        <p:txBody>
          <a:bodyPr wrap="square" rtlCol="0">
            <a:spAutoFit/>
          </a:bodyPr>
          <a:lstStyle/>
          <a:p>
            <a:r>
              <a:rPr lang="fr-FR" sz="2400" b="1" dirty="0">
                <a:solidFill>
                  <a:schemeClr val="bg1"/>
                </a:solidFill>
                <a:latin typeface="Raleway" pitchFamily="2" charset="0"/>
              </a:rPr>
              <a:t>Eglise de la Visitation</a:t>
            </a:r>
          </a:p>
        </p:txBody>
      </p:sp>
      <p:pic>
        <p:nvPicPr>
          <p:cNvPr id="15" name="Image 14" descr="Une image contenant plein air, bâtiment, ciel, Ruines&#10;&#10;Description générée automatiquement">
            <a:extLst>
              <a:ext uri="{FF2B5EF4-FFF2-40B4-BE49-F238E27FC236}">
                <a16:creationId xmlns:a16="http://schemas.microsoft.com/office/drawing/2014/main" id="{FFFE45F1-2C37-5472-54E1-0353AC2E792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09002" y="1868749"/>
            <a:ext cx="5696565" cy="5886450"/>
          </a:xfrm>
          <a:prstGeom prst="rect">
            <a:avLst/>
          </a:prstGeom>
        </p:spPr>
      </p:pic>
      <p:sp>
        <p:nvSpPr>
          <p:cNvPr id="16" name="ZoneTexte 15">
            <a:extLst>
              <a:ext uri="{FF2B5EF4-FFF2-40B4-BE49-F238E27FC236}">
                <a16:creationId xmlns:a16="http://schemas.microsoft.com/office/drawing/2014/main" id="{C87C8797-9E14-1A62-FE46-525A778B63F4}"/>
              </a:ext>
            </a:extLst>
          </p:cNvPr>
          <p:cNvSpPr txBox="1"/>
          <p:nvPr/>
        </p:nvSpPr>
        <p:spPr>
          <a:xfrm>
            <a:off x="3128503" y="1968302"/>
            <a:ext cx="4524272" cy="830997"/>
          </a:xfrm>
          <a:prstGeom prst="rect">
            <a:avLst/>
          </a:prstGeom>
          <a:noFill/>
        </p:spPr>
        <p:txBody>
          <a:bodyPr wrap="square" rtlCol="0">
            <a:spAutoFit/>
          </a:bodyPr>
          <a:lstStyle/>
          <a:p>
            <a:r>
              <a:rPr lang="fr-FR" sz="2400" b="1" dirty="0">
                <a:solidFill>
                  <a:schemeClr val="bg1"/>
                </a:solidFill>
                <a:latin typeface="Raleway" pitchFamily="2" charset="0"/>
              </a:rPr>
              <a:t>Monastère grec orthodoxe de Mar Saba - CISJORDANIE</a:t>
            </a:r>
          </a:p>
        </p:txBody>
      </p:sp>
      <p:sp>
        <p:nvSpPr>
          <p:cNvPr id="18" name="ZoneTexte 17">
            <a:extLst>
              <a:ext uri="{FF2B5EF4-FFF2-40B4-BE49-F238E27FC236}">
                <a16:creationId xmlns:a16="http://schemas.microsoft.com/office/drawing/2014/main" id="{F6BF2621-7311-85A7-7C4C-8E03B41F5324}"/>
              </a:ext>
            </a:extLst>
          </p:cNvPr>
          <p:cNvSpPr txBox="1"/>
          <p:nvPr/>
        </p:nvSpPr>
        <p:spPr>
          <a:xfrm>
            <a:off x="-4561468" y="4248949"/>
            <a:ext cx="2671847" cy="830997"/>
          </a:xfrm>
          <a:prstGeom prst="rect">
            <a:avLst/>
          </a:prstGeom>
          <a:noFill/>
        </p:spPr>
        <p:txBody>
          <a:bodyPr wrap="square" rtlCol="0">
            <a:spAutoFit/>
          </a:bodyPr>
          <a:lstStyle/>
          <a:p>
            <a:r>
              <a:rPr lang="fr-FR" sz="2400" b="1" dirty="0">
                <a:solidFill>
                  <a:schemeClr val="bg1"/>
                </a:solidFill>
                <a:latin typeface="Raleway" pitchFamily="2" charset="0"/>
              </a:rPr>
              <a:t>Monastère St </a:t>
            </a:r>
          </a:p>
          <a:p>
            <a:r>
              <a:rPr lang="fr-FR" sz="2400" b="1" dirty="0">
                <a:solidFill>
                  <a:schemeClr val="bg1"/>
                </a:solidFill>
                <a:latin typeface="Raleway" pitchFamily="2" charset="0"/>
              </a:rPr>
              <a:t>Jean du Désert</a:t>
            </a:r>
          </a:p>
        </p:txBody>
      </p:sp>
      <p:pic>
        <p:nvPicPr>
          <p:cNvPr id="8196" name="Picture 4" descr="undefined">
            <a:extLst>
              <a:ext uri="{FF2B5EF4-FFF2-40B4-BE49-F238E27FC236}">
                <a16:creationId xmlns:a16="http://schemas.microsoft.com/office/drawing/2014/main" id="{C607A6A8-628E-7D9F-881C-F3A912266A5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35732" y="4145226"/>
            <a:ext cx="8721686" cy="5805372"/>
          </a:xfrm>
          <a:prstGeom prst="rect">
            <a:avLst/>
          </a:prstGeom>
          <a:noFill/>
          <a:extLst>
            <a:ext uri="{909E8E84-426E-40DD-AFC4-6F175D3DCCD1}">
              <a14:hiddenFill xmlns:a14="http://schemas.microsoft.com/office/drawing/2010/main">
                <a:solidFill>
                  <a:srgbClr val="FFFFFF"/>
                </a:solidFill>
              </a14:hiddenFill>
            </a:ext>
          </a:extLst>
        </p:spPr>
      </p:pic>
      <p:sp>
        <p:nvSpPr>
          <p:cNvPr id="19" name="ZoneTexte 18">
            <a:extLst>
              <a:ext uri="{FF2B5EF4-FFF2-40B4-BE49-F238E27FC236}">
                <a16:creationId xmlns:a16="http://schemas.microsoft.com/office/drawing/2014/main" id="{21B086F4-78CE-618D-9DD3-B425D81B5073}"/>
              </a:ext>
            </a:extLst>
          </p:cNvPr>
          <p:cNvSpPr txBox="1"/>
          <p:nvPr/>
        </p:nvSpPr>
        <p:spPr>
          <a:xfrm>
            <a:off x="6159742" y="4275731"/>
            <a:ext cx="3842839" cy="830997"/>
          </a:xfrm>
          <a:prstGeom prst="rect">
            <a:avLst/>
          </a:prstGeom>
          <a:noFill/>
        </p:spPr>
        <p:txBody>
          <a:bodyPr wrap="square" rtlCol="0">
            <a:spAutoFit/>
          </a:bodyPr>
          <a:lstStyle/>
          <a:p>
            <a:r>
              <a:rPr lang="fr-FR" sz="2400" b="1" dirty="0">
                <a:solidFill>
                  <a:schemeClr val="bg1"/>
                </a:solidFill>
                <a:latin typeface="Raleway" pitchFamily="2" charset="0"/>
              </a:rPr>
              <a:t>Vue panoramique de la vieille ville d’Acre</a:t>
            </a:r>
          </a:p>
        </p:txBody>
      </p:sp>
      <p:sp>
        <p:nvSpPr>
          <p:cNvPr id="6" name="ZoneTexte 5">
            <a:extLst>
              <a:ext uri="{FF2B5EF4-FFF2-40B4-BE49-F238E27FC236}">
                <a16:creationId xmlns:a16="http://schemas.microsoft.com/office/drawing/2014/main" id="{077DCB0D-036E-10E9-EAE5-444F1616CCB7}"/>
              </a:ext>
            </a:extLst>
          </p:cNvPr>
          <p:cNvSpPr txBox="1"/>
          <p:nvPr/>
        </p:nvSpPr>
        <p:spPr>
          <a:xfrm>
            <a:off x="2612911" y="7334950"/>
            <a:ext cx="3105150" cy="369332"/>
          </a:xfrm>
          <a:prstGeom prst="rect">
            <a:avLst/>
          </a:prstGeom>
          <a:noFill/>
        </p:spPr>
        <p:txBody>
          <a:bodyPr wrap="square" rtlCol="0">
            <a:spAutoFit/>
          </a:bodyPr>
          <a:lstStyle/>
          <a:p>
            <a:r>
              <a:rPr lang="fr-FR" sz="1800" dirty="0">
                <a:solidFill>
                  <a:srgbClr val="333A39"/>
                </a:solidFill>
              </a:rPr>
              <a:t>©J. Langlois</a:t>
            </a:r>
          </a:p>
        </p:txBody>
      </p:sp>
      <p:sp>
        <p:nvSpPr>
          <p:cNvPr id="14" name="ZoneTexte 13">
            <a:extLst>
              <a:ext uri="{FF2B5EF4-FFF2-40B4-BE49-F238E27FC236}">
                <a16:creationId xmlns:a16="http://schemas.microsoft.com/office/drawing/2014/main" id="{1DD81132-311C-BA41-17A7-2F526C009A92}"/>
              </a:ext>
            </a:extLst>
          </p:cNvPr>
          <p:cNvSpPr txBox="1"/>
          <p:nvPr/>
        </p:nvSpPr>
        <p:spPr>
          <a:xfrm>
            <a:off x="5106441" y="10908810"/>
            <a:ext cx="3105150" cy="369332"/>
          </a:xfrm>
          <a:prstGeom prst="rect">
            <a:avLst/>
          </a:prstGeom>
          <a:noFill/>
        </p:spPr>
        <p:txBody>
          <a:bodyPr wrap="square" rtlCol="0">
            <a:spAutoFit/>
          </a:bodyPr>
          <a:lstStyle/>
          <a:p>
            <a:r>
              <a:rPr lang="fr-FR" sz="1800" dirty="0">
                <a:solidFill>
                  <a:srgbClr val="333A39"/>
                </a:solidFill>
              </a:rPr>
              <a:t>©J. Langlois</a:t>
            </a:r>
          </a:p>
        </p:txBody>
      </p:sp>
      <p:pic>
        <p:nvPicPr>
          <p:cNvPr id="23" name="Image 22" descr="Une image contenant plein air, bâtiment, nuage, ciel&#10;&#10;Description générée automatiquement">
            <a:extLst>
              <a:ext uri="{FF2B5EF4-FFF2-40B4-BE49-F238E27FC236}">
                <a16:creationId xmlns:a16="http://schemas.microsoft.com/office/drawing/2014/main" id="{17B72EAB-0AFD-85D1-EFC8-1C9E3B175961}"/>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5372" b="13310"/>
          <a:stretch/>
        </p:blipFill>
        <p:spPr bwMode="auto">
          <a:xfrm>
            <a:off x="3094204" y="8209743"/>
            <a:ext cx="4358640" cy="4709247"/>
          </a:xfrm>
          <a:prstGeom prst="rect">
            <a:avLst/>
          </a:prstGeom>
          <a:noFill/>
          <a:ln>
            <a:noFill/>
          </a:ln>
        </p:spPr>
      </p:pic>
      <p:sp>
        <p:nvSpPr>
          <p:cNvPr id="24" name="ZoneTexte 23">
            <a:extLst>
              <a:ext uri="{FF2B5EF4-FFF2-40B4-BE49-F238E27FC236}">
                <a16:creationId xmlns:a16="http://schemas.microsoft.com/office/drawing/2014/main" id="{DC9AF260-5FEF-CF5A-4AC4-57AE54207165}"/>
              </a:ext>
            </a:extLst>
          </p:cNvPr>
          <p:cNvSpPr txBox="1"/>
          <p:nvPr/>
        </p:nvSpPr>
        <p:spPr>
          <a:xfrm>
            <a:off x="3134717" y="11996664"/>
            <a:ext cx="2671847" cy="830997"/>
          </a:xfrm>
          <a:prstGeom prst="rect">
            <a:avLst/>
          </a:prstGeom>
          <a:noFill/>
        </p:spPr>
        <p:txBody>
          <a:bodyPr wrap="square" rtlCol="0">
            <a:spAutoFit/>
          </a:bodyPr>
          <a:lstStyle/>
          <a:p>
            <a:r>
              <a:rPr lang="fr-FR" sz="2400" b="1" dirty="0">
                <a:solidFill>
                  <a:schemeClr val="bg1"/>
                </a:solidFill>
                <a:latin typeface="Raleway" pitchFamily="2" charset="0"/>
              </a:rPr>
              <a:t>Monastère St </a:t>
            </a:r>
          </a:p>
          <a:p>
            <a:r>
              <a:rPr lang="fr-FR" sz="2400" b="1" dirty="0">
                <a:solidFill>
                  <a:schemeClr val="bg1"/>
                </a:solidFill>
                <a:latin typeface="Raleway" pitchFamily="2" charset="0"/>
              </a:rPr>
              <a:t>Jean du Désert</a:t>
            </a:r>
          </a:p>
        </p:txBody>
      </p:sp>
      <p:sp>
        <p:nvSpPr>
          <p:cNvPr id="25" name="ZoneTexte 24">
            <a:extLst>
              <a:ext uri="{FF2B5EF4-FFF2-40B4-BE49-F238E27FC236}">
                <a16:creationId xmlns:a16="http://schemas.microsoft.com/office/drawing/2014/main" id="{13161C67-FD5F-A217-AFCF-3CD4F1AFB371}"/>
              </a:ext>
            </a:extLst>
          </p:cNvPr>
          <p:cNvSpPr txBox="1"/>
          <p:nvPr/>
        </p:nvSpPr>
        <p:spPr>
          <a:xfrm>
            <a:off x="5271363" y="8209743"/>
            <a:ext cx="3105150" cy="369332"/>
          </a:xfrm>
          <a:prstGeom prst="rect">
            <a:avLst/>
          </a:prstGeom>
          <a:noFill/>
        </p:spPr>
        <p:txBody>
          <a:bodyPr wrap="square" rtlCol="0">
            <a:spAutoFit/>
          </a:bodyPr>
          <a:lstStyle/>
          <a:p>
            <a:r>
              <a:rPr lang="fr-FR" sz="1800" dirty="0">
                <a:solidFill>
                  <a:srgbClr val="333A39"/>
                </a:solidFill>
              </a:rPr>
              <a:t>©M. Le Borgne</a:t>
            </a:r>
          </a:p>
        </p:txBody>
      </p:sp>
      <p:pic>
        <p:nvPicPr>
          <p:cNvPr id="9" name="Image 8" descr="Une image contenant table&#10;&#10;Description générée automatiquement">
            <a:extLst>
              <a:ext uri="{FF2B5EF4-FFF2-40B4-BE49-F238E27FC236}">
                <a16:creationId xmlns:a16="http://schemas.microsoft.com/office/drawing/2014/main" id="{4188C820-A6F1-BE20-ADCB-DEB0E3FDD3D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5613643" y="12950548"/>
            <a:ext cx="2342987" cy="614935"/>
          </a:xfrm>
          <a:prstGeom prst="rect">
            <a:avLst/>
          </a:prstGeom>
        </p:spPr>
      </p:pic>
    </p:spTree>
    <p:extLst>
      <p:ext uri="{BB962C8B-B14F-4D97-AF65-F5344CB8AC3E}">
        <p14:creationId xmlns:p14="http://schemas.microsoft.com/office/powerpoint/2010/main" val="2899362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1"/>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3"/>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14"/>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8"/>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nodeType="clickEffect">
                                  <p:stCondLst>
                                    <p:cond delay="0"/>
                                  </p:stCondLst>
                                  <p:childTnLst>
                                    <p:set>
                                      <p:cBhvr>
                                        <p:cTn id="60" dur="1" fill="hold">
                                          <p:stCondLst>
                                            <p:cond delay="0"/>
                                          </p:stCondLst>
                                        </p:cTn>
                                        <p:tgtEl>
                                          <p:spTgt spid="15"/>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16"/>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6"/>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25"/>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23"/>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24"/>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819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3" grpId="0"/>
      <p:bldP spid="13" grpId="1"/>
      <p:bldP spid="12" grpId="0"/>
      <p:bldP spid="12" grpId="1"/>
      <p:bldP spid="16" grpId="0"/>
      <p:bldP spid="16" grpId="1"/>
      <p:bldP spid="18" grpId="0"/>
      <p:bldP spid="18" grpId="1"/>
      <p:bldP spid="19" grpId="0"/>
      <p:bldP spid="6" grpId="0"/>
      <p:bldP spid="6" grpId="1"/>
      <p:bldP spid="14" grpId="0"/>
      <p:bldP spid="14" grpId="1"/>
      <p:bldP spid="24" grpId="0"/>
      <p:bldP spid="24" grpId="1"/>
      <p:bldP spid="25" grpId="0"/>
      <p:bldP spid="25"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7" name="Picture 3">
            <a:extLst>
              <a:ext uri="{FF2B5EF4-FFF2-40B4-BE49-F238E27FC236}">
                <a16:creationId xmlns:a16="http://schemas.microsoft.com/office/drawing/2014/main" id="{7DD5F223-7388-4516-BA6F-9F63B51E3A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40800" y="-30689550"/>
            <a:ext cx="5902324" cy="720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Picture 4">
            <a:extLst>
              <a:ext uri="{FF2B5EF4-FFF2-40B4-BE49-F238E27FC236}">
                <a16:creationId xmlns:a16="http://schemas.microsoft.com/office/drawing/2014/main" id="{DE210D72-DBF2-4786-9941-C283A8DDE8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40800" y="-30689550"/>
            <a:ext cx="5902324" cy="720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 name="Picture 2">
            <a:extLst>
              <a:ext uri="{FF2B5EF4-FFF2-40B4-BE49-F238E27FC236}">
                <a16:creationId xmlns:a16="http://schemas.microsoft.com/office/drawing/2014/main" id="{5D5FA809-6DD5-4D47-B2EF-6E90C0036A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4411" y="9149907"/>
            <a:ext cx="5251824" cy="39370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67591" name="Espace réservé du numéro de diapositive 3">
            <a:extLst>
              <a:ext uri="{FF2B5EF4-FFF2-40B4-BE49-F238E27FC236}">
                <a16:creationId xmlns:a16="http://schemas.microsoft.com/office/drawing/2014/main" id="{3EE513BC-E9D9-46F2-BC65-0C5084FBC54E}"/>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6400">
                <a:solidFill>
                  <a:schemeClr val="tx1"/>
                </a:solidFill>
                <a:latin typeface="Arial" panose="020B0604020202020204" pitchFamily="34" charset="0"/>
              </a:defRPr>
            </a:lvl1pPr>
            <a:lvl2pPr marL="1485900" indent="-571500">
              <a:spcBef>
                <a:spcPct val="20000"/>
              </a:spcBef>
              <a:buChar char="–"/>
              <a:defRPr sz="5600">
                <a:solidFill>
                  <a:schemeClr val="tx1"/>
                </a:solidFill>
                <a:latin typeface="Arial" panose="020B0604020202020204" pitchFamily="34" charset="0"/>
              </a:defRPr>
            </a:lvl2pPr>
            <a:lvl3pPr marL="2286000" indent="-457200">
              <a:spcBef>
                <a:spcPct val="20000"/>
              </a:spcBef>
              <a:buChar char="•"/>
              <a:defRPr sz="4800">
                <a:solidFill>
                  <a:schemeClr val="tx1"/>
                </a:solidFill>
                <a:latin typeface="Arial" panose="020B0604020202020204" pitchFamily="34" charset="0"/>
              </a:defRPr>
            </a:lvl3pPr>
            <a:lvl4pPr marL="3200400" indent="-457200">
              <a:spcBef>
                <a:spcPct val="20000"/>
              </a:spcBef>
              <a:buChar char="–"/>
              <a:defRPr sz="4000">
                <a:solidFill>
                  <a:schemeClr val="tx1"/>
                </a:solidFill>
                <a:latin typeface="Arial" panose="020B0604020202020204" pitchFamily="34" charset="0"/>
              </a:defRPr>
            </a:lvl4pPr>
            <a:lvl5pPr marL="4114800" indent="-457200">
              <a:spcBef>
                <a:spcPct val="20000"/>
              </a:spcBef>
              <a:buChar char="»"/>
              <a:defRPr sz="4000">
                <a:solidFill>
                  <a:schemeClr val="tx1"/>
                </a:solidFill>
                <a:latin typeface="Arial" panose="020B0604020202020204" pitchFamily="34" charset="0"/>
              </a:defRPr>
            </a:lvl5pPr>
            <a:lvl6pPr marL="5029200" indent="-457200" eaLnBrk="0" fontAlgn="base" hangingPunct="0">
              <a:spcBef>
                <a:spcPct val="20000"/>
              </a:spcBef>
              <a:spcAft>
                <a:spcPct val="0"/>
              </a:spcAft>
              <a:buChar char="»"/>
              <a:defRPr sz="4000">
                <a:solidFill>
                  <a:schemeClr val="tx1"/>
                </a:solidFill>
                <a:latin typeface="Arial" panose="020B0604020202020204" pitchFamily="34" charset="0"/>
              </a:defRPr>
            </a:lvl6pPr>
            <a:lvl7pPr marL="5943600" indent="-457200" eaLnBrk="0" fontAlgn="base" hangingPunct="0">
              <a:spcBef>
                <a:spcPct val="20000"/>
              </a:spcBef>
              <a:spcAft>
                <a:spcPct val="0"/>
              </a:spcAft>
              <a:buChar char="»"/>
              <a:defRPr sz="4000">
                <a:solidFill>
                  <a:schemeClr val="tx1"/>
                </a:solidFill>
                <a:latin typeface="Arial" panose="020B0604020202020204" pitchFamily="34" charset="0"/>
              </a:defRPr>
            </a:lvl7pPr>
            <a:lvl8pPr marL="6858000" indent="-457200" eaLnBrk="0" fontAlgn="base" hangingPunct="0">
              <a:spcBef>
                <a:spcPct val="20000"/>
              </a:spcBef>
              <a:spcAft>
                <a:spcPct val="0"/>
              </a:spcAft>
              <a:buChar char="»"/>
              <a:defRPr sz="4000">
                <a:solidFill>
                  <a:schemeClr val="tx1"/>
                </a:solidFill>
                <a:latin typeface="Arial" panose="020B0604020202020204" pitchFamily="34" charset="0"/>
              </a:defRPr>
            </a:lvl8pPr>
            <a:lvl9pPr marL="7772400" indent="-457200" eaLnBrk="0" fontAlgn="base" hangingPunct="0">
              <a:spcBef>
                <a:spcPct val="20000"/>
              </a:spcBef>
              <a:spcAft>
                <a:spcPct val="0"/>
              </a:spcAft>
              <a:buChar char="»"/>
              <a:defRPr sz="4000">
                <a:solidFill>
                  <a:schemeClr val="tx1"/>
                </a:solidFill>
                <a:latin typeface="Arial" panose="020B0604020202020204" pitchFamily="34" charset="0"/>
              </a:defRPr>
            </a:lvl9pPr>
          </a:lstStyle>
          <a:p>
            <a:pPr>
              <a:spcBef>
                <a:spcPct val="0"/>
              </a:spcBef>
              <a:buFontTx/>
              <a:buNone/>
            </a:pPr>
            <a:fld id="{51E0AE8F-8721-4CE8-B70D-34C53C07C0C3}" type="slidenum">
              <a:rPr lang="fr-FR" altLang="fr-FR" sz="2400">
                <a:solidFill>
                  <a:srgbClr val="898989"/>
                </a:solidFill>
              </a:rPr>
              <a:pPr>
                <a:spcBef>
                  <a:spcPct val="0"/>
                </a:spcBef>
                <a:buFontTx/>
                <a:buNone/>
              </a:pPr>
              <a:t>17</a:t>
            </a:fld>
            <a:endParaRPr lang="fr-FR" altLang="fr-FR" sz="2400">
              <a:solidFill>
                <a:srgbClr val="898989"/>
              </a:solidFill>
            </a:endParaRPr>
          </a:p>
        </p:txBody>
      </p:sp>
      <p:sp>
        <p:nvSpPr>
          <p:cNvPr id="8" name="ZoneTexte 7">
            <a:extLst>
              <a:ext uri="{FF2B5EF4-FFF2-40B4-BE49-F238E27FC236}">
                <a16:creationId xmlns:a16="http://schemas.microsoft.com/office/drawing/2014/main" id="{D40E486B-D127-433D-8BA5-E178792F48F3}"/>
              </a:ext>
            </a:extLst>
          </p:cNvPr>
          <p:cNvSpPr txBox="1"/>
          <p:nvPr/>
        </p:nvSpPr>
        <p:spPr>
          <a:xfrm>
            <a:off x="329184" y="0"/>
            <a:ext cx="17958816" cy="2308324"/>
          </a:xfrm>
          <a:prstGeom prst="rect">
            <a:avLst/>
          </a:prstGeom>
          <a:noFill/>
        </p:spPr>
        <p:txBody>
          <a:bodyPr wrap="square">
            <a:spAutoFit/>
          </a:bodyPr>
          <a:lstStyle/>
          <a:p>
            <a:pPr eaLnBrk="1" hangingPunct="1">
              <a:defRPr/>
            </a:pPr>
            <a:r>
              <a:rPr lang="fr-FR" sz="7200" dirty="0">
                <a:solidFill>
                  <a:schemeClr val="tx2"/>
                </a:solidFill>
                <a:effectLst>
                  <a:outerShdw blurRad="38100" dist="38100" dir="2700000" algn="tl">
                    <a:srgbClr val="000000">
                      <a:alpha val="43137"/>
                    </a:srgbClr>
                  </a:outerShdw>
                </a:effectLst>
                <a:latin typeface="Maitree" panose="00000500000000000000"/>
              </a:rPr>
              <a:t>Il y a des chrétiens à </a:t>
            </a:r>
            <a:r>
              <a:rPr lang="fr-FR" sz="7200" b="1" dirty="0">
                <a:solidFill>
                  <a:srgbClr val="D7BA62"/>
                </a:solidFill>
                <a:effectLst>
                  <a:outerShdw blurRad="38100" dist="38100" dir="2700000" algn="tl">
                    <a:srgbClr val="000000">
                      <a:alpha val="43137"/>
                    </a:srgbClr>
                  </a:outerShdw>
                </a:effectLst>
                <a:latin typeface="Maitree" panose="00000500000000000000"/>
              </a:rPr>
              <a:t>Jérusalem</a:t>
            </a:r>
            <a:r>
              <a:rPr lang="fr-FR" sz="7200" dirty="0">
                <a:solidFill>
                  <a:srgbClr val="D7BA62"/>
                </a:solidFill>
                <a:effectLst>
                  <a:outerShdw blurRad="38100" dist="38100" dir="2700000" algn="tl">
                    <a:srgbClr val="000000">
                      <a:alpha val="43137"/>
                    </a:srgbClr>
                  </a:outerShdw>
                </a:effectLst>
                <a:latin typeface="Maitree" panose="00000500000000000000"/>
              </a:rPr>
              <a:t> </a:t>
            </a:r>
            <a:r>
              <a:rPr lang="fr-FR" sz="7200" dirty="0">
                <a:solidFill>
                  <a:schemeClr val="tx2"/>
                </a:solidFill>
                <a:effectLst>
                  <a:outerShdw blurRad="38100" dist="38100" dir="2700000" algn="tl">
                    <a:srgbClr val="000000">
                      <a:alpha val="43137"/>
                    </a:srgbClr>
                  </a:outerShdw>
                </a:effectLst>
                <a:latin typeface="Maitree" panose="00000500000000000000"/>
              </a:rPr>
              <a:t>depuis la première Pentecôte </a:t>
            </a:r>
          </a:p>
        </p:txBody>
      </p:sp>
      <p:sp>
        <p:nvSpPr>
          <p:cNvPr id="10" name="ZoneTexte 9">
            <a:extLst>
              <a:ext uri="{FF2B5EF4-FFF2-40B4-BE49-F238E27FC236}">
                <a16:creationId xmlns:a16="http://schemas.microsoft.com/office/drawing/2014/main" id="{AC1E14D9-DD09-4C74-89D0-5E803677BD5A}"/>
              </a:ext>
            </a:extLst>
          </p:cNvPr>
          <p:cNvSpPr txBox="1"/>
          <p:nvPr/>
        </p:nvSpPr>
        <p:spPr>
          <a:xfrm>
            <a:off x="13189517" y="5351064"/>
            <a:ext cx="4641283" cy="3970318"/>
          </a:xfrm>
          <a:prstGeom prst="rect">
            <a:avLst/>
          </a:prstGeom>
          <a:noFill/>
        </p:spPr>
        <p:txBody>
          <a:bodyPr wrap="square" rtlCol="0">
            <a:spAutoFit/>
          </a:bodyPr>
          <a:lstStyle/>
          <a:p>
            <a:pPr algn="just"/>
            <a:r>
              <a:rPr lang="fr-FR" dirty="0">
                <a:solidFill>
                  <a:schemeClr val="tx2"/>
                </a:solidFill>
                <a:latin typeface="Raleway" pitchFamily="2" charset="0"/>
              </a:rPr>
              <a:t>Pour comparer, c’est seulement vers 496 que le roi franc Clovis se fait baptiser à Reims devenant  ainsi chrétien !</a:t>
            </a:r>
          </a:p>
        </p:txBody>
      </p:sp>
      <p:grpSp>
        <p:nvGrpSpPr>
          <p:cNvPr id="3" name="Groupe 2">
            <a:extLst>
              <a:ext uri="{FF2B5EF4-FFF2-40B4-BE49-F238E27FC236}">
                <a16:creationId xmlns:a16="http://schemas.microsoft.com/office/drawing/2014/main" id="{E99A3427-8F95-40D9-93B7-69567E6E551D}"/>
              </a:ext>
            </a:extLst>
          </p:cNvPr>
          <p:cNvGrpSpPr/>
          <p:nvPr/>
        </p:nvGrpSpPr>
        <p:grpSpPr>
          <a:xfrm>
            <a:off x="13131800" y="1325372"/>
            <a:ext cx="4299396" cy="3246628"/>
            <a:chOff x="0" y="10469372"/>
            <a:chExt cx="4299396" cy="3246628"/>
          </a:xfrm>
        </p:grpSpPr>
        <p:pic>
          <p:nvPicPr>
            <p:cNvPr id="9" name="Image 4" descr="carte03.jpg">
              <a:extLst>
                <a:ext uri="{FF2B5EF4-FFF2-40B4-BE49-F238E27FC236}">
                  <a16:creationId xmlns:a16="http://schemas.microsoft.com/office/drawing/2014/main" id="{B48554D5-4713-433B-A777-88755E55B1B8}"/>
                </a:ext>
              </a:extLst>
            </p:cNvPr>
            <p:cNvPicPr>
              <a:picLocks noChangeAspect="1"/>
            </p:cNvPicPr>
            <p:nvPr/>
          </p:nvPicPr>
          <p:blipFill>
            <a:blip r:embed="rId5">
              <a:extLst>
                <a:ext uri="{28A0092B-C50C-407E-A947-70E740481C1C}">
                  <a14:useLocalDpi xmlns:a14="http://schemas.microsoft.com/office/drawing/2010/main" val="0"/>
                </a:ext>
              </a:extLst>
            </a:blip>
            <a:srcRect l="2283" t="1967" r="2020" b="1639"/>
            <a:stretch>
              <a:fillRect/>
            </a:stretch>
          </p:blipFill>
          <p:spPr bwMode="auto">
            <a:xfrm>
              <a:off x="0" y="10469372"/>
              <a:ext cx="4299396" cy="324662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Ellipse 1">
              <a:extLst>
                <a:ext uri="{FF2B5EF4-FFF2-40B4-BE49-F238E27FC236}">
                  <a16:creationId xmlns:a16="http://schemas.microsoft.com/office/drawing/2014/main" id="{7DAA1DC9-94B3-441D-8948-87F2DD5314E1}"/>
                </a:ext>
              </a:extLst>
            </p:cNvPr>
            <p:cNvSpPr/>
            <p:nvPr/>
          </p:nvSpPr>
          <p:spPr>
            <a:xfrm>
              <a:off x="1463040" y="11411712"/>
              <a:ext cx="658368" cy="768096"/>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4" name="Image 3" descr="Une image contenant ciel, bâtiment, extérieur, pierre&#10;&#10;Description générée automatiquement">
            <a:extLst>
              <a:ext uri="{FF2B5EF4-FFF2-40B4-BE49-F238E27FC236}">
                <a16:creationId xmlns:a16="http://schemas.microsoft.com/office/drawing/2014/main" id="{B536E87D-D798-B376-EE69-093458EFFE6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3430" t="27861" r="6634"/>
          <a:stretch/>
        </p:blipFill>
        <p:spPr>
          <a:xfrm>
            <a:off x="13044615" y="9779000"/>
            <a:ext cx="4679009" cy="3166928"/>
          </a:xfrm>
          <a:prstGeom prst="rect">
            <a:avLst/>
          </a:prstGeom>
        </p:spPr>
      </p:pic>
      <p:pic>
        <p:nvPicPr>
          <p:cNvPr id="5" name="Image 4" descr="Une image contenant bâtiment, extérieur, gens, pierre&#10;&#10;Description générée automatiquement">
            <a:extLst>
              <a:ext uri="{FF2B5EF4-FFF2-40B4-BE49-F238E27FC236}">
                <a16:creationId xmlns:a16="http://schemas.microsoft.com/office/drawing/2014/main" id="{E82ADFCA-5F45-C0DA-83AE-F8C9FDE73F9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1902" y="2935224"/>
            <a:ext cx="5675698" cy="8947814"/>
          </a:xfrm>
          <a:prstGeom prst="rect">
            <a:avLst/>
          </a:prstGeom>
        </p:spPr>
      </p:pic>
      <p:pic>
        <p:nvPicPr>
          <p:cNvPr id="6" name="Picture 2" descr="Article sur sites touristique à Bethléem - TERALIS">
            <a:extLst>
              <a:ext uri="{FF2B5EF4-FFF2-40B4-BE49-F238E27FC236}">
                <a16:creationId xmlns:a16="http://schemas.microsoft.com/office/drawing/2014/main" id="{861978C3-E9AD-0239-616A-7EE554E14AE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45275" y="2971800"/>
            <a:ext cx="5292725" cy="4572000"/>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B361BCF8-37B1-C749-7E13-84D0229FB9B8}"/>
              </a:ext>
            </a:extLst>
          </p:cNvPr>
          <p:cNvSpPr txBox="1"/>
          <p:nvPr/>
        </p:nvSpPr>
        <p:spPr>
          <a:xfrm>
            <a:off x="330200" y="12014200"/>
            <a:ext cx="5867400" cy="1200329"/>
          </a:xfrm>
          <a:prstGeom prst="rect">
            <a:avLst/>
          </a:prstGeom>
          <a:noFill/>
        </p:spPr>
        <p:txBody>
          <a:bodyPr wrap="square" rtlCol="0">
            <a:spAutoFit/>
          </a:bodyPr>
          <a:lstStyle/>
          <a:p>
            <a:pPr algn="ctr"/>
            <a:r>
              <a:rPr lang="fr-FR" dirty="0">
                <a:solidFill>
                  <a:schemeClr val="tx2"/>
                </a:solidFill>
                <a:latin typeface="Raleway" pitchFamily="2" charset="0"/>
              </a:rPr>
              <a:t>Le Saint Sépulcre</a:t>
            </a:r>
          </a:p>
          <a:p>
            <a:pPr algn="ctr"/>
            <a:r>
              <a:rPr lang="fr-FR" dirty="0">
                <a:solidFill>
                  <a:schemeClr val="tx2"/>
                </a:solidFill>
                <a:latin typeface="Raleway" pitchFamily="2" charset="0"/>
              </a:rPr>
              <a:t> à Jérusalem</a:t>
            </a:r>
          </a:p>
        </p:txBody>
      </p:sp>
      <p:sp>
        <p:nvSpPr>
          <p:cNvPr id="13" name="ZoneTexte 12">
            <a:extLst>
              <a:ext uri="{FF2B5EF4-FFF2-40B4-BE49-F238E27FC236}">
                <a16:creationId xmlns:a16="http://schemas.microsoft.com/office/drawing/2014/main" id="{4AB5C1A8-19D0-5578-F2F4-CAF0182F7149}"/>
              </a:ext>
            </a:extLst>
          </p:cNvPr>
          <p:cNvSpPr txBox="1"/>
          <p:nvPr/>
        </p:nvSpPr>
        <p:spPr>
          <a:xfrm>
            <a:off x="6658344" y="7637721"/>
            <a:ext cx="4953000" cy="1200329"/>
          </a:xfrm>
          <a:prstGeom prst="rect">
            <a:avLst/>
          </a:prstGeom>
          <a:noFill/>
        </p:spPr>
        <p:txBody>
          <a:bodyPr wrap="square" rtlCol="0">
            <a:spAutoFit/>
          </a:bodyPr>
          <a:lstStyle/>
          <a:p>
            <a:pPr algn="ctr"/>
            <a:r>
              <a:rPr lang="fr-FR" dirty="0">
                <a:solidFill>
                  <a:schemeClr val="tx2"/>
                </a:solidFill>
                <a:latin typeface="Raleway" pitchFamily="2" charset="0"/>
              </a:rPr>
              <a:t>L’église de la Nativité </a:t>
            </a:r>
          </a:p>
          <a:p>
            <a:pPr algn="ctr"/>
            <a:r>
              <a:rPr lang="fr-FR" dirty="0">
                <a:solidFill>
                  <a:schemeClr val="tx2"/>
                </a:solidFill>
                <a:latin typeface="Raleway" pitchFamily="2" charset="0"/>
              </a:rPr>
              <a:t>À Bethléem</a:t>
            </a:r>
          </a:p>
        </p:txBody>
      </p:sp>
      <p:pic>
        <p:nvPicPr>
          <p:cNvPr id="11" name="Picture 4" descr="http://pastorale.stemariebeaucamps.fr/sites/pastorale.stemariebeaucamps.fr/files/images/Classe%20PCSI/Terre%20sainte/100px-Croix_de_l_Ordre_du_Saint-Sepulcre_svg.png">
            <a:extLst>
              <a:ext uri="{FF2B5EF4-FFF2-40B4-BE49-F238E27FC236}">
                <a16:creationId xmlns:a16="http://schemas.microsoft.com/office/drawing/2014/main" id="{AC5DA926-8CEA-2963-86E9-510DCA7CCD7C}"/>
              </a:ext>
            </a:extLst>
          </p:cNvPr>
          <p:cNvPicPr>
            <a:picLocks noChangeAspect="1" noChangeArrowheads="1"/>
          </p:cNvPicPr>
          <p:nvPr/>
        </p:nvPicPr>
        <p:blipFill>
          <a:blip r:embed="rId9">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6069891" y="11521439"/>
            <a:ext cx="1263155" cy="1250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3993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u numéro de diapositive 1">
            <a:extLst>
              <a:ext uri="{FF2B5EF4-FFF2-40B4-BE49-F238E27FC236}">
                <a16:creationId xmlns:a16="http://schemas.microsoft.com/office/drawing/2014/main" id="{C761B119-5A5F-4E90-8BF8-D15995B74F48}"/>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6400">
                <a:solidFill>
                  <a:schemeClr val="tx1"/>
                </a:solidFill>
                <a:latin typeface="Arial" panose="020B0604020202020204" pitchFamily="34" charset="0"/>
              </a:defRPr>
            </a:lvl1pPr>
            <a:lvl2pPr marL="1485900" indent="-571500">
              <a:spcBef>
                <a:spcPct val="20000"/>
              </a:spcBef>
              <a:buChar char="–"/>
              <a:defRPr sz="5600">
                <a:solidFill>
                  <a:schemeClr val="tx1"/>
                </a:solidFill>
                <a:latin typeface="Arial" panose="020B0604020202020204" pitchFamily="34" charset="0"/>
              </a:defRPr>
            </a:lvl2pPr>
            <a:lvl3pPr marL="2286000" indent="-457200">
              <a:spcBef>
                <a:spcPct val="20000"/>
              </a:spcBef>
              <a:buChar char="•"/>
              <a:defRPr sz="4800">
                <a:solidFill>
                  <a:schemeClr val="tx1"/>
                </a:solidFill>
                <a:latin typeface="Arial" panose="020B0604020202020204" pitchFamily="34" charset="0"/>
              </a:defRPr>
            </a:lvl3pPr>
            <a:lvl4pPr marL="3200400" indent="-457200">
              <a:spcBef>
                <a:spcPct val="20000"/>
              </a:spcBef>
              <a:buChar char="–"/>
              <a:defRPr sz="4000">
                <a:solidFill>
                  <a:schemeClr val="tx1"/>
                </a:solidFill>
                <a:latin typeface="Arial" panose="020B0604020202020204" pitchFamily="34" charset="0"/>
              </a:defRPr>
            </a:lvl4pPr>
            <a:lvl5pPr marL="4114800" indent="-457200">
              <a:spcBef>
                <a:spcPct val="20000"/>
              </a:spcBef>
              <a:buChar char="»"/>
              <a:defRPr sz="4000">
                <a:solidFill>
                  <a:schemeClr val="tx1"/>
                </a:solidFill>
                <a:latin typeface="Arial" panose="020B0604020202020204" pitchFamily="34" charset="0"/>
              </a:defRPr>
            </a:lvl5pPr>
            <a:lvl6pPr marL="5029200" indent="-457200" eaLnBrk="0" fontAlgn="base" hangingPunct="0">
              <a:spcBef>
                <a:spcPct val="20000"/>
              </a:spcBef>
              <a:spcAft>
                <a:spcPct val="0"/>
              </a:spcAft>
              <a:buChar char="»"/>
              <a:defRPr sz="4000">
                <a:solidFill>
                  <a:schemeClr val="tx1"/>
                </a:solidFill>
                <a:latin typeface="Arial" panose="020B0604020202020204" pitchFamily="34" charset="0"/>
              </a:defRPr>
            </a:lvl6pPr>
            <a:lvl7pPr marL="5943600" indent="-457200" eaLnBrk="0" fontAlgn="base" hangingPunct="0">
              <a:spcBef>
                <a:spcPct val="20000"/>
              </a:spcBef>
              <a:spcAft>
                <a:spcPct val="0"/>
              </a:spcAft>
              <a:buChar char="»"/>
              <a:defRPr sz="4000">
                <a:solidFill>
                  <a:schemeClr val="tx1"/>
                </a:solidFill>
                <a:latin typeface="Arial" panose="020B0604020202020204" pitchFamily="34" charset="0"/>
              </a:defRPr>
            </a:lvl7pPr>
            <a:lvl8pPr marL="6858000" indent="-457200" eaLnBrk="0" fontAlgn="base" hangingPunct="0">
              <a:spcBef>
                <a:spcPct val="20000"/>
              </a:spcBef>
              <a:spcAft>
                <a:spcPct val="0"/>
              </a:spcAft>
              <a:buChar char="»"/>
              <a:defRPr sz="4000">
                <a:solidFill>
                  <a:schemeClr val="tx1"/>
                </a:solidFill>
                <a:latin typeface="Arial" panose="020B0604020202020204" pitchFamily="34" charset="0"/>
              </a:defRPr>
            </a:lvl8pPr>
            <a:lvl9pPr marL="7772400" indent="-457200" eaLnBrk="0" fontAlgn="base" hangingPunct="0">
              <a:spcBef>
                <a:spcPct val="20000"/>
              </a:spcBef>
              <a:spcAft>
                <a:spcPct val="0"/>
              </a:spcAft>
              <a:buChar char="»"/>
              <a:defRPr sz="4000">
                <a:solidFill>
                  <a:schemeClr val="tx1"/>
                </a:solidFill>
                <a:latin typeface="Arial" panose="020B0604020202020204" pitchFamily="34" charset="0"/>
              </a:defRPr>
            </a:lvl9pPr>
          </a:lstStyle>
          <a:p>
            <a:pPr marL="0" marR="0" lvl="0" indent="0" algn="r" defTabSz="1828800" rtl="0" eaLnBrk="1" fontAlgn="auto" latinLnBrk="0" hangingPunct="1">
              <a:lnSpc>
                <a:spcPct val="100000"/>
              </a:lnSpc>
              <a:spcBef>
                <a:spcPct val="0"/>
              </a:spcBef>
              <a:spcAft>
                <a:spcPts val="0"/>
              </a:spcAft>
              <a:buClrTx/>
              <a:buSzTx/>
              <a:buFontTx/>
              <a:buNone/>
              <a:tabLst/>
              <a:defRPr/>
            </a:pPr>
            <a:fld id="{6649EF85-9C3B-4B94-B664-DE4AF7FEC53D}" type="slidenum">
              <a:rPr kumimoji="0" lang="fr-FR" altLang="fr-FR" sz="2400" b="0" i="0" u="none" strike="noStrike" kern="1200" cap="none" spc="0" normalizeH="0" baseline="0" noProof="0">
                <a:ln>
                  <a:noFill/>
                </a:ln>
                <a:solidFill>
                  <a:srgbClr val="898989"/>
                </a:solidFill>
                <a:effectLst/>
                <a:uLnTx/>
                <a:uFillTx/>
                <a:latin typeface="Arial" panose="020B0604020202020204" pitchFamily="34" charset="0"/>
              </a:rPr>
              <a:pPr marL="0" marR="0" lvl="0" indent="0" algn="r" defTabSz="1828800" rtl="0" eaLnBrk="1" fontAlgn="auto" latinLnBrk="0" hangingPunct="1">
                <a:lnSpc>
                  <a:spcPct val="100000"/>
                </a:lnSpc>
                <a:spcBef>
                  <a:spcPct val="0"/>
                </a:spcBef>
                <a:spcAft>
                  <a:spcPts val="0"/>
                </a:spcAft>
                <a:buClrTx/>
                <a:buSzTx/>
                <a:buFontTx/>
                <a:buNone/>
                <a:tabLst/>
                <a:defRPr/>
              </a:pPr>
              <a:t>18</a:t>
            </a:fld>
            <a:endParaRPr kumimoji="0" lang="fr-FR" altLang="fr-FR" sz="2400" b="0" i="0" u="none" strike="noStrike" kern="1200" cap="none" spc="0" normalizeH="0" baseline="0" noProof="0">
              <a:ln>
                <a:noFill/>
              </a:ln>
              <a:solidFill>
                <a:srgbClr val="898989"/>
              </a:solidFill>
              <a:effectLst/>
              <a:uLnTx/>
              <a:uFillTx/>
              <a:latin typeface="Arial" panose="020B0604020202020204" pitchFamily="34" charset="0"/>
            </a:endParaRPr>
          </a:p>
        </p:txBody>
      </p:sp>
      <p:sp>
        <p:nvSpPr>
          <p:cNvPr id="13" name="ZoneTexte 12">
            <a:extLst>
              <a:ext uri="{FF2B5EF4-FFF2-40B4-BE49-F238E27FC236}">
                <a16:creationId xmlns:a16="http://schemas.microsoft.com/office/drawing/2014/main" id="{16085BDA-741B-8F53-D07D-2D33C979E446}"/>
              </a:ext>
            </a:extLst>
          </p:cNvPr>
          <p:cNvSpPr txBox="1"/>
          <p:nvPr/>
        </p:nvSpPr>
        <p:spPr>
          <a:xfrm>
            <a:off x="16035454" y="8073483"/>
            <a:ext cx="933269" cy="369332"/>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roboto"/>
                <a:ea typeface="+mn-ea"/>
                <a:cs typeface="+mn-cs"/>
              </a:rPr>
              <a:t>@Gélot</a:t>
            </a:r>
          </a:p>
        </p:txBody>
      </p:sp>
      <p:sp>
        <p:nvSpPr>
          <p:cNvPr id="5" name="ZoneTexte 4">
            <a:extLst>
              <a:ext uri="{FF2B5EF4-FFF2-40B4-BE49-F238E27FC236}">
                <a16:creationId xmlns:a16="http://schemas.microsoft.com/office/drawing/2014/main" id="{9DB0A50D-739E-0E88-9FAA-55B1A88FFB5B}"/>
              </a:ext>
            </a:extLst>
          </p:cNvPr>
          <p:cNvSpPr txBox="1"/>
          <p:nvPr/>
        </p:nvSpPr>
        <p:spPr>
          <a:xfrm>
            <a:off x="6724984" y="11770256"/>
            <a:ext cx="11126038" cy="1569660"/>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dirty="0">
                <a:ln>
                  <a:noFill/>
                </a:ln>
                <a:solidFill>
                  <a:srgbClr val="3F3F3F"/>
                </a:solidFill>
                <a:effectLst/>
                <a:uLnTx/>
                <a:uFillTx/>
                <a:latin typeface="Raleway" pitchFamily="2" charset="0"/>
                <a:ea typeface="+mn-ea"/>
                <a:cs typeface="+mn-cs"/>
              </a:rPr>
              <a:t>La communauté chrétienne principale se nomme les </a:t>
            </a:r>
            <a:r>
              <a:rPr kumimoji="0" lang="fr-FR" sz="4800" b="1" i="0" u="none" strike="noStrike" kern="1200" cap="none" spc="0" normalizeH="0" baseline="0" noProof="0" dirty="0">
                <a:ln>
                  <a:noFill/>
                </a:ln>
                <a:solidFill>
                  <a:srgbClr val="3F3F3F"/>
                </a:solidFill>
                <a:effectLst/>
                <a:uLnTx/>
                <a:uFillTx/>
                <a:latin typeface="Raleway" pitchFamily="2" charset="0"/>
                <a:ea typeface="+mn-ea"/>
                <a:cs typeface="+mn-cs"/>
              </a:rPr>
              <a:t>maronites </a:t>
            </a:r>
          </a:p>
        </p:txBody>
      </p:sp>
      <p:sp>
        <p:nvSpPr>
          <p:cNvPr id="4" name="ZoneTexte 3">
            <a:extLst>
              <a:ext uri="{FF2B5EF4-FFF2-40B4-BE49-F238E27FC236}">
                <a16:creationId xmlns:a16="http://schemas.microsoft.com/office/drawing/2014/main" id="{79010408-FCC6-BC82-4918-BEC6B066534A}"/>
              </a:ext>
            </a:extLst>
          </p:cNvPr>
          <p:cNvSpPr txBox="1"/>
          <p:nvPr/>
        </p:nvSpPr>
        <p:spPr>
          <a:xfrm>
            <a:off x="353962" y="442451"/>
            <a:ext cx="14298708" cy="2308324"/>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3F3F3F"/>
                </a:solidFill>
                <a:effectLst>
                  <a:outerShdw blurRad="38100" dist="38100" dir="2700000" algn="tl">
                    <a:srgbClr val="000000">
                      <a:alpha val="43137"/>
                    </a:srgbClr>
                  </a:outerShdw>
                </a:effectLst>
                <a:uLnTx/>
                <a:uFillTx/>
                <a:latin typeface="Maitree" panose="00000500000000000000"/>
                <a:ea typeface="+mn-ea"/>
                <a:cs typeface="+mn-cs"/>
              </a:rPr>
              <a:t>Jésus est allé au </a:t>
            </a:r>
            <a:r>
              <a:rPr kumimoji="0" lang="fr-FR" sz="7200" b="1" i="0" u="none" strike="noStrike" kern="1200" cap="none" spc="0" normalizeH="0" baseline="0" noProof="0" dirty="0">
                <a:ln>
                  <a:noFill/>
                </a:ln>
                <a:solidFill>
                  <a:srgbClr val="D7BA62"/>
                </a:solidFill>
                <a:effectLst>
                  <a:outerShdw blurRad="38100" dist="38100" dir="2700000" algn="tl">
                    <a:srgbClr val="000000">
                      <a:alpha val="43137"/>
                    </a:srgbClr>
                  </a:outerShdw>
                </a:effectLst>
                <a:uLnTx/>
                <a:uFillTx/>
                <a:latin typeface="Maitree" panose="00000500000000000000"/>
                <a:ea typeface="+mn-ea"/>
                <a:cs typeface="+mn-cs"/>
              </a:rPr>
              <a:t>Liban</a:t>
            </a:r>
            <a:r>
              <a:rPr kumimoji="0" lang="fr-FR" sz="7200" b="0" i="0" u="none" strike="noStrike" kern="1200" cap="none" spc="0" normalizeH="0" baseline="0" noProof="0" dirty="0">
                <a:ln>
                  <a:noFill/>
                </a:ln>
                <a:solidFill>
                  <a:srgbClr val="D7BA62"/>
                </a:solidFill>
                <a:effectLst>
                  <a:outerShdw blurRad="38100" dist="38100" dir="2700000" algn="tl">
                    <a:srgbClr val="000000">
                      <a:alpha val="43137"/>
                    </a:srgbClr>
                  </a:outerShdw>
                </a:effectLst>
                <a:uLnTx/>
                <a:uFillTx/>
                <a:latin typeface="Maitree" panose="00000500000000000000"/>
                <a:ea typeface="+mn-ea"/>
                <a:cs typeface="+mn-cs"/>
              </a:rPr>
              <a:t> </a:t>
            </a:r>
            <a:r>
              <a:rPr kumimoji="0" lang="fr-FR" sz="7200" b="0" i="0" u="none" strike="noStrike" kern="1200" cap="none" spc="0" normalizeH="0" baseline="0" noProof="0" dirty="0">
                <a:ln>
                  <a:noFill/>
                </a:ln>
                <a:solidFill>
                  <a:srgbClr val="3F3F3F"/>
                </a:solidFill>
                <a:effectLst>
                  <a:outerShdw blurRad="38100" dist="38100" dir="2700000" algn="tl">
                    <a:srgbClr val="000000">
                      <a:alpha val="43137"/>
                    </a:srgbClr>
                  </a:outerShdw>
                </a:effectLst>
                <a:uLnTx/>
                <a:uFillTx/>
                <a:latin typeface="Maitree" panose="00000500000000000000"/>
                <a:ea typeface="+mn-ea"/>
                <a:cs typeface="+mn-cs"/>
              </a:rPr>
              <a:t>dans les villes de Tyr et Sidon</a:t>
            </a:r>
          </a:p>
        </p:txBody>
      </p:sp>
      <p:pic>
        <p:nvPicPr>
          <p:cNvPr id="3" name="Picture 2" descr="RÃ©sultat de recherche d'images pour &quot;Liban drapeau&quot;">
            <a:extLst>
              <a:ext uri="{FF2B5EF4-FFF2-40B4-BE49-F238E27FC236}">
                <a16:creationId xmlns:a16="http://schemas.microsoft.com/office/drawing/2014/main" id="{4B0DC85B-BCD7-E873-256D-016F4C8FE3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48570" y="8790449"/>
            <a:ext cx="3853605" cy="25690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6" name="Groupe 5">
            <a:extLst>
              <a:ext uri="{FF2B5EF4-FFF2-40B4-BE49-F238E27FC236}">
                <a16:creationId xmlns:a16="http://schemas.microsoft.com/office/drawing/2014/main" id="{E727AD0C-639E-FDFA-ECA8-807F2081F436}"/>
              </a:ext>
            </a:extLst>
          </p:cNvPr>
          <p:cNvGrpSpPr/>
          <p:nvPr/>
        </p:nvGrpSpPr>
        <p:grpSpPr>
          <a:xfrm>
            <a:off x="12762807" y="1596613"/>
            <a:ext cx="5171231" cy="6622997"/>
            <a:chOff x="11473543" y="0"/>
            <a:chExt cx="6121168" cy="9423038"/>
          </a:xfrm>
        </p:grpSpPr>
        <p:pic>
          <p:nvPicPr>
            <p:cNvPr id="8" name="Image 7">
              <a:extLst>
                <a:ext uri="{FF2B5EF4-FFF2-40B4-BE49-F238E27FC236}">
                  <a16:creationId xmlns:a16="http://schemas.microsoft.com/office/drawing/2014/main" id="{BC2F3868-8974-41AB-C36A-37A0463FC07F}"/>
                </a:ext>
              </a:extLst>
            </p:cNvPr>
            <p:cNvPicPr>
              <a:picLocks noChangeAspect="1"/>
            </p:cNvPicPr>
            <p:nvPr/>
          </p:nvPicPr>
          <p:blipFill rotWithShape="1">
            <a:blip r:embed="rId4"/>
            <a:srcRect l="57322" t="-681" r="387" b="1425"/>
            <a:stretch/>
          </p:blipFill>
          <p:spPr>
            <a:xfrm>
              <a:off x="11473543" y="0"/>
              <a:ext cx="6121168" cy="9423038"/>
            </a:xfrm>
            <a:prstGeom prst="rect">
              <a:avLst/>
            </a:prstGeom>
          </p:spPr>
        </p:pic>
        <p:sp>
          <p:nvSpPr>
            <p:cNvPr id="9" name="Organigramme : Connecteur 8">
              <a:extLst>
                <a:ext uri="{FF2B5EF4-FFF2-40B4-BE49-F238E27FC236}">
                  <a16:creationId xmlns:a16="http://schemas.microsoft.com/office/drawing/2014/main" id="{E010D4FE-1E97-C463-1DFA-B5E6C7280589}"/>
                </a:ext>
              </a:extLst>
            </p:cNvPr>
            <p:cNvSpPr/>
            <p:nvPr/>
          </p:nvSpPr>
          <p:spPr>
            <a:xfrm>
              <a:off x="13797643" y="4555671"/>
              <a:ext cx="261257"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0" name="Picture 2" descr="Image illustrative de l’article Maron (saint)">
            <a:extLst>
              <a:ext uri="{FF2B5EF4-FFF2-40B4-BE49-F238E27FC236}">
                <a16:creationId xmlns:a16="http://schemas.microsoft.com/office/drawing/2014/main" id="{2468B5F8-04E7-C0CF-0B31-BDCC4859BA2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3741" b="8028"/>
          <a:stretch>
            <a:fillRect/>
          </a:stretch>
        </p:blipFill>
        <p:spPr bwMode="auto">
          <a:xfrm>
            <a:off x="754069" y="7519645"/>
            <a:ext cx="4883160" cy="5612800"/>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9018355B-268E-6D0F-43B2-3E78AC13BDAD}"/>
              </a:ext>
            </a:extLst>
          </p:cNvPr>
          <p:cNvSpPr txBox="1"/>
          <p:nvPr/>
        </p:nvSpPr>
        <p:spPr>
          <a:xfrm>
            <a:off x="3273344" y="12522615"/>
            <a:ext cx="2292615" cy="507831"/>
          </a:xfrm>
          <a:prstGeom prst="rect">
            <a:avLst/>
          </a:prstGeom>
          <a:noFill/>
        </p:spPr>
        <p:txBody>
          <a:bodyPr wrap="none" rtlCol="0">
            <a:spAutoFit/>
          </a:bodyPr>
          <a:lstStyle/>
          <a:p>
            <a:pPr defTabSz="1371600">
              <a:defRPr/>
            </a:pPr>
            <a:r>
              <a:rPr lang="fr-FR" sz="2700" dirty="0">
                <a:solidFill>
                  <a:prstClr val="white"/>
                </a:solidFill>
                <a:latin typeface="Raleway" pitchFamily="2" charset="0"/>
              </a:rPr>
              <a:t>Saint </a:t>
            </a:r>
            <a:r>
              <a:rPr lang="fr-FR" sz="2700" dirty="0" err="1">
                <a:solidFill>
                  <a:prstClr val="white"/>
                </a:solidFill>
                <a:latin typeface="Raleway" pitchFamily="2" charset="0"/>
              </a:rPr>
              <a:t>Maroun</a:t>
            </a:r>
            <a:endParaRPr lang="fr-FR" sz="2700" dirty="0">
              <a:solidFill>
                <a:prstClr val="white"/>
              </a:solidFill>
              <a:latin typeface="Raleway" pitchFamily="2" charset="0"/>
            </a:endParaRPr>
          </a:p>
        </p:txBody>
      </p:sp>
      <p:sp>
        <p:nvSpPr>
          <p:cNvPr id="12" name="ZoneTexte 11">
            <a:extLst>
              <a:ext uri="{FF2B5EF4-FFF2-40B4-BE49-F238E27FC236}">
                <a16:creationId xmlns:a16="http://schemas.microsoft.com/office/drawing/2014/main" id="{8B869567-DEFB-4990-7B4E-57F726693EB8}"/>
              </a:ext>
            </a:extLst>
          </p:cNvPr>
          <p:cNvSpPr txBox="1"/>
          <p:nvPr/>
        </p:nvSpPr>
        <p:spPr>
          <a:xfrm>
            <a:off x="6999339" y="9514291"/>
            <a:ext cx="4798108" cy="461665"/>
          </a:xfrm>
          <a:prstGeom prst="rect">
            <a:avLst/>
          </a:prstGeom>
          <a:noFill/>
        </p:spPr>
        <p:txBody>
          <a:bodyPr wrap="none" rtlCol="0">
            <a:spAutoFit/>
          </a:bodyPr>
          <a:lstStyle/>
          <a:p>
            <a:r>
              <a:rPr lang="fr-FR" sz="2400" dirty="0">
                <a:solidFill>
                  <a:schemeClr val="bg1"/>
                </a:solidFill>
                <a:latin typeface="Raleway" pitchFamily="2" charset="0"/>
              </a:rPr>
              <a:t>Cathédrale St Jean Marc, Byblos</a:t>
            </a:r>
          </a:p>
        </p:txBody>
      </p:sp>
      <p:pic>
        <p:nvPicPr>
          <p:cNvPr id="14" name="Image 13">
            <a:extLst>
              <a:ext uri="{FF2B5EF4-FFF2-40B4-BE49-F238E27FC236}">
                <a16:creationId xmlns:a16="http://schemas.microsoft.com/office/drawing/2014/main" id="{E65FD635-AF91-F1A5-0DE1-0B1B9C1B298F}"/>
              </a:ext>
            </a:extLst>
          </p:cNvPr>
          <p:cNvPicPr>
            <a:picLocks noChangeAspect="1"/>
          </p:cNvPicPr>
          <p:nvPr/>
        </p:nvPicPr>
        <p:blipFill rotWithShape="1">
          <a:blip r:embed="rId6"/>
          <a:srcRect l="7386" r="33232"/>
          <a:stretch/>
        </p:blipFill>
        <p:spPr>
          <a:xfrm>
            <a:off x="6647289" y="3546501"/>
            <a:ext cx="5444177" cy="6528483"/>
          </a:xfrm>
          <a:prstGeom prst="rect">
            <a:avLst/>
          </a:prstGeom>
        </p:spPr>
      </p:pic>
      <p:sp>
        <p:nvSpPr>
          <p:cNvPr id="16" name="ZoneTexte 15">
            <a:extLst>
              <a:ext uri="{FF2B5EF4-FFF2-40B4-BE49-F238E27FC236}">
                <a16:creationId xmlns:a16="http://schemas.microsoft.com/office/drawing/2014/main" id="{01405E8F-9803-66B1-4B3F-9C1260D65031}"/>
              </a:ext>
            </a:extLst>
          </p:cNvPr>
          <p:cNvSpPr txBox="1"/>
          <p:nvPr/>
        </p:nvSpPr>
        <p:spPr>
          <a:xfrm>
            <a:off x="8037685" y="3799716"/>
            <a:ext cx="3327407" cy="646331"/>
          </a:xfrm>
          <a:prstGeom prst="rect">
            <a:avLst/>
          </a:prstGeom>
          <a:noFill/>
        </p:spPr>
        <p:txBody>
          <a:bodyPr wrap="square" rtlCol="0">
            <a:spAutoFit/>
          </a:bodyPr>
          <a:lstStyle/>
          <a:p>
            <a:pPr marL="0" marR="0" lvl="0" indent="0" algn="just" defTabSz="13716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chemeClr val="bg1"/>
                </a:solidFill>
                <a:effectLst/>
                <a:uLnTx/>
                <a:uFillTx/>
                <a:latin typeface="Raleway"/>
                <a:ea typeface="+mn-ea"/>
                <a:cs typeface="+mn-cs"/>
              </a:rPr>
              <a:t>Ruines de Tyr.</a:t>
            </a:r>
          </a:p>
        </p:txBody>
      </p:sp>
      <p:pic>
        <p:nvPicPr>
          <p:cNvPr id="17" name="Picture 12">
            <a:extLst>
              <a:ext uri="{FF2B5EF4-FFF2-40B4-BE49-F238E27FC236}">
                <a16:creationId xmlns:a16="http://schemas.microsoft.com/office/drawing/2014/main" id="{BF0297D1-D156-FD0D-293A-CF4E5B27338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1132" b="20162"/>
          <a:stretch>
            <a:fillRect/>
          </a:stretch>
        </p:blipFill>
        <p:spPr bwMode="auto">
          <a:xfrm>
            <a:off x="353962" y="3495095"/>
            <a:ext cx="5444178" cy="3376442"/>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a:extLst>
              <a:ext uri="{FF2B5EF4-FFF2-40B4-BE49-F238E27FC236}">
                <a16:creationId xmlns:a16="http://schemas.microsoft.com/office/drawing/2014/main" id="{50057D55-493A-FF25-C0FB-6D351B586B65}"/>
              </a:ext>
            </a:extLst>
          </p:cNvPr>
          <p:cNvSpPr txBox="1"/>
          <p:nvPr/>
        </p:nvSpPr>
        <p:spPr>
          <a:xfrm>
            <a:off x="2532120" y="3550115"/>
            <a:ext cx="3327407" cy="646331"/>
          </a:xfrm>
          <a:prstGeom prst="rect">
            <a:avLst/>
          </a:prstGeom>
          <a:noFill/>
        </p:spPr>
        <p:txBody>
          <a:bodyPr wrap="square" rtlCol="0">
            <a:spAutoFit/>
          </a:bodyPr>
          <a:lstStyle/>
          <a:p>
            <a:pPr marL="0" marR="0" lvl="0" indent="0" algn="just" defTabSz="13716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chemeClr val="bg1"/>
                </a:solidFill>
                <a:effectLst/>
                <a:uLnTx/>
                <a:uFillTx/>
                <a:latin typeface="Raleway"/>
                <a:ea typeface="+mn-ea"/>
                <a:cs typeface="+mn-cs"/>
              </a:rPr>
              <a:t>Ville de Sidon</a:t>
            </a:r>
            <a:r>
              <a:rPr kumimoji="0" lang="fr-FR" sz="3600" b="0" i="0" u="none" strike="noStrike" kern="1200" cap="none" spc="0" normalizeH="0" baseline="0" noProof="0" dirty="0">
                <a:ln>
                  <a:noFill/>
                </a:ln>
                <a:solidFill>
                  <a:srgbClr val="000000"/>
                </a:solidFill>
                <a:effectLst/>
                <a:uLnTx/>
                <a:uFillTx/>
                <a:latin typeface="Raleway"/>
                <a:ea typeface="+mn-ea"/>
                <a:cs typeface="+mn-cs"/>
              </a:rPr>
              <a:t>.</a:t>
            </a:r>
          </a:p>
        </p:txBody>
      </p:sp>
    </p:spTree>
    <p:extLst>
      <p:ext uri="{BB962C8B-B14F-4D97-AF65-F5344CB8AC3E}">
        <p14:creationId xmlns:p14="http://schemas.microsoft.com/office/powerpoint/2010/main" val="2327002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404EA6-DD15-77DD-2631-51C77F487CE7}"/>
              </a:ext>
            </a:extLst>
          </p:cNvPr>
          <p:cNvSpPr>
            <a:spLocks noGrp="1"/>
          </p:cNvSpPr>
          <p:nvPr>
            <p:ph type="title"/>
          </p:nvPr>
        </p:nvSpPr>
        <p:spPr>
          <a:xfrm>
            <a:off x="152400" y="457200"/>
            <a:ext cx="18439318" cy="1117229"/>
          </a:xfrm>
        </p:spPr>
        <p:txBody>
          <a:bodyPr/>
          <a:lstStyle/>
          <a:p>
            <a:r>
              <a:rPr lang="fr-FR" dirty="0"/>
              <a:t>Premier voyage du pape, décembre 2025</a:t>
            </a:r>
          </a:p>
        </p:txBody>
      </p:sp>
      <p:pic>
        <p:nvPicPr>
          <p:cNvPr id="1026" name="Picture 2" descr="Le pape Léon XIV à côté d’un drapeau libanais, lors du Jubilé de la jeunesse à Vergata (banlieue de Rome, Italie), le 25 août 2025.">
            <a:extLst>
              <a:ext uri="{FF2B5EF4-FFF2-40B4-BE49-F238E27FC236}">
                <a16:creationId xmlns:a16="http://schemas.microsoft.com/office/drawing/2014/main" id="{362E0508-2DC1-1C9F-F1B8-A85B08B1F37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9829" y="3891354"/>
            <a:ext cx="8781971" cy="585114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A4EAF06-9E9B-2345-BF81-4306FEED6A33}"/>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7E7E7E"/>
              </a:solidFill>
              <a:effectLst/>
              <a:uLnTx/>
              <a:uFillTx/>
              <a:latin typeface="roboto"/>
              <a:ea typeface="+mn-ea"/>
              <a:cs typeface="+mn-cs"/>
            </a:endParaRPr>
          </a:p>
        </p:txBody>
      </p:sp>
      <p:sp>
        <p:nvSpPr>
          <p:cNvPr id="5" name="Rectangle 4">
            <a:extLst>
              <a:ext uri="{FF2B5EF4-FFF2-40B4-BE49-F238E27FC236}">
                <a16:creationId xmlns:a16="http://schemas.microsoft.com/office/drawing/2014/main" id="{2A0DE6EF-B0CF-78F1-1135-27D7E1218E2F}"/>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7E7E7E"/>
              </a:solidFill>
              <a:effectLst/>
              <a:uLnTx/>
              <a:uFillTx/>
              <a:latin typeface="roboto"/>
              <a:ea typeface="+mn-ea"/>
              <a:cs typeface="+mn-cs"/>
            </a:endParaRPr>
          </a:p>
        </p:txBody>
      </p:sp>
      <p:sp>
        <p:nvSpPr>
          <p:cNvPr id="6" name="Rectangle 5">
            <a:extLst>
              <a:ext uri="{FF2B5EF4-FFF2-40B4-BE49-F238E27FC236}">
                <a16:creationId xmlns:a16="http://schemas.microsoft.com/office/drawing/2014/main" id="{E1FDEE66-0337-FB5F-43F9-AFA6B10FEABE}"/>
              </a:ext>
            </a:extLst>
          </p:cNvPr>
          <p:cNvSpPr>
            <a:spLocks noChangeArrowheads="1"/>
          </p:cNvSpPr>
          <p:nvPr/>
        </p:nvSpPr>
        <p:spPr bwMode="auto">
          <a:xfrm>
            <a:off x="304800" y="3048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7E7E7E"/>
              </a:solidFill>
              <a:effectLst/>
              <a:uLnTx/>
              <a:uFillTx/>
              <a:latin typeface="roboto"/>
              <a:ea typeface="+mn-ea"/>
              <a:cs typeface="+mn-cs"/>
            </a:endParaRPr>
          </a:p>
        </p:txBody>
      </p:sp>
      <p:pic>
        <p:nvPicPr>
          <p:cNvPr id="1031" name="Picture 7" descr="Le pape Léon XIV dirige une prière œcuménique près des fouilles archéologiques touchant l’ancienne basilique Saint-Néophyte, à Iznik, en Turquie, le 28 novembre 2025.">
            <a:extLst>
              <a:ext uri="{FF2B5EF4-FFF2-40B4-BE49-F238E27FC236}">
                <a16:creationId xmlns:a16="http://schemas.microsoft.com/office/drawing/2014/main" id="{48CD73ED-F5D6-770C-BBAF-8A2E37A4D9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01797" y="3932427"/>
            <a:ext cx="8097174" cy="5851145"/>
          </a:xfrm>
          <a:prstGeom prst="rect">
            <a:avLst/>
          </a:prstGeom>
          <a:noFill/>
          <a:extLst>
            <a:ext uri="{909E8E84-426E-40DD-AFC4-6F175D3DCCD1}">
              <a14:hiddenFill xmlns:a14="http://schemas.microsoft.com/office/drawing/2010/main">
                <a:solidFill>
                  <a:srgbClr val="FFFFFF"/>
                </a:solidFill>
              </a14:hiddenFill>
            </a:ext>
          </a:extLst>
        </p:spPr>
      </p:pic>
      <p:sp>
        <p:nvSpPr>
          <p:cNvPr id="7" name="Titre 1">
            <a:extLst>
              <a:ext uri="{FF2B5EF4-FFF2-40B4-BE49-F238E27FC236}">
                <a16:creationId xmlns:a16="http://schemas.microsoft.com/office/drawing/2014/main" id="{0A4651A8-7768-9BAF-25D2-BC9B8A0C9A68}"/>
              </a:ext>
            </a:extLst>
          </p:cNvPr>
          <p:cNvSpPr txBox="1">
            <a:spLocks/>
          </p:cNvSpPr>
          <p:nvPr/>
        </p:nvSpPr>
        <p:spPr>
          <a:xfrm>
            <a:off x="539829" y="2194813"/>
            <a:ext cx="17208341" cy="1117229"/>
          </a:xfrm>
          <a:prstGeom prst="rect">
            <a:avLst/>
          </a:prstGeom>
        </p:spPr>
        <p:txBody>
          <a:bodyPr vert="horz" wrap="square" lIns="91440" tIns="45720" rIns="91440" bIns="45720" rtlCol="0" anchor="ctr">
            <a:spAutoFit/>
          </a:bodyPr>
          <a:lstStyle>
            <a:lvl1pPr algn="l" defTabSz="685800" rtl="0" eaLnBrk="1" latinLnBrk="0" hangingPunct="1">
              <a:lnSpc>
                <a:spcPct val="90000"/>
              </a:lnSpc>
              <a:spcBef>
                <a:spcPct val="0"/>
              </a:spcBef>
              <a:buNone/>
              <a:defRPr sz="7200" kern="1200">
                <a:solidFill>
                  <a:schemeClr val="tx2"/>
                </a:solidFill>
                <a:latin typeface="Maitree" charset="0"/>
                <a:ea typeface="Maitree" charset="0"/>
                <a:cs typeface="Maitree" charset="0"/>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fr-FR" sz="7200" b="0" i="0" u="none" strike="noStrike" kern="1200" cap="none" spc="0" normalizeH="0" baseline="0" noProof="0" dirty="0">
                <a:ln>
                  <a:noFill/>
                </a:ln>
                <a:solidFill>
                  <a:srgbClr val="3F3F3F"/>
                </a:solidFill>
                <a:effectLst/>
                <a:uLnTx/>
                <a:uFillTx/>
                <a:latin typeface="Maitree" charset="0"/>
                <a:cs typeface="Maitree" charset="0"/>
              </a:rPr>
              <a:t>Liban et Turquie</a:t>
            </a:r>
          </a:p>
        </p:txBody>
      </p:sp>
      <p:sp>
        <p:nvSpPr>
          <p:cNvPr id="8" name="ZoneTexte 7">
            <a:extLst>
              <a:ext uri="{FF2B5EF4-FFF2-40B4-BE49-F238E27FC236}">
                <a16:creationId xmlns:a16="http://schemas.microsoft.com/office/drawing/2014/main" id="{1ECDF989-9EA7-3DB9-8AB2-372E868EB226}"/>
              </a:ext>
            </a:extLst>
          </p:cNvPr>
          <p:cNvSpPr txBox="1"/>
          <p:nvPr/>
        </p:nvSpPr>
        <p:spPr>
          <a:xfrm>
            <a:off x="9701797" y="9915671"/>
            <a:ext cx="8097174" cy="1107996"/>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6600" b="0" i="0" u="none" strike="noStrike" kern="1200" cap="none" spc="0" normalizeH="0" baseline="0" noProof="0" dirty="0">
                <a:ln>
                  <a:noFill/>
                </a:ln>
                <a:solidFill>
                  <a:srgbClr val="3B3738"/>
                </a:solidFill>
                <a:effectLst/>
                <a:uLnTx/>
                <a:uFillTx/>
                <a:latin typeface="Raleway" pitchFamily="2" charset="0"/>
                <a:ea typeface="+mn-ea"/>
                <a:cs typeface="+mn-cs"/>
              </a:rPr>
              <a:t>Iznik</a:t>
            </a:r>
          </a:p>
        </p:txBody>
      </p:sp>
      <p:sp>
        <p:nvSpPr>
          <p:cNvPr id="9" name="ZoneTexte 8">
            <a:extLst>
              <a:ext uri="{FF2B5EF4-FFF2-40B4-BE49-F238E27FC236}">
                <a16:creationId xmlns:a16="http://schemas.microsoft.com/office/drawing/2014/main" id="{CAF019C6-CB78-F50B-6A49-065F9D5BBD2C}"/>
              </a:ext>
            </a:extLst>
          </p:cNvPr>
          <p:cNvSpPr txBox="1"/>
          <p:nvPr/>
        </p:nvSpPr>
        <p:spPr>
          <a:xfrm>
            <a:off x="489030" y="9915671"/>
            <a:ext cx="8832770" cy="1661993"/>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6600" b="0" i="0" u="none" strike="noStrike" kern="1200" cap="none" spc="0" normalizeH="0" baseline="0" noProof="0" dirty="0">
                <a:ln>
                  <a:noFill/>
                </a:ln>
                <a:solidFill>
                  <a:srgbClr val="3B3738"/>
                </a:solidFill>
                <a:effectLst/>
                <a:uLnTx/>
                <a:uFillTx/>
                <a:latin typeface="Raleway" pitchFamily="2" charset="0"/>
                <a:ea typeface="+mn-ea"/>
                <a:cs typeface="+mn-cs"/>
              </a:rPr>
              <a:t>« Pays message »</a:t>
            </a:r>
            <a:r>
              <a:rPr kumimoji="0" lang="fr-FR" sz="3600" b="0" i="0" u="none" strike="noStrike" kern="1200" cap="none" spc="0" normalizeH="0" baseline="0" noProof="0" dirty="0">
                <a:ln>
                  <a:noFill/>
                </a:ln>
                <a:solidFill>
                  <a:srgbClr val="7E7E7E"/>
                </a:solidFill>
                <a:effectLst/>
                <a:uLnTx/>
                <a:uFillTx/>
                <a:latin typeface="roboto"/>
                <a:ea typeface="+mn-ea"/>
                <a:cs typeface="+mn-cs"/>
              </a:rPr>
              <a:t> </a:t>
            </a: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srgbClr val="7E7E7E"/>
              </a:solidFill>
              <a:effectLst/>
              <a:uLnTx/>
              <a:uFillTx/>
              <a:latin typeface="roboto"/>
              <a:ea typeface="+mn-ea"/>
              <a:cs typeface="+mn-cs"/>
            </a:endParaRPr>
          </a:p>
        </p:txBody>
      </p:sp>
      <p:sp>
        <p:nvSpPr>
          <p:cNvPr id="3" name="ZoneTexte 2">
            <a:extLst>
              <a:ext uri="{FF2B5EF4-FFF2-40B4-BE49-F238E27FC236}">
                <a16:creationId xmlns:a16="http://schemas.microsoft.com/office/drawing/2014/main" id="{42A47F62-0A84-3A30-FFA4-2EC02D5937E7}"/>
              </a:ext>
            </a:extLst>
          </p:cNvPr>
          <p:cNvSpPr txBox="1"/>
          <p:nvPr/>
        </p:nvSpPr>
        <p:spPr>
          <a:xfrm>
            <a:off x="539829" y="11750835"/>
            <a:ext cx="8604171" cy="1107996"/>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6600" b="0" i="0" u="none" strike="noStrike" kern="1200" cap="none" spc="0" normalizeH="0" baseline="0" noProof="0" dirty="0">
                <a:ln>
                  <a:noFill/>
                </a:ln>
                <a:solidFill>
                  <a:srgbClr val="3B3738"/>
                </a:solidFill>
                <a:effectLst/>
                <a:uLnTx/>
                <a:uFillTx/>
                <a:latin typeface="Raleway" pitchFamily="2" charset="0"/>
                <a:ea typeface="+mn-ea"/>
                <a:cs typeface="+mn-cs"/>
              </a:rPr>
              <a:t>Terre Sainte </a:t>
            </a:r>
          </a:p>
        </p:txBody>
      </p:sp>
      <p:sp>
        <p:nvSpPr>
          <p:cNvPr id="10" name="ZoneTexte 9">
            <a:extLst>
              <a:ext uri="{FF2B5EF4-FFF2-40B4-BE49-F238E27FC236}">
                <a16:creationId xmlns:a16="http://schemas.microsoft.com/office/drawing/2014/main" id="{661A5939-F743-D232-1DD5-10BE805D295E}"/>
              </a:ext>
            </a:extLst>
          </p:cNvPr>
          <p:cNvSpPr txBox="1"/>
          <p:nvPr/>
        </p:nvSpPr>
        <p:spPr>
          <a:xfrm>
            <a:off x="9883235" y="11287542"/>
            <a:ext cx="7864936" cy="2123658"/>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6600" b="0" i="0" u="none" strike="noStrike" kern="1200" cap="none" spc="0" normalizeH="0" baseline="0" noProof="0" dirty="0">
                <a:ln>
                  <a:noFill/>
                </a:ln>
                <a:solidFill>
                  <a:srgbClr val="3B3738"/>
                </a:solidFill>
                <a:effectLst/>
                <a:uLnTx/>
                <a:uFillTx/>
                <a:latin typeface="Raleway" pitchFamily="2" charset="0"/>
                <a:ea typeface="+mn-ea"/>
                <a:cs typeface="+mn-cs"/>
              </a:rPr>
              <a:t>Concile de Nicée(325) </a:t>
            </a:r>
          </a:p>
        </p:txBody>
      </p:sp>
      <p:cxnSp>
        <p:nvCxnSpPr>
          <p:cNvPr id="12" name="Connecteur droit 11">
            <a:extLst>
              <a:ext uri="{FF2B5EF4-FFF2-40B4-BE49-F238E27FC236}">
                <a16:creationId xmlns:a16="http://schemas.microsoft.com/office/drawing/2014/main" id="{91E07DE5-0872-C54D-356D-6753B412A699}"/>
              </a:ext>
            </a:extLst>
          </p:cNvPr>
          <p:cNvCxnSpPr/>
          <p:nvPr/>
        </p:nvCxnSpPr>
        <p:spPr>
          <a:xfrm>
            <a:off x="304800" y="1708484"/>
            <a:ext cx="16804105" cy="0"/>
          </a:xfrm>
          <a:prstGeom prst="line">
            <a:avLst/>
          </a:prstGeom>
          <a:ln w="76200">
            <a:solidFill>
              <a:srgbClr val="D7BA6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3605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8228014-C567-9023-A984-69A2DBCBD7DC}"/>
            </a:ext>
          </a:extLst>
        </p:cNvPr>
        <p:cNvGrpSpPr/>
        <p:nvPr/>
      </p:nvGrpSpPr>
      <p:grpSpPr>
        <a:xfrm>
          <a:off x="0" y="0"/>
          <a:ext cx="0" cy="0"/>
          <a:chOff x="0" y="0"/>
          <a:chExt cx="0" cy="0"/>
        </a:xfrm>
      </p:grpSpPr>
      <p:sp>
        <p:nvSpPr>
          <p:cNvPr id="49154" name="Espace réservé du numéro de diapositive 1">
            <a:extLst>
              <a:ext uri="{FF2B5EF4-FFF2-40B4-BE49-F238E27FC236}">
                <a16:creationId xmlns:a16="http://schemas.microsoft.com/office/drawing/2014/main" id="{352FEC8E-DF5B-5329-F38B-F5F8653203BA}"/>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6400">
                <a:solidFill>
                  <a:schemeClr val="tx1"/>
                </a:solidFill>
                <a:latin typeface="Arial" panose="020B0604020202020204" pitchFamily="34" charset="0"/>
              </a:defRPr>
            </a:lvl1pPr>
            <a:lvl2pPr marL="1485900" indent="-571500">
              <a:spcBef>
                <a:spcPct val="20000"/>
              </a:spcBef>
              <a:buChar char="–"/>
              <a:defRPr sz="5600">
                <a:solidFill>
                  <a:schemeClr val="tx1"/>
                </a:solidFill>
                <a:latin typeface="Arial" panose="020B0604020202020204" pitchFamily="34" charset="0"/>
              </a:defRPr>
            </a:lvl2pPr>
            <a:lvl3pPr marL="2286000" indent="-457200">
              <a:spcBef>
                <a:spcPct val="20000"/>
              </a:spcBef>
              <a:buChar char="•"/>
              <a:defRPr sz="4800">
                <a:solidFill>
                  <a:schemeClr val="tx1"/>
                </a:solidFill>
                <a:latin typeface="Arial" panose="020B0604020202020204" pitchFamily="34" charset="0"/>
              </a:defRPr>
            </a:lvl3pPr>
            <a:lvl4pPr marL="3200400" indent="-457200">
              <a:spcBef>
                <a:spcPct val="20000"/>
              </a:spcBef>
              <a:buChar char="–"/>
              <a:defRPr sz="4000">
                <a:solidFill>
                  <a:schemeClr val="tx1"/>
                </a:solidFill>
                <a:latin typeface="Arial" panose="020B0604020202020204" pitchFamily="34" charset="0"/>
              </a:defRPr>
            </a:lvl4pPr>
            <a:lvl5pPr marL="4114800" indent="-457200">
              <a:spcBef>
                <a:spcPct val="20000"/>
              </a:spcBef>
              <a:buChar char="»"/>
              <a:defRPr sz="4000">
                <a:solidFill>
                  <a:schemeClr val="tx1"/>
                </a:solidFill>
                <a:latin typeface="Arial" panose="020B0604020202020204" pitchFamily="34" charset="0"/>
              </a:defRPr>
            </a:lvl5pPr>
            <a:lvl6pPr marL="5029200" indent="-457200" eaLnBrk="0" fontAlgn="base" hangingPunct="0">
              <a:spcBef>
                <a:spcPct val="20000"/>
              </a:spcBef>
              <a:spcAft>
                <a:spcPct val="0"/>
              </a:spcAft>
              <a:buChar char="»"/>
              <a:defRPr sz="4000">
                <a:solidFill>
                  <a:schemeClr val="tx1"/>
                </a:solidFill>
                <a:latin typeface="Arial" panose="020B0604020202020204" pitchFamily="34" charset="0"/>
              </a:defRPr>
            </a:lvl6pPr>
            <a:lvl7pPr marL="5943600" indent="-457200" eaLnBrk="0" fontAlgn="base" hangingPunct="0">
              <a:spcBef>
                <a:spcPct val="20000"/>
              </a:spcBef>
              <a:spcAft>
                <a:spcPct val="0"/>
              </a:spcAft>
              <a:buChar char="»"/>
              <a:defRPr sz="4000">
                <a:solidFill>
                  <a:schemeClr val="tx1"/>
                </a:solidFill>
                <a:latin typeface="Arial" panose="020B0604020202020204" pitchFamily="34" charset="0"/>
              </a:defRPr>
            </a:lvl7pPr>
            <a:lvl8pPr marL="6858000" indent="-457200" eaLnBrk="0" fontAlgn="base" hangingPunct="0">
              <a:spcBef>
                <a:spcPct val="20000"/>
              </a:spcBef>
              <a:spcAft>
                <a:spcPct val="0"/>
              </a:spcAft>
              <a:buChar char="»"/>
              <a:defRPr sz="4000">
                <a:solidFill>
                  <a:schemeClr val="tx1"/>
                </a:solidFill>
                <a:latin typeface="Arial" panose="020B0604020202020204" pitchFamily="34" charset="0"/>
              </a:defRPr>
            </a:lvl8pPr>
            <a:lvl9pPr marL="7772400" indent="-457200" eaLnBrk="0" fontAlgn="base" hangingPunct="0">
              <a:spcBef>
                <a:spcPct val="20000"/>
              </a:spcBef>
              <a:spcAft>
                <a:spcPct val="0"/>
              </a:spcAft>
              <a:buChar char="»"/>
              <a:defRPr sz="4000">
                <a:solidFill>
                  <a:schemeClr val="tx1"/>
                </a:solidFill>
                <a:latin typeface="Arial" panose="020B0604020202020204" pitchFamily="34" charset="0"/>
              </a:defRPr>
            </a:lvl9pPr>
          </a:lstStyle>
          <a:p>
            <a:pPr marL="0" marR="0" lvl="0" indent="0" algn="r" defTabSz="1828800" rtl="0" eaLnBrk="1" fontAlgn="auto" latinLnBrk="0" hangingPunct="1">
              <a:lnSpc>
                <a:spcPct val="100000"/>
              </a:lnSpc>
              <a:spcBef>
                <a:spcPct val="0"/>
              </a:spcBef>
              <a:spcAft>
                <a:spcPts val="0"/>
              </a:spcAft>
              <a:buClrTx/>
              <a:buSzTx/>
              <a:buFontTx/>
              <a:buNone/>
              <a:tabLst/>
              <a:defRPr/>
            </a:pPr>
            <a:fld id="{6649EF85-9C3B-4B94-B664-DE4AF7FEC53D}" type="slidenum">
              <a:rPr kumimoji="0" lang="fr-FR" altLang="fr-FR" sz="2400" b="0" i="0" u="none" strike="noStrike" kern="1200" cap="none" spc="0" normalizeH="0" baseline="0" noProof="0">
                <a:ln>
                  <a:noFill/>
                </a:ln>
                <a:solidFill>
                  <a:srgbClr val="898989"/>
                </a:solidFill>
                <a:effectLst/>
                <a:uLnTx/>
                <a:uFillTx/>
                <a:latin typeface="Arial" panose="020B0604020202020204" pitchFamily="34" charset="0"/>
              </a:rPr>
              <a:pPr marL="0" marR="0" lvl="0" indent="0" algn="r" defTabSz="1828800" rtl="0" eaLnBrk="1" fontAlgn="auto" latinLnBrk="0" hangingPunct="1">
                <a:lnSpc>
                  <a:spcPct val="100000"/>
                </a:lnSpc>
                <a:spcBef>
                  <a:spcPct val="0"/>
                </a:spcBef>
                <a:spcAft>
                  <a:spcPts val="0"/>
                </a:spcAft>
                <a:buClrTx/>
                <a:buSzTx/>
                <a:buFontTx/>
                <a:buNone/>
                <a:tabLst/>
                <a:defRPr/>
              </a:pPr>
              <a:t>20</a:t>
            </a:fld>
            <a:endParaRPr kumimoji="0" lang="fr-FR" altLang="fr-FR" sz="2400" b="0" i="0" u="none" strike="noStrike" kern="1200" cap="none" spc="0" normalizeH="0" baseline="0" noProof="0">
              <a:ln>
                <a:noFill/>
              </a:ln>
              <a:solidFill>
                <a:srgbClr val="898989"/>
              </a:solidFill>
              <a:effectLst/>
              <a:uLnTx/>
              <a:uFillTx/>
              <a:latin typeface="Arial" panose="020B0604020202020204" pitchFamily="34" charset="0"/>
            </a:endParaRPr>
          </a:p>
        </p:txBody>
      </p:sp>
      <p:sp>
        <p:nvSpPr>
          <p:cNvPr id="8" name="ZoneTexte 7">
            <a:extLst>
              <a:ext uri="{FF2B5EF4-FFF2-40B4-BE49-F238E27FC236}">
                <a16:creationId xmlns:a16="http://schemas.microsoft.com/office/drawing/2014/main" id="{0578F4F0-91F5-9735-7F1E-5BB85754B2F0}"/>
              </a:ext>
            </a:extLst>
          </p:cNvPr>
          <p:cNvSpPr txBox="1"/>
          <p:nvPr/>
        </p:nvSpPr>
        <p:spPr>
          <a:xfrm>
            <a:off x="0" y="388685"/>
            <a:ext cx="13136137" cy="2308324"/>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3B3738"/>
                </a:solidFill>
                <a:effectLst>
                  <a:outerShdw blurRad="38100" dist="38100" dir="2700000" algn="tl">
                    <a:srgbClr val="000000">
                      <a:alpha val="43137"/>
                    </a:srgbClr>
                  </a:outerShdw>
                </a:effectLst>
                <a:uLnTx/>
                <a:uFillTx/>
                <a:latin typeface="Maitree" panose="00000500000000000000"/>
                <a:ea typeface="+mn-ea"/>
                <a:cs typeface="+mn-cs"/>
              </a:rPr>
              <a:t>Il y a des </a:t>
            </a:r>
            <a:r>
              <a:rPr kumimoji="0" lang="fr-FR" sz="7200" b="0" i="0" u="none" strike="noStrike" kern="1200" cap="none" spc="0" normalizeH="0" baseline="0" noProof="0" dirty="0">
                <a:ln>
                  <a:noFill/>
                </a:ln>
                <a:solidFill>
                  <a:srgbClr val="D7BA62"/>
                </a:solidFill>
                <a:effectLst>
                  <a:outerShdw blurRad="38100" dist="38100" dir="2700000" algn="tl">
                    <a:srgbClr val="000000">
                      <a:alpha val="43137"/>
                    </a:srgbClr>
                  </a:outerShdw>
                </a:effectLst>
                <a:uLnTx/>
                <a:uFillTx/>
                <a:latin typeface="Maitree" panose="00000500000000000000"/>
                <a:ea typeface="+mn-ea"/>
                <a:cs typeface="+mn-cs"/>
              </a:rPr>
              <a:t>chrétiens</a:t>
            </a:r>
            <a:r>
              <a:rPr kumimoji="0" lang="fr-FR" sz="7200" b="0" i="0" u="none" strike="noStrike" kern="1200" cap="none" spc="0" normalizeH="0" baseline="0" noProof="0" dirty="0">
                <a:ln>
                  <a:noFill/>
                </a:ln>
                <a:solidFill>
                  <a:srgbClr val="3B3738"/>
                </a:solidFill>
                <a:effectLst>
                  <a:outerShdw blurRad="38100" dist="38100" dir="2700000" algn="tl">
                    <a:srgbClr val="000000">
                      <a:alpha val="43137"/>
                    </a:srgbClr>
                  </a:outerShdw>
                </a:effectLst>
                <a:uLnTx/>
                <a:uFillTx/>
                <a:latin typeface="Maitree" panose="00000500000000000000"/>
                <a:ea typeface="+mn-ea"/>
                <a:cs typeface="+mn-cs"/>
              </a:rPr>
              <a:t> en </a:t>
            </a:r>
            <a:r>
              <a:rPr kumimoji="0" lang="fr-FR" sz="7200" b="1" i="0" u="none" strike="noStrike" kern="1200" cap="none" spc="0" normalizeH="0" baseline="0" noProof="0" dirty="0">
                <a:ln>
                  <a:noFill/>
                </a:ln>
                <a:solidFill>
                  <a:srgbClr val="D7BA62"/>
                </a:solidFill>
                <a:effectLst>
                  <a:outerShdw blurRad="38100" dist="38100" dir="2700000" algn="tl">
                    <a:srgbClr val="000000">
                      <a:alpha val="43137"/>
                    </a:srgbClr>
                  </a:outerShdw>
                </a:effectLst>
                <a:uLnTx/>
                <a:uFillTx/>
                <a:latin typeface="Maitree" panose="00000500000000000000"/>
                <a:ea typeface="+mn-ea"/>
                <a:cs typeface="+mn-cs"/>
              </a:rPr>
              <a:t>Syrie</a:t>
            </a:r>
            <a:r>
              <a:rPr kumimoji="0" lang="fr-FR" sz="7200" b="0" i="0" u="none" strike="noStrike" kern="1200" cap="none" spc="0" normalizeH="0" baseline="0" noProof="0" dirty="0">
                <a:ln>
                  <a:noFill/>
                </a:ln>
                <a:solidFill>
                  <a:srgbClr val="D7BA62"/>
                </a:solidFill>
                <a:effectLst>
                  <a:outerShdw blurRad="38100" dist="38100" dir="2700000" algn="tl">
                    <a:srgbClr val="000000">
                      <a:alpha val="43137"/>
                    </a:srgbClr>
                  </a:outerShdw>
                </a:effectLst>
                <a:uLnTx/>
                <a:uFillTx/>
                <a:latin typeface="Maitree" panose="00000500000000000000"/>
                <a:ea typeface="+mn-ea"/>
                <a:cs typeface="+mn-cs"/>
              </a:rPr>
              <a:t> </a:t>
            </a:r>
            <a:r>
              <a:rPr kumimoji="0" lang="fr-FR" sz="7200" b="0" i="0" u="none" strike="noStrike" kern="1200" cap="none" spc="0" normalizeH="0" baseline="0" noProof="0" dirty="0">
                <a:ln>
                  <a:noFill/>
                </a:ln>
                <a:solidFill>
                  <a:srgbClr val="3B3738"/>
                </a:solidFill>
                <a:effectLst>
                  <a:outerShdw blurRad="38100" dist="38100" dir="2700000" algn="tl">
                    <a:srgbClr val="000000">
                      <a:alpha val="43137"/>
                    </a:srgbClr>
                  </a:outerShdw>
                </a:effectLst>
                <a:uLnTx/>
                <a:uFillTx/>
                <a:latin typeface="Maitree" panose="00000500000000000000"/>
                <a:ea typeface="+mn-ea"/>
                <a:cs typeface="+mn-cs"/>
              </a:rPr>
              <a:t>depuis l’apôtre Saint Pierre </a:t>
            </a:r>
          </a:p>
        </p:txBody>
      </p:sp>
      <p:grpSp>
        <p:nvGrpSpPr>
          <p:cNvPr id="3" name="Groupe 2">
            <a:extLst>
              <a:ext uri="{FF2B5EF4-FFF2-40B4-BE49-F238E27FC236}">
                <a16:creationId xmlns:a16="http://schemas.microsoft.com/office/drawing/2014/main" id="{169F76DF-3916-5790-30F1-25AF9756F46C}"/>
              </a:ext>
            </a:extLst>
          </p:cNvPr>
          <p:cNvGrpSpPr/>
          <p:nvPr/>
        </p:nvGrpSpPr>
        <p:grpSpPr>
          <a:xfrm>
            <a:off x="13426068" y="578559"/>
            <a:ext cx="4282068" cy="3279763"/>
            <a:chOff x="0" y="10345271"/>
            <a:chExt cx="3091002" cy="2017254"/>
          </a:xfrm>
        </p:grpSpPr>
        <p:pic>
          <p:nvPicPr>
            <p:cNvPr id="49158" name="Image 4" descr="carte03.jpg">
              <a:extLst>
                <a:ext uri="{FF2B5EF4-FFF2-40B4-BE49-F238E27FC236}">
                  <a16:creationId xmlns:a16="http://schemas.microsoft.com/office/drawing/2014/main" id="{76537A97-2BEA-43F7-0126-C95EB3B5578F}"/>
                </a:ext>
              </a:extLst>
            </p:cNvPr>
            <p:cNvPicPr>
              <a:picLocks noChangeAspect="1"/>
            </p:cNvPicPr>
            <p:nvPr/>
          </p:nvPicPr>
          <p:blipFill rotWithShape="1">
            <a:blip r:embed="rId3">
              <a:extLst>
                <a:ext uri="{28A0092B-C50C-407E-A947-70E740481C1C}">
                  <a14:useLocalDpi xmlns:a14="http://schemas.microsoft.com/office/drawing/2010/main" val="0"/>
                </a:ext>
              </a:extLst>
            </a:blip>
            <a:srcRect l="2282" t="1967" r="27641" b="37029"/>
            <a:stretch/>
          </p:blipFill>
          <p:spPr bwMode="auto">
            <a:xfrm>
              <a:off x="0" y="10345271"/>
              <a:ext cx="3091002" cy="2017254"/>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8" name="Ellipse 17">
              <a:extLst>
                <a:ext uri="{FF2B5EF4-FFF2-40B4-BE49-F238E27FC236}">
                  <a16:creationId xmlns:a16="http://schemas.microsoft.com/office/drawing/2014/main" id="{16B5AC70-CAE5-11F3-ED1E-5DC41D37CDFB}"/>
                </a:ext>
              </a:extLst>
            </p:cNvPr>
            <p:cNvSpPr/>
            <p:nvPr/>
          </p:nvSpPr>
          <p:spPr>
            <a:xfrm>
              <a:off x="1448908" y="11250347"/>
              <a:ext cx="887654" cy="768096"/>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FFFFFF"/>
                </a:solidFill>
                <a:effectLst/>
                <a:uLnTx/>
                <a:uFillTx/>
                <a:latin typeface="roboto"/>
                <a:ea typeface="+mn-ea"/>
                <a:cs typeface="+mn-cs"/>
              </a:endParaRPr>
            </a:p>
          </p:txBody>
        </p:sp>
      </p:grpSp>
      <p:grpSp>
        <p:nvGrpSpPr>
          <p:cNvPr id="2" name="Groupe 4">
            <a:extLst>
              <a:ext uri="{FF2B5EF4-FFF2-40B4-BE49-F238E27FC236}">
                <a16:creationId xmlns:a16="http://schemas.microsoft.com/office/drawing/2014/main" id="{347D7344-C2B2-1296-7683-25D87010A446}"/>
              </a:ext>
            </a:extLst>
          </p:cNvPr>
          <p:cNvGrpSpPr>
            <a:grpSpLocks/>
          </p:cNvGrpSpPr>
          <p:nvPr/>
        </p:nvGrpSpPr>
        <p:grpSpPr bwMode="auto">
          <a:xfrm>
            <a:off x="1298310" y="2724623"/>
            <a:ext cx="9767424" cy="5438070"/>
            <a:chOff x="859270" y="3994342"/>
            <a:chExt cx="4924297" cy="3147873"/>
          </a:xfrm>
        </p:grpSpPr>
        <p:pic>
          <p:nvPicPr>
            <p:cNvPr id="4" name="Espace réservé du contenu 3">
              <a:extLst>
                <a:ext uri="{FF2B5EF4-FFF2-40B4-BE49-F238E27FC236}">
                  <a16:creationId xmlns:a16="http://schemas.microsoft.com/office/drawing/2014/main" id="{BBB1B41E-B946-B013-D472-2370DD57DF43}"/>
                </a:ext>
              </a:extLst>
            </p:cNvPr>
            <p:cNvPicPr>
              <a:picLocks noChangeAspect="1"/>
            </p:cNvPicPr>
            <p:nvPr/>
          </p:nvPicPr>
          <p:blipFill rotWithShape="1">
            <a:blip r:embed="rId4">
              <a:extLst>
                <a:ext uri="{28A0092B-C50C-407E-A947-70E740481C1C}">
                  <a14:useLocalDpi xmlns:a14="http://schemas.microsoft.com/office/drawing/2010/main" val="0"/>
                </a:ext>
              </a:extLst>
            </a:blip>
            <a:srcRect r="13784" b="12467"/>
            <a:stretch/>
          </p:blipFill>
          <p:spPr bwMode="auto">
            <a:xfrm>
              <a:off x="859270" y="3994342"/>
              <a:ext cx="3305178" cy="264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
              <a:extLst>
                <a:ext uri="{FF2B5EF4-FFF2-40B4-BE49-F238E27FC236}">
                  <a16:creationId xmlns:a16="http://schemas.microsoft.com/office/drawing/2014/main" id="{ACEDCA72-4DBC-CA0D-AE98-6E7C3BDD8CF4}"/>
                </a:ext>
              </a:extLst>
            </p:cNvPr>
            <p:cNvSpPr>
              <a:spLocks noChangeArrowheads="1"/>
            </p:cNvSpPr>
            <p:nvPr/>
          </p:nvSpPr>
          <p:spPr bwMode="auto">
            <a:xfrm>
              <a:off x="1925035" y="6282202"/>
              <a:ext cx="3858532" cy="86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1828800" rtl="0" eaLnBrk="1" fontAlgn="auto" latinLnBrk="0" hangingPunct="1">
                <a:lnSpc>
                  <a:spcPct val="100000"/>
                </a:lnSpc>
                <a:spcBef>
                  <a:spcPct val="0"/>
                </a:spcBef>
                <a:spcAft>
                  <a:spcPts val="0"/>
                </a:spcAft>
                <a:buClrTx/>
                <a:buSzTx/>
                <a:buFontTx/>
                <a:buNone/>
                <a:tabLst/>
                <a:defRPr/>
              </a:pPr>
              <a:r>
                <a:rPr kumimoji="0" lang="fr-FR" altLang="fr-FR" sz="27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Monastère der Mar Moussa</a:t>
              </a:r>
            </a:p>
            <a:p>
              <a:pPr marL="0" marR="0" lvl="0" indent="0" algn="l" defTabSz="1828800" rtl="0" eaLnBrk="1" fontAlgn="auto" latinLnBrk="0" hangingPunct="1">
                <a:lnSpc>
                  <a:spcPct val="100000"/>
                </a:lnSpc>
                <a:spcBef>
                  <a:spcPct val="0"/>
                </a:spcBef>
                <a:spcAft>
                  <a:spcPts val="0"/>
                </a:spcAft>
                <a:buClrTx/>
                <a:buSzTx/>
                <a:buFontTx/>
                <a:buNone/>
                <a:tabLst/>
                <a:defRPr/>
              </a:pPr>
              <a:r>
                <a:rPr kumimoji="0" lang="fr-FR" altLang="fr-FR" sz="27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 </a:t>
              </a:r>
            </a:p>
          </p:txBody>
        </p:sp>
      </p:grpSp>
      <p:grpSp>
        <p:nvGrpSpPr>
          <p:cNvPr id="6" name="Groupe 3">
            <a:extLst>
              <a:ext uri="{FF2B5EF4-FFF2-40B4-BE49-F238E27FC236}">
                <a16:creationId xmlns:a16="http://schemas.microsoft.com/office/drawing/2014/main" id="{6D60E8EE-D8A7-FC35-25BD-47200C8551EF}"/>
              </a:ext>
            </a:extLst>
          </p:cNvPr>
          <p:cNvGrpSpPr>
            <a:grpSpLocks/>
          </p:cNvGrpSpPr>
          <p:nvPr/>
        </p:nvGrpSpPr>
        <p:grpSpPr bwMode="auto">
          <a:xfrm>
            <a:off x="683114" y="7695530"/>
            <a:ext cx="9811267" cy="5625057"/>
            <a:chOff x="5079151" y="3792946"/>
            <a:chExt cx="4622706" cy="2823715"/>
          </a:xfrm>
        </p:grpSpPr>
        <p:pic>
          <p:nvPicPr>
            <p:cNvPr id="7" name="Picture 4" descr="http://upload.wikimedia.org/wikipedia/commons/e/e8/Deir_Mar_Musa2.jpg">
              <a:extLst>
                <a:ext uri="{FF2B5EF4-FFF2-40B4-BE49-F238E27FC236}">
                  <a16:creationId xmlns:a16="http://schemas.microsoft.com/office/drawing/2014/main" id="{7E5D000D-D7EA-6DD5-EF16-19F92828B54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7013"/>
            <a:stretch/>
          </p:blipFill>
          <p:spPr bwMode="auto">
            <a:xfrm>
              <a:off x="5079151" y="3792946"/>
              <a:ext cx="3857377" cy="282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
              <a:extLst>
                <a:ext uri="{FF2B5EF4-FFF2-40B4-BE49-F238E27FC236}">
                  <a16:creationId xmlns:a16="http://schemas.microsoft.com/office/drawing/2014/main" id="{235AC311-5D07-2419-280F-D2396C3FD3CD}"/>
                </a:ext>
              </a:extLst>
            </p:cNvPr>
            <p:cNvSpPr>
              <a:spLocks noChangeArrowheads="1"/>
            </p:cNvSpPr>
            <p:nvPr/>
          </p:nvSpPr>
          <p:spPr bwMode="auto">
            <a:xfrm>
              <a:off x="6693534" y="6278142"/>
              <a:ext cx="3008323" cy="338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1828800" rtl="0" eaLnBrk="1" fontAlgn="auto" latinLnBrk="0" hangingPunct="1">
                <a:lnSpc>
                  <a:spcPct val="100000"/>
                </a:lnSpc>
                <a:spcBef>
                  <a:spcPct val="0"/>
                </a:spcBef>
                <a:spcAft>
                  <a:spcPts val="0"/>
                </a:spcAft>
                <a:buClrTx/>
                <a:buSzTx/>
                <a:buFontTx/>
                <a:buNone/>
                <a:tabLst/>
                <a:defRPr/>
              </a:pPr>
              <a:r>
                <a:rPr kumimoji="0" lang="fr-FR" altLang="fr-FR" sz="27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Monastère der Mar Moussa </a:t>
              </a:r>
            </a:p>
          </p:txBody>
        </p:sp>
      </p:grpSp>
      <p:pic>
        <p:nvPicPr>
          <p:cNvPr id="11" name="Image 10" descr="Une image contenant intérieur, plancher&#10;&#10;Description générée automatiquement">
            <a:extLst>
              <a:ext uri="{FF2B5EF4-FFF2-40B4-BE49-F238E27FC236}">
                <a16:creationId xmlns:a16="http://schemas.microsoft.com/office/drawing/2014/main" id="{1F978DC1-79C0-8342-BAF1-1776A6FFD8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11183" y="9031732"/>
            <a:ext cx="6328601" cy="4212475"/>
          </a:xfrm>
          <a:prstGeom prst="rect">
            <a:avLst/>
          </a:prstGeom>
        </p:spPr>
      </p:pic>
      <p:pic>
        <p:nvPicPr>
          <p:cNvPr id="12" name="Image 11" descr="Une image contenant personne, intérieur&#10;&#10;Description générée automatiquement">
            <a:extLst>
              <a:ext uri="{FF2B5EF4-FFF2-40B4-BE49-F238E27FC236}">
                <a16:creationId xmlns:a16="http://schemas.microsoft.com/office/drawing/2014/main" id="{B0E2DEC9-2E5D-A040-D6C4-C0C4219DE1B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3262" r="8781"/>
          <a:stretch/>
        </p:blipFill>
        <p:spPr>
          <a:xfrm>
            <a:off x="11152234" y="4204302"/>
            <a:ext cx="6222381" cy="4399201"/>
          </a:xfrm>
          <a:prstGeom prst="rect">
            <a:avLst/>
          </a:prstGeom>
        </p:spPr>
      </p:pic>
      <p:sp>
        <p:nvSpPr>
          <p:cNvPr id="13" name="ZoneTexte 12">
            <a:extLst>
              <a:ext uri="{FF2B5EF4-FFF2-40B4-BE49-F238E27FC236}">
                <a16:creationId xmlns:a16="http://schemas.microsoft.com/office/drawing/2014/main" id="{0157106F-B529-5FF8-32B9-69578C61FF24}"/>
              </a:ext>
            </a:extLst>
          </p:cNvPr>
          <p:cNvSpPr txBox="1"/>
          <p:nvPr/>
        </p:nvSpPr>
        <p:spPr>
          <a:xfrm>
            <a:off x="16035454" y="8073483"/>
            <a:ext cx="933269" cy="369332"/>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roboto"/>
                <a:ea typeface="+mn-ea"/>
                <a:cs typeface="+mn-cs"/>
              </a:rPr>
              <a:t>@Gélot</a:t>
            </a:r>
          </a:p>
        </p:txBody>
      </p:sp>
      <p:grpSp>
        <p:nvGrpSpPr>
          <p:cNvPr id="15" name="Groupe 14">
            <a:extLst>
              <a:ext uri="{FF2B5EF4-FFF2-40B4-BE49-F238E27FC236}">
                <a16:creationId xmlns:a16="http://schemas.microsoft.com/office/drawing/2014/main" id="{7F1ACD47-E245-B463-98F1-040DF3EC8F0A}"/>
              </a:ext>
            </a:extLst>
          </p:cNvPr>
          <p:cNvGrpSpPr/>
          <p:nvPr/>
        </p:nvGrpSpPr>
        <p:grpSpPr>
          <a:xfrm>
            <a:off x="8421082" y="3322265"/>
            <a:ext cx="2403437" cy="3671659"/>
            <a:chOff x="3552520" y="4780363"/>
            <a:chExt cx="1390183" cy="2156765"/>
          </a:xfrm>
        </p:grpSpPr>
        <p:sp>
          <p:nvSpPr>
            <p:cNvPr id="16" name="ZoneTexte 15">
              <a:extLst>
                <a:ext uri="{FF2B5EF4-FFF2-40B4-BE49-F238E27FC236}">
                  <a16:creationId xmlns:a16="http://schemas.microsoft.com/office/drawing/2014/main" id="{DDA04041-015D-4293-CC4B-5BCC6DE940C0}"/>
                </a:ext>
              </a:extLst>
            </p:cNvPr>
            <p:cNvSpPr txBox="1"/>
            <p:nvPr/>
          </p:nvSpPr>
          <p:spPr>
            <a:xfrm>
              <a:off x="3552520" y="6229242"/>
              <a:ext cx="1390183" cy="707886"/>
            </a:xfrm>
            <a:prstGeom prst="rect">
              <a:avLst/>
            </a:prstGeom>
            <a:noFill/>
            <a:ln>
              <a:noFill/>
            </a:ln>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C10B25"/>
                  </a:solidFill>
                  <a:effectLst/>
                  <a:uLnTx/>
                  <a:uFillTx/>
                  <a:latin typeface="Raleway" pitchFamily="2" charset="0"/>
                  <a:ea typeface="+mn-ea"/>
                  <a:cs typeface="+mn-cs"/>
                </a:rPr>
                <a:t>St Pierre</a:t>
              </a:r>
              <a:br>
                <a:rPr kumimoji="0" lang="fr-FR" sz="2000" b="1" i="0" u="none" strike="noStrike" kern="1200" cap="none" spc="0" normalizeH="0" baseline="0" noProof="0" dirty="0">
                  <a:ln>
                    <a:noFill/>
                  </a:ln>
                  <a:solidFill>
                    <a:srgbClr val="C10B25"/>
                  </a:solidFill>
                  <a:effectLst/>
                  <a:uLnTx/>
                  <a:uFillTx/>
                  <a:latin typeface="Raleway" pitchFamily="2" charset="0"/>
                  <a:ea typeface="+mn-ea"/>
                  <a:cs typeface="+mn-cs"/>
                </a:rPr>
              </a:br>
              <a:endParaRPr kumimoji="0" lang="fr-FR" sz="2000" b="1" i="0" u="none" strike="noStrike" kern="1200" cap="none" spc="0" normalizeH="0" baseline="0" noProof="0" dirty="0">
                <a:ln>
                  <a:noFill/>
                </a:ln>
                <a:solidFill>
                  <a:srgbClr val="C10B25"/>
                </a:solidFill>
                <a:effectLst/>
                <a:uLnTx/>
                <a:uFillTx/>
                <a:latin typeface="Raleway" pitchFamily="2" charset="0"/>
                <a:ea typeface="+mn-ea"/>
                <a:cs typeface="+mn-cs"/>
              </a:endParaRPr>
            </a:p>
          </p:txBody>
        </p:sp>
        <p:pic>
          <p:nvPicPr>
            <p:cNvPr id="17" name="Image 16">
              <a:extLst>
                <a:ext uri="{FF2B5EF4-FFF2-40B4-BE49-F238E27FC236}">
                  <a16:creationId xmlns:a16="http://schemas.microsoft.com/office/drawing/2014/main" id="{A95D9176-8C9F-9003-0F88-972FA719C2A6}"/>
                </a:ext>
              </a:extLst>
            </p:cNvPr>
            <p:cNvPicPr>
              <a:picLocks noChangeAspect="1"/>
            </p:cNvPicPr>
            <p:nvPr/>
          </p:nvPicPr>
          <p:blipFill>
            <a:blip r:embed="rId8"/>
            <a:stretch>
              <a:fillRect/>
            </a:stretch>
          </p:blipFill>
          <p:spPr>
            <a:xfrm>
              <a:off x="3651374" y="4780363"/>
              <a:ext cx="1080799" cy="1408866"/>
            </a:xfrm>
            <a:prstGeom prst="rect">
              <a:avLst/>
            </a:prstGeom>
            <a:solidFill>
              <a:srgbClr val="FFFFFF">
                <a:shade val="85000"/>
              </a:srgbClr>
            </a:solidFill>
            <a:ln w="88900" cap="sq">
              <a:solidFill>
                <a:srgbClr val="63251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732840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518F6-040B-C14F-C5C4-85B7F52D6FF9}"/>
            </a:ext>
          </a:extLst>
        </p:cNvPr>
        <p:cNvGrpSpPr/>
        <p:nvPr/>
      </p:nvGrpSpPr>
      <p:grpSpPr>
        <a:xfrm>
          <a:off x="0" y="0"/>
          <a:ext cx="0" cy="0"/>
          <a:chOff x="0" y="0"/>
          <a:chExt cx="0" cy="0"/>
        </a:xfrm>
      </p:grpSpPr>
      <p:sp>
        <p:nvSpPr>
          <p:cNvPr id="49154" name="Espace réservé du numéro de diapositive 1">
            <a:extLst>
              <a:ext uri="{FF2B5EF4-FFF2-40B4-BE49-F238E27FC236}">
                <a16:creationId xmlns:a16="http://schemas.microsoft.com/office/drawing/2014/main" id="{CFFFD14C-3395-08DE-9326-CB9EB13D59C4}"/>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6400">
                <a:solidFill>
                  <a:schemeClr val="tx1"/>
                </a:solidFill>
                <a:latin typeface="Arial" panose="020B0604020202020204" pitchFamily="34" charset="0"/>
              </a:defRPr>
            </a:lvl1pPr>
            <a:lvl2pPr marL="1485900" indent="-571500">
              <a:spcBef>
                <a:spcPct val="20000"/>
              </a:spcBef>
              <a:buChar char="–"/>
              <a:defRPr sz="5600">
                <a:solidFill>
                  <a:schemeClr val="tx1"/>
                </a:solidFill>
                <a:latin typeface="Arial" panose="020B0604020202020204" pitchFamily="34" charset="0"/>
              </a:defRPr>
            </a:lvl2pPr>
            <a:lvl3pPr marL="2286000" indent="-457200">
              <a:spcBef>
                <a:spcPct val="20000"/>
              </a:spcBef>
              <a:buChar char="•"/>
              <a:defRPr sz="4800">
                <a:solidFill>
                  <a:schemeClr val="tx1"/>
                </a:solidFill>
                <a:latin typeface="Arial" panose="020B0604020202020204" pitchFamily="34" charset="0"/>
              </a:defRPr>
            </a:lvl3pPr>
            <a:lvl4pPr marL="3200400" indent="-457200">
              <a:spcBef>
                <a:spcPct val="20000"/>
              </a:spcBef>
              <a:buChar char="–"/>
              <a:defRPr sz="4000">
                <a:solidFill>
                  <a:schemeClr val="tx1"/>
                </a:solidFill>
                <a:latin typeface="Arial" panose="020B0604020202020204" pitchFamily="34" charset="0"/>
              </a:defRPr>
            </a:lvl4pPr>
            <a:lvl5pPr marL="4114800" indent="-457200">
              <a:spcBef>
                <a:spcPct val="20000"/>
              </a:spcBef>
              <a:buChar char="»"/>
              <a:defRPr sz="4000">
                <a:solidFill>
                  <a:schemeClr val="tx1"/>
                </a:solidFill>
                <a:latin typeface="Arial" panose="020B0604020202020204" pitchFamily="34" charset="0"/>
              </a:defRPr>
            </a:lvl5pPr>
            <a:lvl6pPr marL="5029200" indent="-457200" eaLnBrk="0" fontAlgn="base" hangingPunct="0">
              <a:spcBef>
                <a:spcPct val="20000"/>
              </a:spcBef>
              <a:spcAft>
                <a:spcPct val="0"/>
              </a:spcAft>
              <a:buChar char="»"/>
              <a:defRPr sz="4000">
                <a:solidFill>
                  <a:schemeClr val="tx1"/>
                </a:solidFill>
                <a:latin typeface="Arial" panose="020B0604020202020204" pitchFamily="34" charset="0"/>
              </a:defRPr>
            </a:lvl6pPr>
            <a:lvl7pPr marL="5943600" indent="-457200" eaLnBrk="0" fontAlgn="base" hangingPunct="0">
              <a:spcBef>
                <a:spcPct val="20000"/>
              </a:spcBef>
              <a:spcAft>
                <a:spcPct val="0"/>
              </a:spcAft>
              <a:buChar char="»"/>
              <a:defRPr sz="4000">
                <a:solidFill>
                  <a:schemeClr val="tx1"/>
                </a:solidFill>
                <a:latin typeface="Arial" panose="020B0604020202020204" pitchFamily="34" charset="0"/>
              </a:defRPr>
            </a:lvl7pPr>
            <a:lvl8pPr marL="6858000" indent="-457200" eaLnBrk="0" fontAlgn="base" hangingPunct="0">
              <a:spcBef>
                <a:spcPct val="20000"/>
              </a:spcBef>
              <a:spcAft>
                <a:spcPct val="0"/>
              </a:spcAft>
              <a:buChar char="»"/>
              <a:defRPr sz="4000">
                <a:solidFill>
                  <a:schemeClr val="tx1"/>
                </a:solidFill>
                <a:latin typeface="Arial" panose="020B0604020202020204" pitchFamily="34" charset="0"/>
              </a:defRPr>
            </a:lvl8pPr>
            <a:lvl9pPr marL="7772400" indent="-457200" eaLnBrk="0" fontAlgn="base" hangingPunct="0">
              <a:spcBef>
                <a:spcPct val="20000"/>
              </a:spcBef>
              <a:spcAft>
                <a:spcPct val="0"/>
              </a:spcAft>
              <a:buChar char="»"/>
              <a:defRPr sz="4000">
                <a:solidFill>
                  <a:schemeClr val="tx1"/>
                </a:solidFill>
                <a:latin typeface="Arial" panose="020B0604020202020204" pitchFamily="34" charset="0"/>
              </a:defRPr>
            </a:lvl9pPr>
          </a:lstStyle>
          <a:p>
            <a:pPr marL="0" marR="0" lvl="0" indent="0" algn="r" defTabSz="1828800" rtl="0" eaLnBrk="1" fontAlgn="auto" latinLnBrk="0" hangingPunct="1">
              <a:lnSpc>
                <a:spcPct val="100000"/>
              </a:lnSpc>
              <a:spcBef>
                <a:spcPct val="0"/>
              </a:spcBef>
              <a:spcAft>
                <a:spcPts val="0"/>
              </a:spcAft>
              <a:buClrTx/>
              <a:buSzTx/>
              <a:buFontTx/>
              <a:buNone/>
              <a:tabLst/>
              <a:defRPr/>
            </a:pPr>
            <a:fld id="{6649EF85-9C3B-4B94-B664-DE4AF7FEC53D}" type="slidenum">
              <a:rPr kumimoji="0" lang="fr-FR" altLang="fr-FR" sz="2400" b="0" i="0" u="none" strike="noStrike" kern="1200" cap="none" spc="0" normalizeH="0" baseline="0" noProof="0">
                <a:ln>
                  <a:noFill/>
                </a:ln>
                <a:solidFill>
                  <a:srgbClr val="898989"/>
                </a:solidFill>
                <a:effectLst/>
                <a:uLnTx/>
                <a:uFillTx/>
                <a:latin typeface="Arial" panose="020B0604020202020204" pitchFamily="34" charset="0"/>
              </a:rPr>
              <a:pPr marL="0" marR="0" lvl="0" indent="0" algn="r" defTabSz="1828800" rtl="0" eaLnBrk="1" fontAlgn="auto" latinLnBrk="0" hangingPunct="1">
                <a:lnSpc>
                  <a:spcPct val="100000"/>
                </a:lnSpc>
                <a:spcBef>
                  <a:spcPct val="0"/>
                </a:spcBef>
                <a:spcAft>
                  <a:spcPts val="0"/>
                </a:spcAft>
                <a:buClrTx/>
                <a:buSzTx/>
                <a:buFontTx/>
                <a:buNone/>
                <a:tabLst/>
                <a:defRPr/>
              </a:pPr>
              <a:t>21</a:t>
            </a:fld>
            <a:endParaRPr kumimoji="0" lang="fr-FR" altLang="fr-FR" sz="2400" b="0" i="0" u="none" strike="noStrike" kern="1200" cap="none" spc="0" normalizeH="0" baseline="0" noProof="0">
              <a:ln>
                <a:noFill/>
              </a:ln>
              <a:solidFill>
                <a:srgbClr val="898989"/>
              </a:solidFill>
              <a:effectLst/>
              <a:uLnTx/>
              <a:uFillTx/>
              <a:latin typeface="Arial" panose="020B0604020202020204" pitchFamily="34" charset="0"/>
            </a:endParaRPr>
          </a:p>
        </p:txBody>
      </p:sp>
      <p:sp>
        <p:nvSpPr>
          <p:cNvPr id="8" name="ZoneTexte 7">
            <a:extLst>
              <a:ext uri="{FF2B5EF4-FFF2-40B4-BE49-F238E27FC236}">
                <a16:creationId xmlns:a16="http://schemas.microsoft.com/office/drawing/2014/main" id="{E05CF0D2-1E87-DD64-3A62-3385724CC273}"/>
              </a:ext>
            </a:extLst>
          </p:cNvPr>
          <p:cNvSpPr txBox="1"/>
          <p:nvPr/>
        </p:nvSpPr>
        <p:spPr>
          <a:xfrm>
            <a:off x="200722" y="388685"/>
            <a:ext cx="13649093" cy="2308324"/>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3B3738"/>
                </a:solidFill>
                <a:effectLst>
                  <a:outerShdw blurRad="38100" dist="38100" dir="2700000" algn="tl">
                    <a:srgbClr val="000000">
                      <a:alpha val="43137"/>
                    </a:srgbClr>
                  </a:outerShdw>
                </a:effectLst>
                <a:uLnTx/>
                <a:uFillTx/>
                <a:latin typeface="Maitree" panose="00000500000000000000"/>
                <a:ea typeface="+mn-ea"/>
                <a:cs typeface="+mn-cs"/>
              </a:rPr>
              <a:t>Il y a des chrétiens en</a:t>
            </a:r>
            <a:r>
              <a:rPr kumimoji="0" lang="fr-FR" sz="7200" b="0" i="0" u="none" strike="noStrike" kern="1200" cap="none" spc="0" normalizeH="0" baseline="0" noProof="0" dirty="0">
                <a:ln>
                  <a:noFill/>
                </a:ln>
                <a:solidFill>
                  <a:srgbClr val="D7BA62"/>
                </a:solidFill>
                <a:effectLst>
                  <a:outerShdw blurRad="38100" dist="38100" dir="2700000" algn="tl">
                    <a:srgbClr val="000000">
                      <a:alpha val="43137"/>
                    </a:srgbClr>
                  </a:outerShdw>
                </a:effectLst>
                <a:uLnTx/>
                <a:uFillTx/>
                <a:latin typeface="Maitree" panose="00000500000000000000"/>
                <a:ea typeface="+mn-ea"/>
                <a:cs typeface="+mn-cs"/>
              </a:rPr>
              <a:t> </a:t>
            </a:r>
            <a:r>
              <a:rPr kumimoji="0" lang="fr-FR" sz="7200" b="1" i="0" u="none" strike="noStrike" kern="1200" cap="none" spc="0" normalizeH="0" baseline="0" noProof="0" dirty="0">
                <a:ln>
                  <a:noFill/>
                </a:ln>
                <a:solidFill>
                  <a:srgbClr val="D7BA62"/>
                </a:solidFill>
                <a:effectLst>
                  <a:outerShdw blurRad="38100" dist="38100" dir="2700000" algn="tl">
                    <a:srgbClr val="000000">
                      <a:alpha val="43137"/>
                    </a:srgbClr>
                  </a:outerShdw>
                </a:effectLst>
                <a:uLnTx/>
                <a:uFillTx/>
                <a:latin typeface="Maitree" panose="00000500000000000000"/>
                <a:ea typeface="+mn-ea"/>
                <a:cs typeface="+mn-cs"/>
              </a:rPr>
              <a:t>Syrie</a:t>
            </a:r>
            <a:r>
              <a:rPr kumimoji="0" lang="fr-FR" sz="7200" b="0" i="0" u="none" strike="noStrike" kern="1200" cap="none" spc="0" normalizeH="0" baseline="0" noProof="0" dirty="0">
                <a:ln>
                  <a:noFill/>
                </a:ln>
                <a:solidFill>
                  <a:srgbClr val="D7BA62"/>
                </a:solidFill>
                <a:effectLst>
                  <a:outerShdw blurRad="38100" dist="38100" dir="2700000" algn="tl">
                    <a:srgbClr val="000000">
                      <a:alpha val="43137"/>
                    </a:srgbClr>
                  </a:outerShdw>
                </a:effectLst>
                <a:uLnTx/>
                <a:uFillTx/>
                <a:latin typeface="Maitree" panose="00000500000000000000"/>
                <a:ea typeface="+mn-ea"/>
                <a:cs typeface="+mn-cs"/>
              </a:rPr>
              <a:t> </a:t>
            </a:r>
            <a:r>
              <a:rPr kumimoji="0" lang="fr-FR" sz="7200" b="0" i="0" u="none" strike="noStrike" kern="1200" cap="none" spc="0" normalizeH="0" baseline="0" noProof="0" dirty="0">
                <a:ln>
                  <a:noFill/>
                </a:ln>
                <a:solidFill>
                  <a:srgbClr val="3B3738"/>
                </a:solidFill>
                <a:effectLst>
                  <a:outerShdw blurRad="38100" dist="38100" dir="2700000" algn="tl">
                    <a:srgbClr val="000000">
                      <a:alpha val="43137"/>
                    </a:srgbClr>
                  </a:outerShdw>
                </a:effectLst>
                <a:uLnTx/>
                <a:uFillTx/>
                <a:latin typeface="Maitree" panose="00000500000000000000"/>
                <a:ea typeface="+mn-ea"/>
                <a:cs typeface="+mn-cs"/>
              </a:rPr>
              <a:t>depuis l’apôtre Saint Pierre </a:t>
            </a:r>
          </a:p>
        </p:txBody>
      </p:sp>
      <p:pic>
        <p:nvPicPr>
          <p:cNvPr id="4" name="Espace réservé du contenu 4">
            <a:extLst>
              <a:ext uri="{FF2B5EF4-FFF2-40B4-BE49-F238E27FC236}">
                <a16:creationId xmlns:a16="http://schemas.microsoft.com/office/drawing/2014/main" id="{EB2C35A3-7BE5-8795-6CD7-BE77239B7FAF}"/>
              </a:ext>
            </a:extLst>
          </p:cNvPr>
          <p:cNvPicPr>
            <a:picLocks noChangeAspect="1"/>
          </p:cNvPicPr>
          <p:nvPr/>
        </p:nvPicPr>
        <p:blipFill rotWithShape="1">
          <a:blip r:embed="rId3">
            <a:extLst>
              <a:ext uri="{28A0092B-C50C-407E-A947-70E740481C1C}">
                <a14:useLocalDpi xmlns:a14="http://schemas.microsoft.com/office/drawing/2010/main" val="0"/>
              </a:ext>
            </a:extLst>
          </a:blip>
          <a:srcRect r="12048" b="6617"/>
          <a:stretch/>
        </p:blipFill>
        <p:spPr>
          <a:xfrm>
            <a:off x="706583" y="2650394"/>
            <a:ext cx="8582890" cy="6273993"/>
          </a:xfrm>
          <a:prstGeom prst="rect">
            <a:avLst/>
          </a:prstGeom>
          <a:noFill/>
        </p:spPr>
      </p:pic>
      <p:sp>
        <p:nvSpPr>
          <p:cNvPr id="5" name="ZoneTexte 4">
            <a:extLst>
              <a:ext uri="{FF2B5EF4-FFF2-40B4-BE49-F238E27FC236}">
                <a16:creationId xmlns:a16="http://schemas.microsoft.com/office/drawing/2014/main" id="{0D595C16-534F-70B3-D8A9-66D18ED4EA57}"/>
              </a:ext>
            </a:extLst>
          </p:cNvPr>
          <p:cNvSpPr txBox="1"/>
          <p:nvPr/>
        </p:nvSpPr>
        <p:spPr>
          <a:xfrm>
            <a:off x="748145" y="8867247"/>
            <a:ext cx="8437419" cy="523220"/>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3F3F3F"/>
                </a:solidFill>
                <a:effectLst/>
                <a:uLnTx/>
                <a:uFillTx/>
                <a:latin typeface="Raleway" pitchFamily="2" charset="0"/>
                <a:ea typeface="+mn-ea"/>
                <a:cs typeface="+mn-cs"/>
              </a:rPr>
              <a:t>Le monastère de Mar </a:t>
            </a:r>
            <a:r>
              <a:rPr kumimoji="0" lang="fr-FR" sz="2800" b="0" i="0" u="none" strike="noStrike" kern="1200" cap="none" spc="0" normalizeH="0" baseline="0" noProof="0" dirty="0" err="1">
                <a:ln>
                  <a:noFill/>
                </a:ln>
                <a:solidFill>
                  <a:srgbClr val="3F3F3F"/>
                </a:solidFill>
                <a:effectLst/>
                <a:uLnTx/>
                <a:uFillTx/>
                <a:latin typeface="Raleway" pitchFamily="2" charset="0"/>
                <a:ea typeface="+mn-ea"/>
                <a:cs typeface="+mn-cs"/>
              </a:rPr>
              <a:t>Takla</a:t>
            </a:r>
            <a:r>
              <a:rPr kumimoji="0" lang="fr-FR" sz="2800" b="0" i="0" u="none" strike="noStrike" kern="1200" cap="none" spc="0" normalizeH="0" baseline="0" noProof="0" dirty="0">
                <a:ln>
                  <a:noFill/>
                </a:ln>
                <a:solidFill>
                  <a:srgbClr val="3F3F3F"/>
                </a:solidFill>
                <a:effectLst/>
                <a:uLnTx/>
                <a:uFillTx/>
                <a:latin typeface="Raleway" pitchFamily="2" charset="0"/>
                <a:ea typeface="+mn-ea"/>
                <a:cs typeface="+mn-cs"/>
              </a:rPr>
              <a:t> à Maaloula en Syrie</a:t>
            </a:r>
          </a:p>
        </p:txBody>
      </p:sp>
      <p:sp>
        <p:nvSpPr>
          <p:cNvPr id="6" name="ZoneTexte 5">
            <a:extLst>
              <a:ext uri="{FF2B5EF4-FFF2-40B4-BE49-F238E27FC236}">
                <a16:creationId xmlns:a16="http://schemas.microsoft.com/office/drawing/2014/main" id="{B779BAA8-39D3-7BC9-C45F-35E944E6D936}"/>
              </a:ext>
            </a:extLst>
          </p:cNvPr>
          <p:cNvSpPr txBox="1"/>
          <p:nvPr/>
        </p:nvSpPr>
        <p:spPr>
          <a:xfrm>
            <a:off x="242285" y="9789995"/>
            <a:ext cx="17886557" cy="3785652"/>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dirty="0">
                <a:ln>
                  <a:noFill/>
                </a:ln>
                <a:solidFill>
                  <a:srgbClr val="3F3F3F"/>
                </a:solidFill>
                <a:effectLst/>
                <a:uLnTx/>
                <a:uFillTx/>
                <a:latin typeface="Raleway" pitchFamily="2" charset="0"/>
                <a:ea typeface="+mn-ea"/>
                <a:cs typeface="+mn-cs"/>
              </a:rPr>
              <a:t>Les communautés chrétiennes principales présentes sont :</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3F3F3F"/>
                </a:solidFill>
                <a:effectLst/>
                <a:uLnTx/>
                <a:uFillTx/>
                <a:latin typeface="Raleway" pitchFamily="2" charset="0"/>
                <a:ea typeface="+mn-ea"/>
                <a:cs typeface="+mn-cs"/>
              </a:rPr>
              <a:t>les Grecs orthodoxes, les Grecs melkites </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3F3F3F"/>
                </a:solidFill>
                <a:effectLst/>
                <a:uLnTx/>
                <a:uFillTx/>
                <a:latin typeface="Raleway" pitchFamily="2" charset="0"/>
                <a:ea typeface="+mn-ea"/>
                <a:cs typeface="+mn-cs"/>
              </a:rPr>
              <a:t>et les Syriaques </a:t>
            </a:r>
          </a:p>
          <a:p>
            <a:pPr marL="0" marR="0" lvl="0" indent="0" algn="l" defTabSz="1828800" rtl="0" eaLnBrk="1" fontAlgn="auto" latinLnBrk="0" hangingPunct="1">
              <a:lnSpc>
                <a:spcPct val="100000"/>
              </a:lnSpc>
              <a:spcBef>
                <a:spcPts val="0"/>
              </a:spcBef>
              <a:spcAft>
                <a:spcPts val="0"/>
              </a:spcAft>
              <a:buClrTx/>
              <a:buSzTx/>
              <a:buFontTx/>
              <a:buNone/>
              <a:tabLst/>
              <a:defRPr/>
            </a:pPr>
            <a:endParaRPr lang="fr-FR" sz="4800" b="1" dirty="0">
              <a:solidFill>
                <a:srgbClr val="3F3F3F"/>
              </a:solidFill>
              <a:latin typeface="Raleway" pitchFamily="2" charset="0"/>
            </a:endParaRP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3F3F3F"/>
                </a:solidFill>
                <a:effectLst/>
                <a:uLnTx/>
                <a:uFillTx/>
                <a:latin typeface="Raleway" pitchFamily="2" charset="0"/>
                <a:ea typeface="+mn-ea"/>
                <a:cs typeface="+mn-cs"/>
              </a:rPr>
              <a:t>C’est à Antioche</a:t>
            </a:r>
            <a:r>
              <a:rPr lang="fr-FR" sz="4800" b="1" dirty="0">
                <a:solidFill>
                  <a:srgbClr val="3F3F3F"/>
                </a:solidFill>
                <a:latin typeface="Raleway" pitchFamily="2" charset="0"/>
              </a:rPr>
              <a:t> </a:t>
            </a:r>
            <a:r>
              <a:rPr kumimoji="0" lang="fr-FR" sz="4800" b="1" i="0" u="none" strike="noStrike" kern="1200" cap="none" spc="0" normalizeH="0" baseline="0" noProof="0" dirty="0">
                <a:ln>
                  <a:noFill/>
                </a:ln>
                <a:solidFill>
                  <a:srgbClr val="3F3F3F"/>
                </a:solidFill>
                <a:effectLst/>
                <a:uLnTx/>
                <a:uFillTx/>
                <a:latin typeface="Raleway" pitchFamily="2" charset="0"/>
                <a:ea typeface="+mn-ea"/>
                <a:cs typeface="+mn-cs"/>
              </a:rPr>
              <a:t>que le </a:t>
            </a:r>
            <a:r>
              <a:rPr lang="fr-FR" sz="4800" b="1" dirty="0">
                <a:solidFill>
                  <a:srgbClr val="3F3F3F"/>
                </a:solidFill>
                <a:latin typeface="Raleway" pitchFamily="2" charset="0"/>
              </a:rPr>
              <a:t>mot </a:t>
            </a:r>
            <a:r>
              <a:rPr kumimoji="0" lang="fr-FR" sz="4800" b="1" i="0" u="none" strike="noStrike" kern="1200" cap="none" spc="0" normalizeH="0" baseline="0" noProof="0" dirty="0">
                <a:ln>
                  <a:noFill/>
                </a:ln>
                <a:solidFill>
                  <a:srgbClr val="3F3F3F"/>
                </a:solidFill>
                <a:effectLst/>
                <a:uLnTx/>
                <a:uFillTx/>
                <a:latin typeface="Raleway" pitchFamily="2" charset="0"/>
                <a:ea typeface="+mn-ea"/>
                <a:cs typeface="+mn-cs"/>
              </a:rPr>
              <a:t>chrétien apparaît !</a:t>
            </a:r>
          </a:p>
        </p:txBody>
      </p:sp>
      <p:pic>
        <p:nvPicPr>
          <p:cNvPr id="7" name="Image 6">
            <a:extLst>
              <a:ext uri="{FF2B5EF4-FFF2-40B4-BE49-F238E27FC236}">
                <a16:creationId xmlns:a16="http://schemas.microsoft.com/office/drawing/2014/main" id="{901A3814-CAD3-2E7A-A619-7CC7D5C9D1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01384" y="1316857"/>
            <a:ext cx="4050936" cy="5335083"/>
          </a:xfrm>
          <a:prstGeom prst="rect">
            <a:avLst/>
          </a:prstGeom>
        </p:spPr>
      </p:pic>
      <p:sp>
        <p:nvSpPr>
          <p:cNvPr id="2" name="ZoneTexte 1">
            <a:extLst>
              <a:ext uri="{FF2B5EF4-FFF2-40B4-BE49-F238E27FC236}">
                <a16:creationId xmlns:a16="http://schemas.microsoft.com/office/drawing/2014/main" id="{CEB349EA-A2BF-B8F9-8866-8FD7ED9C2AC1}"/>
              </a:ext>
            </a:extLst>
          </p:cNvPr>
          <p:cNvSpPr txBox="1"/>
          <p:nvPr/>
        </p:nvSpPr>
        <p:spPr>
          <a:xfrm>
            <a:off x="12763421" y="6732622"/>
            <a:ext cx="4817996" cy="1200329"/>
          </a:xfrm>
          <a:prstGeom prst="rect">
            <a:avLst/>
          </a:prstGeom>
          <a:noFill/>
        </p:spPr>
        <p:txBody>
          <a:bodyPr wrap="square" rtlCol="0">
            <a:spAutoFit/>
          </a:bodyPr>
          <a:lstStyle/>
          <a:p>
            <a:r>
              <a:rPr lang="fr-FR" dirty="0">
                <a:solidFill>
                  <a:schemeClr val="tx2"/>
                </a:solidFill>
                <a:latin typeface="Raleway" pitchFamily="2" charset="0"/>
              </a:rPr>
              <a:t>Cet objet évoque la musique des anges ! </a:t>
            </a:r>
          </a:p>
        </p:txBody>
      </p:sp>
    </p:spTree>
    <p:extLst>
      <p:ext uri="{BB962C8B-B14F-4D97-AF65-F5344CB8AC3E}">
        <p14:creationId xmlns:p14="http://schemas.microsoft.com/office/powerpoint/2010/main" val="1657108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u numéro de diapositive 1">
            <a:extLst>
              <a:ext uri="{FF2B5EF4-FFF2-40B4-BE49-F238E27FC236}">
                <a16:creationId xmlns:a16="http://schemas.microsoft.com/office/drawing/2014/main" id="{C761B119-5A5F-4E90-8BF8-D15995B74F48}"/>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6400">
                <a:solidFill>
                  <a:schemeClr val="tx1"/>
                </a:solidFill>
                <a:latin typeface="Arial" panose="020B0604020202020204" pitchFamily="34" charset="0"/>
              </a:defRPr>
            </a:lvl1pPr>
            <a:lvl2pPr marL="1485900" indent="-571500">
              <a:spcBef>
                <a:spcPct val="20000"/>
              </a:spcBef>
              <a:buChar char="–"/>
              <a:defRPr sz="5600">
                <a:solidFill>
                  <a:schemeClr val="tx1"/>
                </a:solidFill>
                <a:latin typeface="Arial" panose="020B0604020202020204" pitchFamily="34" charset="0"/>
              </a:defRPr>
            </a:lvl2pPr>
            <a:lvl3pPr marL="2286000" indent="-457200">
              <a:spcBef>
                <a:spcPct val="20000"/>
              </a:spcBef>
              <a:buChar char="•"/>
              <a:defRPr sz="4800">
                <a:solidFill>
                  <a:schemeClr val="tx1"/>
                </a:solidFill>
                <a:latin typeface="Arial" panose="020B0604020202020204" pitchFamily="34" charset="0"/>
              </a:defRPr>
            </a:lvl3pPr>
            <a:lvl4pPr marL="3200400" indent="-457200">
              <a:spcBef>
                <a:spcPct val="20000"/>
              </a:spcBef>
              <a:buChar char="–"/>
              <a:defRPr sz="4000">
                <a:solidFill>
                  <a:schemeClr val="tx1"/>
                </a:solidFill>
                <a:latin typeface="Arial" panose="020B0604020202020204" pitchFamily="34" charset="0"/>
              </a:defRPr>
            </a:lvl4pPr>
            <a:lvl5pPr marL="4114800" indent="-457200">
              <a:spcBef>
                <a:spcPct val="20000"/>
              </a:spcBef>
              <a:buChar char="»"/>
              <a:defRPr sz="4000">
                <a:solidFill>
                  <a:schemeClr val="tx1"/>
                </a:solidFill>
                <a:latin typeface="Arial" panose="020B0604020202020204" pitchFamily="34" charset="0"/>
              </a:defRPr>
            </a:lvl5pPr>
            <a:lvl6pPr marL="5029200" indent="-457200" eaLnBrk="0" fontAlgn="base" hangingPunct="0">
              <a:spcBef>
                <a:spcPct val="20000"/>
              </a:spcBef>
              <a:spcAft>
                <a:spcPct val="0"/>
              </a:spcAft>
              <a:buChar char="»"/>
              <a:defRPr sz="4000">
                <a:solidFill>
                  <a:schemeClr val="tx1"/>
                </a:solidFill>
                <a:latin typeface="Arial" panose="020B0604020202020204" pitchFamily="34" charset="0"/>
              </a:defRPr>
            </a:lvl6pPr>
            <a:lvl7pPr marL="5943600" indent="-457200" eaLnBrk="0" fontAlgn="base" hangingPunct="0">
              <a:spcBef>
                <a:spcPct val="20000"/>
              </a:spcBef>
              <a:spcAft>
                <a:spcPct val="0"/>
              </a:spcAft>
              <a:buChar char="»"/>
              <a:defRPr sz="4000">
                <a:solidFill>
                  <a:schemeClr val="tx1"/>
                </a:solidFill>
                <a:latin typeface="Arial" panose="020B0604020202020204" pitchFamily="34" charset="0"/>
              </a:defRPr>
            </a:lvl7pPr>
            <a:lvl8pPr marL="6858000" indent="-457200" eaLnBrk="0" fontAlgn="base" hangingPunct="0">
              <a:spcBef>
                <a:spcPct val="20000"/>
              </a:spcBef>
              <a:spcAft>
                <a:spcPct val="0"/>
              </a:spcAft>
              <a:buChar char="»"/>
              <a:defRPr sz="4000">
                <a:solidFill>
                  <a:schemeClr val="tx1"/>
                </a:solidFill>
                <a:latin typeface="Arial" panose="020B0604020202020204" pitchFamily="34" charset="0"/>
              </a:defRPr>
            </a:lvl8pPr>
            <a:lvl9pPr marL="7772400" indent="-457200" eaLnBrk="0" fontAlgn="base" hangingPunct="0">
              <a:spcBef>
                <a:spcPct val="20000"/>
              </a:spcBef>
              <a:spcAft>
                <a:spcPct val="0"/>
              </a:spcAft>
              <a:buChar char="»"/>
              <a:defRPr sz="4000">
                <a:solidFill>
                  <a:schemeClr val="tx1"/>
                </a:solidFill>
                <a:latin typeface="Arial" panose="020B0604020202020204" pitchFamily="34" charset="0"/>
              </a:defRPr>
            </a:lvl9pPr>
          </a:lstStyle>
          <a:p>
            <a:pPr>
              <a:spcBef>
                <a:spcPct val="0"/>
              </a:spcBef>
              <a:buFontTx/>
              <a:buNone/>
            </a:pPr>
            <a:fld id="{6649EF85-9C3B-4B94-B664-DE4AF7FEC53D}" type="slidenum">
              <a:rPr lang="fr-FR" altLang="fr-FR" sz="2400">
                <a:solidFill>
                  <a:srgbClr val="898989"/>
                </a:solidFill>
              </a:rPr>
              <a:pPr>
                <a:spcBef>
                  <a:spcPct val="0"/>
                </a:spcBef>
                <a:buFontTx/>
                <a:buNone/>
              </a:pPr>
              <a:t>22</a:t>
            </a:fld>
            <a:endParaRPr lang="fr-FR" altLang="fr-FR" sz="2400">
              <a:solidFill>
                <a:srgbClr val="898989"/>
              </a:solidFill>
            </a:endParaRPr>
          </a:p>
        </p:txBody>
      </p:sp>
      <p:sp>
        <p:nvSpPr>
          <p:cNvPr id="13" name="ZoneTexte 12">
            <a:extLst>
              <a:ext uri="{FF2B5EF4-FFF2-40B4-BE49-F238E27FC236}">
                <a16:creationId xmlns:a16="http://schemas.microsoft.com/office/drawing/2014/main" id="{16085BDA-741B-8F53-D07D-2D33C979E446}"/>
              </a:ext>
            </a:extLst>
          </p:cNvPr>
          <p:cNvSpPr txBox="1"/>
          <p:nvPr/>
        </p:nvSpPr>
        <p:spPr>
          <a:xfrm>
            <a:off x="16035454" y="8073483"/>
            <a:ext cx="933269" cy="369332"/>
          </a:xfrm>
          <a:prstGeom prst="rect">
            <a:avLst/>
          </a:prstGeom>
          <a:noFill/>
        </p:spPr>
        <p:txBody>
          <a:bodyPr wrap="none" rtlCol="0">
            <a:spAutoFit/>
          </a:bodyPr>
          <a:lstStyle/>
          <a:p>
            <a:r>
              <a:rPr lang="fr-FR" sz="1800" dirty="0">
                <a:solidFill>
                  <a:schemeClr val="bg1"/>
                </a:solidFill>
              </a:rPr>
              <a:t>@Gélot</a:t>
            </a:r>
          </a:p>
        </p:txBody>
      </p:sp>
      <p:sp>
        <p:nvSpPr>
          <p:cNvPr id="7" name="ZoneTexte 6">
            <a:extLst>
              <a:ext uri="{FF2B5EF4-FFF2-40B4-BE49-F238E27FC236}">
                <a16:creationId xmlns:a16="http://schemas.microsoft.com/office/drawing/2014/main" id="{44343008-019D-9C9A-7041-A4CE508663CA}"/>
              </a:ext>
            </a:extLst>
          </p:cNvPr>
          <p:cNvSpPr txBox="1"/>
          <p:nvPr/>
        </p:nvSpPr>
        <p:spPr>
          <a:xfrm>
            <a:off x="203600" y="0"/>
            <a:ext cx="14271327" cy="3416320"/>
          </a:xfrm>
          <a:prstGeom prst="rect">
            <a:avLst/>
          </a:prstGeom>
          <a:noFill/>
        </p:spPr>
        <p:txBody>
          <a:bodyPr wrap="square">
            <a:spAutoFit/>
          </a:bodyPr>
          <a:lstStyle/>
          <a:p>
            <a:pPr eaLnBrk="1" hangingPunct="1">
              <a:defRPr/>
            </a:pPr>
            <a:r>
              <a:rPr lang="fr-FR" sz="7200" dirty="0">
                <a:solidFill>
                  <a:srgbClr val="3B3738"/>
                </a:solidFill>
                <a:effectLst>
                  <a:outerShdw blurRad="38100" dist="38100" dir="2700000" algn="tl">
                    <a:srgbClr val="000000">
                      <a:alpha val="43137"/>
                    </a:srgbClr>
                  </a:outerShdw>
                </a:effectLst>
                <a:latin typeface="Maitree" panose="00000500000000000000"/>
              </a:rPr>
              <a:t>Il y a des chrétiens en </a:t>
            </a:r>
            <a:r>
              <a:rPr lang="fr-FR" sz="7200" b="1" dirty="0">
                <a:solidFill>
                  <a:srgbClr val="D7BA62"/>
                </a:solidFill>
                <a:effectLst>
                  <a:outerShdw blurRad="38100" dist="38100" dir="2700000" algn="tl">
                    <a:srgbClr val="000000">
                      <a:alpha val="43137"/>
                    </a:srgbClr>
                  </a:outerShdw>
                </a:effectLst>
                <a:latin typeface="Maitree" panose="00000500000000000000"/>
              </a:rPr>
              <a:t>Arménie</a:t>
            </a:r>
            <a:r>
              <a:rPr lang="fr-FR" sz="7200" b="1" dirty="0">
                <a:solidFill>
                  <a:srgbClr val="3B3738"/>
                </a:solidFill>
                <a:effectLst>
                  <a:outerShdw blurRad="38100" dist="38100" dir="2700000" algn="tl">
                    <a:srgbClr val="000000">
                      <a:alpha val="43137"/>
                    </a:srgbClr>
                  </a:outerShdw>
                </a:effectLst>
                <a:latin typeface="Maitree" panose="00000500000000000000"/>
              </a:rPr>
              <a:t> </a:t>
            </a:r>
          </a:p>
          <a:p>
            <a:pPr eaLnBrk="1" hangingPunct="1">
              <a:defRPr/>
            </a:pPr>
            <a:r>
              <a:rPr lang="fr-FR" sz="7200" dirty="0">
                <a:solidFill>
                  <a:srgbClr val="3B3738"/>
                </a:solidFill>
                <a:effectLst>
                  <a:outerShdw blurRad="38100" dist="38100" dir="2700000" algn="tl">
                    <a:srgbClr val="000000">
                      <a:alpha val="43137"/>
                    </a:srgbClr>
                  </a:outerShdw>
                </a:effectLst>
                <a:latin typeface="Maitree" panose="00000500000000000000"/>
              </a:rPr>
              <a:t>Evangélisé par les apôtres Thadée et Barthélémy</a:t>
            </a:r>
          </a:p>
        </p:txBody>
      </p:sp>
      <p:sp>
        <p:nvSpPr>
          <p:cNvPr id="5" name="ZoneTexte 4">
            <a:extLst>
              <a:ext uri="{FF2B5EF4-FFF2-40B4-BE49-F238E27FC236}">
                <a16:creationId xmlns:a16="http://schemas.microsoft.com/office/drawing/2014/main" id="{9DB0A50D-739E-0E88-9FAA-55B1A88FFB5B}"/>
              </a:ext>
            </a:extLst>
          </p:cNvPr>
          <p:cNvSpPr txBox="1"/>
          <p:nvPr/>
        </p:nvSpPr>
        <p:spPr>
          <a:xfrm>
            <a:off x="666196" y="10879900"/>
            <a:ext cx="16955608" cy="2308324"/>
          </a:xfrm>
          <a:prstGeom prst="rect">
            <a:avLst/>
          </a:prstGeom>
          <a:noFill/>
        </p:spPr>
        <p:txBody>
          <a:bodyPr wrap="square" rtlCol="0">
            <a:spAutoFit/>
          </a:bodyPr>
          <a:lstStyle/>
          <a:p>
            <a:r>
              <a:rPr lang="fr-FR" sz="4800" dirty="0">
                <a:solidFill>
                  <a:schemeClr val="tx2"/>
                </a:solidFill>
                <a:latin typeface="Raleway" pitchFamily="2" charset="0"/>
              </a:rPr>
              <a:t> Les chrétiens se nomment </a:t>
            </a:r>
            <a:r>
              <a:rPr lang="fr-FR" sz="4800" b="1" dirty="0">
                <a:solidFill>
                  <a:schemeClr val="tx2"/>
                </a:solidFill>
                <a:latin typeface="Raleway" pitchFamily="2" charset="0"/>
              </a:rPr>
              <a:t>Arméniens</a:t>
            </a:r>
          </a:p>
          <a:p>
            <a:endParaRPr lang="fr-FR" sz="4800" b="1" dirty="0">
              <a:solidFill>
                <a:schemeClr val="tx2"/>
              </a:solidFill>
              <a:latin typeface="Raleway" pitchFamily="2" charset="0"/>
            </a:endParaRPr>
          </a:p>
          <a:p>
            <a:r>
              <a:rPr lang="fr-FR" sz="4800" b="1" dirty="0">
                <a:solidFill>
                  <a:schemeClr val="tx2"/>
                </a:solidFill>
                <a:latin typeface="Raleway" pitchFamily="2" charset="0"/>
              </a:rPr>
              <a:t>L’Arménie devient le premier royaume chrétien en 301 </a:t>
            </a:r>
          </a:p>
        </p:txBody>
      </p:sp>
      <p:grpSp>
        <p:nvGrpSpPr>
          <p:cNvPr id="10" name="Groupe 9">
            <a:extLst>
              <a:ext uri="{FF2B5EF4-FFF2-40B4-BE49-F238E27FC236}">
                <a16:creationId xmlns:a16="http://schemas.microsoft.com/office/drawing/2014/main" id="{17F9B308-A3E8-9F62-9CD9-CC495EE5E4D3}"/>
              </a:ext>
            </a:extLst>
          </p:cNvPr>
          <p:cNvGrpSpPr/>
          <p:nvPr/>
        </p:nvGrpSpPr>
        <p:grpSpPr>
          <a:xfrm>
            <a:off x="14881206" y="448206"/>
            <a:ext cx="3136286" cy="2684207"/>
            <a:chOff x="196850" y="10006167"/>
            <a:chExt cx="4733738" cy="3574616"/>
          </a:xfrm>
        </p:grpSpPr>
        <p:pic>
          <p:nvPicPr>
            <p:cNvPr id="11" name="Image 6" descr="carte03.jpg">
              <a:extLst>
                <a:ext uri="{FF2B5EF4-FFF2-40B4-BE49-F238E27FC236}">
                  <a16:creationId xmlns:a16="http://schemas.microsoft.com/office/drawing/2014/main" id="{C584AF9E-2C6E-4DC8-0768-92749039BDF8}"/>
                </a:ext>
              </a:extLst>
            </p:cNvPr>
            <p:cNvPicPr>
              <a:picLocks noChangeAspect="1"/>
            </p:cNvPicPr>
            <p:nvPr/>
          </p:nvPicPr>
          <p:blipFill>
            <a:blip r:embed="rId3">
              <a:extLst>
                <a:ext uri="{28A0092B-C50C-407E-A947-70E740481C1C}">
                  <a14:useLocalDpi xmlns:a14="http://schemas.microsoft.com/office/drawing/2010/main" val="0"/>
                </a:ext>
              </a:extLst>
            </a:blip>
            <a:srcRect l="2283" t="1967" r="2020" b="1639"/>
            <a:stretch>
              <a:fillRect/>
            </a:stretch>
          </p:blipFill>
          <p:spPr bwMode="auto">
            <a:xfrm>
              <a:off x="196850" y="10006167"/>
              <a:ext cx="4733738" cy="3574616"/>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2" name="Ellipse 11">
              <a:extLst>
                <a:ext uri="{FF2B5EF4-FFF2-40B4-BE49-F238E27FC236}">
                  <a16:creationId xmlns:a16="http://schemas.microsoft.com/office/drawing/2014/main" id="{F42E4573-EA27-4161-85DD-2069B59FE0B5}"/>
                </a:ext>
              </a:extLst>
            </p:cNvPr>
            <p:cNvSpPr/>
            <p:nvPr/>
          </p:nvSpPr>
          <p:spPr>
            <a:xfrm>
              <a:off x="1174405" y="10739718"/>
              <a:ext cx="1066772" cy="825438"/>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4" name="Image 13" descr="Une image contenant extérieur, montagne, bâtiment, marchant&#10;&#10;Description générée automatiquement">
            <a:extLst>
              <a:ext uri="{FF2B5EF4-FFF2-40B4-BE49-F238E27FC236}">
                <a16:creationId xmlns:a16="http://schemas.microsoft.com/office/drawing/2014/main" id="{4C9BB461-A8F5-CEBF-5128-4D7C82A115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5036" r="18022" b="5623"/>
          <a:stretch/>
        </p:blipFill>
        <p:spPr>
          <a:xfrm>
            <a:off x="1286797" y="3434575"/>
            <a:ext cx="10718506" cy="6954098"/>
          </a:xfrm>
          <a:prstGeom prst="rect">
            <a:avLst/>
          </a:prstGeom>
        </p:spPr>
      </p:pic>
      <p:pic>
        <p:nvPicPr>
          <p:cNvPr id="15" name="Picture 2">
            <a:extLst>
              <a:ext uri="{FF2B5EF4-FFF2-40B4-BE49-F238E27FC236}">
                <a16:creationId xmlns:a16="http://schemas.microsoft.com/office/drawing/2014/main" id="{2A70CA17-D3E9-5B4D-2B7F-95779CF71C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5780" y="3779735"/>
            <a:ext cx="4121978" cy="307826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3">
            <a:extLst>
              <a:ext uri="{FF2B5EF4-FFF2-40B4-BE49-F238E27FC236}">
                <a16:creationId xmlns:a16="http://schemas.microsoft.com/office/drawing/2014/main" id="{25C905E9-CB69-06DF-665A-A3564112AE3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19923" b="24585"/>
          <a:stretch/>
        </p:blipFill>
        <p:spPr bwMode="auto">
          <a:xfrm>
            <a:off x="12962878" y="3707001"/>
            <a:ext cx="4719483" cy="3333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Espace réservé du contenu 4" descr="Une image contenant Visage humain, dessin, habits, peinture&#10;&#10;Description générée automatiquement">
            <a:extLst>
              <a:ext uri="{FF2B5EF4-FFF2-40B4-BE49-F238E27FC236}">
                <a16:creationId xmlns:a16="http://schemas.microsoft.com/office/drawing/2014/main" id="{A72C25C7-8F12-3DB3-3FCE-8456370550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370448" y="7612786"/>
            <a:ext cx="3763711" cy="4381906"/>
          </a:xfrm>
          <a:prstGeom prst="rect">
            <a:avLst/>
          </a:prstGeom>
        </p:spPr>
      </p:pic>
      <p:sp>
        <p:nvSpPr>
          <p:cNvPr id="3" name="Ellipse 2">
            <a:extLst>
              <a:ext uri="{FF2B5EF4-FFF2-40B4-BE49-F238E27FC236}">
                <a16:creationId xmlns:a16="http://schemas.microsoft.com/office/drawing/2014/main" id="{299EC11D-0D06-B6E7-B81C-F5CD6ACAD35C}"/>
              </a:ext>
            </a:extLst>
          </p:cNvPr>
          <p:cNvSpPr/>
          <p:nvPr/>
        </p:nvSpPr>
        <p:spPr>
          <a:xfrm>
            <a:off x="3415553" y="3874530"/>
            <a:ext cx="1506071" cy="1290918"/>
          </a:xfrm>
          <a:prstGeom prst="ellipse">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llipse 3">
            <a:extLst>
              <a:ext uri="{FF2B5EF4-FFF2-40B4-BE49-F238E27FC236}">
                <a16:creationId xmlns:a16="http://schemas.microsoft.com/office/drawing/2014/main" id="{A7DE5142-8E85-8692-C3B1-EC94ED5D3E6D}"/>
              </a:ext>
            </a:extLst>
          </p:cNvPr>
          <p:cNvSpPr/>
          <p:nvPr/>
        </p:nvSpPr>
        <p:spPr>
          <a:xfrm>
            <a:off x="14881206" y="4027949"/>
            <a:ext cx="1506071" cy="1290918"/>
          </a:xfrm>
          <a:prstGeom prst="ellipse">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FC3B8EB8-AEDF-D720-5105-C09BB231576F}"/>
              </a:ext>
            </a:extLst>
          </p:cNvPr>
          <p:cNvSpPr/>
          <p:nvPr/>
        </p:nvSpPr>
        <p:spPr>
          <a:xfrm>
            <a:off x="6520530" y="3327327"/>
            <a:ext cx="1506071" cy="1290918"/>
          </a:xfrm>
          <a:prstGeom prst="ellipse">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30067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u numéro de diapositive 1">
            <a:extLst>
              <a:ext uri="{FF2B5EF4-FFF2-40B4-BE49-F238E27FC236}">
                <a16:creationId xmlns:a16="http://schemas.microsoft.com/office/drawing/2014/main" id="{C761B119-5A5F-4E90-8BF8-D15995B74F48}"/>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6400">
                <a:solidFill>
                  <a:schemeClr val="tx1"/>
                </a:solidFill>
                <a:latin typeface="Arial" panose="020B0604020202020204" pitchFamily="34" charset="0"/>
              </a:defRPr>
            </a:lvl1pPr>
            <a:lvl2pPr marL="1485900" indent="-571500">
              <a:spcBef>
                <a:spcPct val="20000"/>
              </a:spcBef>
              <a:buChar char="–"/>
              <a:defRPr sz="5600">
                <a:solidFill>
                  <a:schemeClr val="tx1"/>
                </a:solidFill>
                <a:latin typeface="Arial" panose="020B0604020202020204" pitchFamily="34" charset="0"/>
              </a:defRPr>
            </a:lvl2pPr>
            <a:lvl3pPr marL="2286000" indent="-457200">
              <a:spcBef>
                <a:spcPct val="20000"/>
              </a:spcBef>
              <a:buChar char="•"/>
              <a:defRPr sz="4800">
                <a:solidFill>
                  <a:schemeClr val="tx1"/>
                </a:solidFill>
                <a:latin typeface="Arial" panose="020B0604020202020204" pitchFamily="34" charset="0"/>
              </a:defRPr>
            </a:lvl3pPr>
            <a:lvl4pPr marL="3200400" indent="-457200">
              <a:spcBef>
                <a:spcPct val="20000"/>
              </a:spcBef>
              <a:buChar char="–"/>
              <a:defRPr sz="4000">
                <a:solidFill>
                  <a:schemeClr val="tx1"/>
                </a:solidFill>
                <a:latin typeface="Arial" panose="020B0604020202020204" pitchFamily="34" charset="0"/>
              </a:defRPr>
            </a:lvl4pPr>
            <a:lvl5pPr marL="4114800" indent="-457200">
              <a:spcBef>
                <a:spcPct val="20000"/>
              </a:spcBef>
              <a:buChar char="»"/>
              <a:defRPr sz="4000">
                <a:solidFill>
                  <a:schemeClr val="tx1"/>
                </a:solidFill>
                <a:latin typeface="Arial" panose="020B0604020202020204" pitchFamily="34" charset="0"/>
              </a:defRPr>
            </a:lvl5pPr>
            <a:lvl6pPr marL="5029200" indent="-457200" eaLnBrk="0" fontAlgn="base" hangingPunct="0">
              <a:spcBef>
                <a:spcPct val="20000"/>
              </a:spcBef>
              <a:spcAft>
                <a:spcPct val="0"/>
              </a:spcAft>
              <a:buChar char="»"/>
              <a:defRPr sz="4000">
                <a:solidFill>
                  <a:schemeClr val="tx1"/>
                </a:solidFill>
                <a:latin typeface="Arial" panose="020B0604020202020204" pitchFamily="34" charset="0"/>
              </a:defRPr>
            </a:lvl6pPr>
            <a:lvl7pPr marL="5943600" indent="-457200" eaLnBrk="0" fontAlgn="base" hangingPunct="0">
              <a:spcBef>
                <a:spcPct val="20000"/>
              </a:spcBef>
              <a:spcAft>
                <a:spcPct val="0"/>
              </a:spcAft>
              <a:buChar char="»"/>
              <a:defRPr sz="4000">
                <a:solidFill>
                  <a:schemeClr val="tx1"/>
                </a:solidFill>
                <a:latin typeface="Arial" panose="020B0604020202020204" pitchFamily="34" charset="0"/>
              </a:defRPr>
            </a:lvl7pPr>
            <a:lvl8pPr marL="6858000" indent="-457200" eaLnBrk="0" fontAlgn="base" hangingPunct="0">
              <a:spcBef>
                <a:spcPct val="20000"/>
              </a:spcBef>
              <a:spcAft>
                <a:spcPct val="0"/>
              </a:spcAft>
              <a:buChar char="»"/>
              <a:defRPr sz="4000">
                <a:solidFill>
                  <a:schemeClr val="tx1"/>
                </a:solidFill>
                <a:latin typeface="Arial" panose="020B0604020202020204" pitchFamily="34" charset="0"/>
              </a:defRPr>
            </a:lvl8pPr>
            <a:lvl9pPr marL="7772400" indent="-457200" eaLnBrk="0" fontAlgn="base" hangingPunct="0">
              <a:spcBef>
                <a:spcPct val="20000"/>
              </a:spcBef>
              <a:spcAft>
                <a:spcPct val="0"/>
              </a:spcAft>
              <a:buChar char="»"/>
              <a:defRPr sz="4000">
                <a:solidFill>
                  <a:schemeClr val="tx1"/>
                </a:solidFill>
                <a:latin typeface="Arial" panose="020B0604020202020204" pitchFamily="34" charset="0"/>
              </a:defRPr>
            </a:lvl9pPr>
          </a:lstStyle>
          <a:p>
            <a:pPr marL="0" marR="0" lvl="0" indent="0" algn="r" defTabSz="1828800" rtl="0" eaLnBrk="1" fontAlgn="auto" latinLnBrk="0" hangingPunct="1">
              <a:lnSpc>
                <a:spcPct val="100000"/>
              </a:lnSpc>
              <a:spcBef>
                <a:spcPct val="0"/>
              </a:spcBef>
              <a:spcAft>
                <a:spcPts val="0"/>
              </a:spcAft>
              <a:buClrTx/>
              <a:buSzTx/>
              <a:buFontTx/>
              <a:buNone/>
              <a:tabLst/>
              <a:defRPr/>
            </a:pPr>
            <a:fld id="{6649EF85-9C3B-4B94-B664-DE4AF7FEC53D}" type="slidenum">
              <a:rPr kumimoji="0" lang="fr-FR" altLang="fr-FR" sz="2400" b="0" i="0" u="none" strike="noStrike" kern="1200" cap="none" spc="0" normalizeH="0" baseline="0" noProof="0">
                <a:ln>
                  <a:noFill/>
                </a:ln>
                <a:solidFill>
                  <a:srgbClr val="898989"/>
                </a:solidFill>
                <a:effectLst/>
                <a:uLnTx/>
                <a:uFillTx/>
                <a:latin typeface="Arial" panose="020B0604020202020204" pitchFamily="34" charset="0"/>
              </a:rPr>
              <a:pPr marL="0" marR="0" lvl="0" indent="0" algn="r" defTabSz="1828800" rtl="0" eaLnBrk="1" fontAlgn="auto" latinLnBrk="0" hangingPunct="1">
                <a:lnSpc>
                  <a:spcPct val="100000"/>
                </a:lnSpc>
                <a:spcBef>
                  <a:spcPct val="0"/>
                </a:spcBef>
                <a:spcAft>
                  <a:spcPts val="0"/>
                </a:spcAft>
                <a:buClrTx/>
                <a:buSzTx/>
                <a:buFontTx/>
                <a:buNone/>
                <a:tabLst/>
                <a:defRPr/>
              </a:pPr>
              <a:t>23</a:t>
            </a:fld>
            <a:endParaRPr kumimoji="0" lang="fr-FR" altLang="fr-FR" sz="2400" b="0" i="0" u="none" strike="noStrike" kern="1200" cap="none" spc="0" normalizeH="0" baseline="0" noProof="0">
              <a:ln>
                <a:noFill/>
              </a:ln>
              <a:solidFill>
                <a:srgbClr val="898989"/>
              </a:solidFill>
              <a:effectLst/>
              <a:uLnTx/>
              <a:uFillTx/>
              <a:latin typeface="Arial" panose="020B0604020202020204" pitchFamily="34" charset="0"/>
            </a:endParaRPr>
          </a:p>
        </p:txBody>
      </p:sp>
      <p:sp>
        <p:nvSpPr>
          <p:cNvPr id="13" name="ZoneTexte 12">
            <a:extLst>
              <a:ext uri="{FF2B5EF4-FFF2-40B4-BE49-F238E27FC236}">
                <a16:creationId xmlns:a16="http://schemas.microsoft.com/office/drawing/2014/main" id="{16085BDA-741B-8F53-D07D-2D33C979E446}"/>
              </a:ext>
            </a:extLst>
          </p:cNvPr>
          <p:cNvSpPr txBox="1"/>
          <p:nvPr/>
        </p:nvSpPr>
        <p:spPr>
          <a:xfrm>
            <a:off x="16035454" y="8073483"/>
            <a:ext cx="933269" cy="369332"/>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roboto"/>
                <a:ea typeface="+mn-ea"/>
                <a:cs typeface="+mn-cs"/>
              </a:rPr>
              <a:t>@Gélot</a:t>
            </a:r>
          </a:p>
        </p:txBody>
      </p:sp>
      <p:sp>
        <p:nvSpPr>
          <p:cNvPr id="5" name="ZoneTexte 4">
            <a:extLst>
              <a:ext uri="{FF2B5EF4-FFF2-40B4-BE49-F238E27FC236}">
                <a16:creationId xmlns:a16="http://schemas.microsoft.com/office/drawing/2014/main" id="{9DB0A50D-739E-0E88-9FAA-55B1A88FFB5B}"/>
              </a:ext>
            </a:extLst>
          </p:cNvPr>
          <p:cNvSpPr txBox="1"/>
          <p:nvPr/>
        </p:nvSpPr>
        <p:spPr>
          <a:xfrm>
            <a:off x="420129" y="10657106"/>
            <a:ext cx="17398314" cy="3046988"/>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dirty="0">
                <a:ln>
                  <a:noFill/>
                </a:ln>
                <a:solidFill>
                  <a:srgbClr val="3F3F3F"/>
                </a:solidFill>
                <a:effectLst/>
                <a:uLnTx/>
                <a:uFillTx/>
                <a:latin typeface="Raleway" pitchFamily="2" charset="0"/>
                <a:ea typeface="+mn-ea"/>
                <a:cs typeface="+mn-cs"/>
              </a:rPr>
              <a:t>Les chrétiens se nomment  : </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3F3F3F"/>
                </a:solidFill>
                <a:effectLst/>
                <a:uLnTx/>
                <a:uFillTx/>
                <a:latin typeface="Raleway" pitchFamily="2" charset="0"/>
                <a:ea typeface="+mn-ea"/>
                <a:cs typeface="+mn-cs"/>
              </a:rPr>
              <a:t>Ethiopiens </a:t>
            </a:r>
          </a:p>
          <a:p>
            <a:pPr marL="0" marR="0" lvl="0" indent="0" algn="l" defTabSz="1828800" rtl="0" eaLnBrk="1" fontAlgn="auto" latinLnBrk="0" hangingPunct="1">
              <a:lnSpc>
                <a:spcPct val="100000"/>
              </a:lnSpc>
              <a:spcBef>
                <a:spcPts val="0"/>
              </a:spcBef>
              <a:spcAft>
                <a:spcPts val="0"/>
              </a:spcAft>
              <a:buClrTx/>
              <a:buSzTx/>
              <a:buFontTx/>
              <a:buNone/>
              <a:tabLst/>
              <a:defRPr/>
            </a:pPr>
            <a:endParaRPr lang="fr-FR" sz="4800" b="1" dirty="0">
              <a:solidFill>
                <a:srgbClr val="3F3F3F"/>
              </a:solidFill>
              <a:latin typeface="Raleway" pitchFamily="2" charset="0"/>
            </a:endParaRP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3F3F3F"/>
                </a:solidFill>
                <a:effectLst/>
                <a:uLnTx/>
                <a:uFillTx/>
                <a:latin typeface="Raleway" pitchFamily="2" charset="0"/>
                <a:ea typeface="+mn-ea"/>
                <a:cs typeface="+mn-cs"/>
              </a:rPr>
              <a:t>C’est le 2</a:t>
            </a:r>
            <a:r>
              <a:rPr kumimoji="0" lang="fr-FR" sz="4800" b="1" i="0" u="none" strike="noStrike" kern="1200" cap="none" spc="0" normalizeH="0" baseline="30000" noProof="0" dirty="0">
                <a:ln>
                  <a:noFill/>
                </a:ln>
                <a:solidFill>
                  <a:srgbClr val="3F3F3F"/>
                </a:solidFill>
                <a:effectLst/>
                <a:uLnTx/>
                <a:uFillTx/>
                <a:latin typeface="Raleway" pitchFamily="2" charset="0"/>
                <a:ea typeface="+mn-ea"/>
                <a:cs typeface="+mn-cs"/>
              </a:rPr>
              <a:t>ème</a:t>
            </a:r>
            <a:r>
              <a:rPr kumimoji="0" lang="fr-FR" sz="4800" b="1" i="0" u="none" strike="noStrike" kern="1200" cap="none" spc="0" normalizeH="0" baseline="0" noProof="0" dirty="0">
                <a:ln>
                  <a:noFill/>
                </a:ln>
                <a:solidFill>
                  <a:srgbClr val="3F3F3F"/>
                </a:solidFill>
                <a:effectLst/>
                <a:uLnTx/>
                <a:uFillTx/>
                <a:latin typeface="Raleway" pitchFamily="2" charset="0"/>
                <a:ea typeface="+mn-ea"/>
                <a:cs typeface="+mn-cs"/>
              </a:rPr>
              <a:t> royaume qui devient chrétien en 324</a:t>
            </a:r>
          </a:p>
        </p:txBody>
      </p:sp>
      <p:sp>
        <p:nvSpPr>
          <p:cNvPr id="4" name="ZoneTexte 3">
            <a:extLst>
              <a:ext uri="{FF2B5EF4-FFF2-40B4-BE49-F238E27FC236}">
                <a16:creationId xmlns:a16="http://schemas.microsoft.com/office/drawing/2014/main" id="{79010408-FCC6-BC82-4918-BEC6B066534A}"/>
              </a:ext>
            </a:extLst>
          </p:cNvPr>
          <p:cNvSpPr txBox="1"/>
          <p:nvPr/>
        </p:nvSpPr>
        <p:spPr>
          <a:xfrm>
            <a:off x="324464" y="0"/>
            <a:ext cx="14298708" cy="2308324"/>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D7BA62"/>
                </a:solidFill>
                <a:effectLst>
                  <a:outerShdw blurRad="38100" dist="38100" dir="2700000" algn="tl">
                    <a:srgbClr val="000000">
                      <a:alpha val="43137"/>
                    </a:srgbClr>
                  </a:outerShdw>
                </a:effectLst>
                <a:uLnTx/>
                <a:uFillTx/>
                <a:latin typeface="Maitree" panose="00000500000000000000"/>
                <a:ea typeface="+mn-ea"/>
                <a:cs typeface="+mn-cs"/>
              </a:rPr>
              <a:t>L</a:t>
            </a:r>
            <a:r>
              <a:rPr kumimoji="0" lang="fr-FR" sz="7200" b="0" i="0" u="none" strike="noStrike" kern="1200" cap="none" spc="0" normalizeH="0" baseline="0" noProof="0" dirty="0">
                <a:ln>
                  <a:noFill/>
                </a:ln>
                <a:solidFill>
                  <a:srgbClr val="D7BA62"/>
                </a:solidFill>
                <a:effectLst>
                  <a:outerShdw blurRad="38100" dist="38100" dir="2700000" algn="tl">
                    <a:srgbClr val="000000">
                      <a:alpha val="43137"/>
                    </a:srgbClr>
                  </a:outerShdw>
                </a:effectLst>
                <a:uLnTx/>
                <a:uFillTx/>
                <a:latin typeface="Maitree" panose="00000500000000000000"/>
                <a:ea typeface="+mn-ea"/>
                <a:cs typeface="+mn-cs"/>
              </a:rPr>
              <a:t>’ </a:t>
            </a:r>
            <a:r>
              <a:rPr kumimoji="0" lang="fr-FR" sz="7200" b="1" i="0" u="none" strike="noStrike" kern="1200" cap="none" spc="0" normalizeH="0" baseline="0" noProof="0" dirty="0">
                <a:ln>
                  <a:noFill/>
                </a:ln>
                <a:solidFill>
                  <a:srgbClr val="D7BA62"/>
                </a:solidFill>
                <a:effectLst>
                  <a:outerShdw blurRad="38100" dist="38100" dir="2700000" algn="tl">
                    <a:srgbClr val="000000">
                      <a:alpha val="43137"/>
                    </a:srgbClr>
                  </a:outerShdw>
                </a:effectLst>
                <a:uLnTx/>
                <a:uFillTx/>
                <a:latin typeface="Maitree" panose="00000500000000000000"/>
                <a:ea typeface="+mn-ea"/>
                <a:cs typeface="+mn-cs"/>
              </a:rPr>
              <a:t>Éthiopie</a:t>
            </a:r>
            <a:r>
              <a:rPr kumimoji="0" lang="fr-FR" sz="7200" b="0" i="0" u="none" strike="noStrike" kern="1200" cap="none" spc="0" normalizeH="0" baseline="0" noProof="0" dirty="0">
                <a:ln>
                  <a:noFill/>
                </a:ln>
                <a:solidFill>
                  <a:srgbClr val="D7BA62"/>
                </a:solidFill>
                <a:effectLst>
                  <a:outerShdw blurRad="38100" dist="38100" dir="2700000" algn="tl">
                    <a:srgbClr val="000000">
                      <a:alpha val="43137"/>
                    </a:srgbClr>
                  </a:outerShdw>
                </a:effectLst>
                <a:uLnTx/>
                <a:uFillTx/>
                <a:latin typeface="Maitree" panose="00000500000000000000"/>
                <a:ea typeface="+mn-ea"/>
                <a:cs typeface="+mn-cs"/>
              </a:rPr>
              <a:t> </a:t>
            </a:r>
            <a:r>
              <a:rPr kumimoji="0" lang="fr-FR" sz="7200" b="0" i="0" u="none" strike="noStrike" kern="1200" cap="none" spc="0" normalizeH="0" baseline="0" noProof="0" dirty="0">
                <a:ln>
                  <a:noFill/>
                </a:ln>
                <a:solidFill>
                  <a:srgbClr val="3F3F3F"/>
                </a:solidFill>
                <a:effectLst>
                  <a:outerShdw blurRad="38100" dist="38100" dir="2700000" algn="tl">
                    <a:srgbClr val="000000">
                      <a:alpha val="43137"/>
                    </a:srgbClr>
                  </a:outerShdw>
                </a:effectLst>
                <a:uLnTx/>
                <a:uFillTx/>
                <a:latin typeface="Maitree" panose="00000500000000000000"/>
                <a:ea typeface="+mn-ea"/>
                <a:cs typeface="+mn-cs"/>
              </a:rPr>
              <a:t>devient chrétienne </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3F3F3F"/>
                </a:solidFill>
                <a:effectLst>
                  <a:outerShdw blurRad="38100" dist="38100" dir="2700000" algn="tl">
                    <a:srgbClr val="000000">
                      <a:alpha val="43137"/>
                    </a:srgbClr>
                  </a:outerShdw>
                </a:effectLst>
                <a:uLnTx/>
                <a:uFillTx/>
                <a:latin typeface="Maitree" panose="00000500000000000000"/>
                <a:ea typeface="+mn-ea"/>
                <a:cs typeface="+mn-cs"/>
              </a:rPr>
              <a:t>au IVème siècle</a:t>
            </a:r>
          </a:p>
        </p:txBody>
      </p:sp>
      <p:grpSp>
        <p:nvGrpSpPr>
          <p:cNvPr id="6" name="Groupe 5">
            <a:extLst>
              <a:ext uri="{FF2B5EF4-FFF2-40B4-BE49-F238E27FC236}">
                <a16:creationId xmlns:a16="http://schemas.microsoft.com/office/drawing/2014/main" id="{4D89E5FF-EB17-24BB-82E2-95D9578EE2FF}"/>
              </a:ext>
            </a:extLst>
          </p:cNvPr>
          <p:cNvGrpSpPr/>
          <p:nvPr/>
        </p:nvGrpSpPr>
        <p:grpSpPr>
          <a:xfrm>
            <a:off x="13844714" y="250070"/>
            <a:ext cx="4118822" cy="2885211"/>
            <a:chOff x="12306420" y="251012"/>
            <a:chExt cx="5981580" cy="4516905"/>
          </a:xfrm>
        </p:grpSpPr>
        <p:pic>
          <p:nvPicPr>
            <p:cNvPr id="8" name="Image 6" descr="carte03.jpg">
              <a:extLst>
                <a:ext uri="{FF2B5EF4-FFF2-40B4-BE49-F238E27FC236}">
                  <a16:creationId xmlns:a16="http://schemas.microsoft.com/office/drawing/2014/main" id="{07A583FC-9AA7-718D-F1AF-EBE9A8AF14D2}"/>
                </a:ext>
              </a:extLst>
            </p:cNvPr>
            <p:cNvPicPr>
              <a:picLocks noChangeAspect="1"/>
            </p:cNvPicPr>
            <p:nvPr/>
          </p:nvPicPr>
          <p:blipFill>
            <a:blip r:embed="rId3">
              <a:extLst>
                <a:ext uri="{28A0092B-C50C-407E-A947-70E740481C1C}">
                  <a14:useLocalDpi xmlns:a14="http://schemas.microsoft.com/office/drawing/2010/main" val="0"/>
                </a:ext>
              </a:extLst>
            </a:blip>
            <a:srcRect l="2283" t="1967" r="2020" b="1639"/>
            <a:stretch>
              <a:fillRect/>
            </a:stretch>
          </p:blipFill>
          <p:spPr bwMode="auto">
            <a:xfrm>
              <a:off x="12306420" y="251012"/>
              <a:ext cx="5981580" cy="451690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9" name="Ellipse 8">
              <a:extLst>
                <a:ext uri="{FF2B5EF4-FFF2-40B4-BE49-F238E27FC236}">
                  <a16:creationId xmlns:a16="http://schemas.microsoft.com/office/drawing/2014/main" id="{9A2F6EF7-2965-FF96-A493-9B624E6DE404}"/>
                </a:ext>
              </a:extLst>
            </p:cNvPr>
            <p:cNvSpPr/>
            <p:nvPr/>
          </p:nvSpPr>
          <p:spPr>
            <a:xfrm>
              <a:off x="14639394" y="3585883"/>
              <a:ext cx="1066772" cy="825438"/>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FFFFFF"/>
                </a:solidFill>
                <a:effectLst/>
                <a:uLnTx/>
                <a:uFillTx/>
                <a:latin typeface="roboto"/>
                <a:ea typeface="+mn-ea"/>
                <a:cs typeface="+mn-cs"/>
              </a:endParaRPr>
            </a:p>
          </p:txBody>
        </p:sp>
      </p:grpSp>
      <p:pic>
        <p:nvPicPr>
          <p:cNvPr id="18" name="Image 17" descr="Une image contenant extérieur, bâtiment, vieux, assis&#10;&#10;Description générée automatiquement">
            <a:extLst>
              <a:ext uri="{FF2B5EF4-FFF2-40B4-BE49-F238E27FC236}">
                <a16:creationId xmlns:a16="http://schemas.microsoft.com/office/drawing/2014/main" id="{A6A06A60-8D0F-6824-6C6A-656591065B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7048" y="2337984"/>
            <a:ext cx="10538415" cy="7967552"/>
          </a:xfrm>
          <a:prstGeom prst="rect">
            <a:avLst/>
          </a:prstGeom>
        </p:spPr>
      </p:pic>
      <p:pic>
        <p:nvPicPr>
          <p:cNvPr id="2" name="Image 1" descr="Une image contenant grand, rempli, plein, nombreux&#10;&#10;Description générée automatiquement">
            <a:extLst>
              <a:ext uri="{FF2B5EF4-FFF2-40B4-BE49-F238E27FC236}">
                <a16:creationId xmlns:a16="http://schemas.microsoft.com/office/drawing/2014/main" id="{654126AF-3F4D-3D5B-BC92-319E7C41E60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695" t="19433" r="13890"/>
          <a:stretch/>
        </p:blipFill>
        <p:spPr>
          <a:xfrm>
            <a:off x="11796363" y="3486851"/>
            <a:ext cx="5325575" cy="3647833"/>
          </a:xfrm>
          <a:prstGeom prst="rect">
            <a:avLst/>
          </a:prstGeom>
        </p:spPr>
      </p:pic>
      <p:sp>
        <p:nvSpPr>
          <p:cNvPr id="3" name="ZoneTexte 2">
            <a:extLst>
              <a:ext uri="{FF2B5EF4-FFF2-40B4-BE49-F238E27FC236}">
                <a16:creationId xmlns:a16="http://schemas.microsoft.com/office/drawing/2014/main" id="{023E0BAE-76B6-DFCA-8F8D-56D6AF7DDD91}"/>
              </a:ext>
            </a:extLst>
          </p:cNvPr>
          <p:cNvSpPr txBox="1">
            <a:spLocks noChangeArrowheads="1"/>
          </p:cNvSpPr>
          <p:nvPr/>
        </p:nvSpPr>
        <p:spPr bwMode="auto">
          <a:xfrm>
            <a:off x="14459151" y="7409938"/>
            <a:ext cx="307968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altLang="fr-FR" sz="3000" b="0" i="0" u="none" strike="noStrike" kern="1200" cap="none" spc="0" normalizeH="0" baseline="0" noProof="0" dirty="0">
                <a:ln>
                  <a:noFill/>
                </a:ln>
                <a:solidFill>
                  <a:srgbClr val="3F3F3F"/>
                </a:solidFill>
                <a:effectLst/>
                <a:uLnTx/>
                <a:uFillTx/>
                <a:latin typeface="Raleway" pitchFamily="2" charset="0"/>
                <a:ea typeface="+mn-ea"/>
                <a:cs typeface="+mn-cs"/>
              </a:rPr>
              <a:t>Fête de </a:t>
            </a:r>
            <a:r>
              <a:rPr kumimoji="0" lang="fr-FR" altLang="fr-FR" sz="3000" b="0" i="0" u="none" strike="noStrike" kern="1200" cap="none" spc="0" normalizeH="0" baseline="0" noProof="0" dirty="0" err="1">
                <a:ln>
                  <a:noFill/>
                </a:ln>
                <a:solidFill>
                  <a:srgbClr val="3F3F3F"/>
                </a:solidFill>
                <a:effectLst/>
                <a:uLnTx/>
                <a:uFillTx/>
                <a:latin typeface="Raleway" pitchFamily="2" charset="0"/>
                <a:ea typeface="+mn-ea"/>
                <a:cs typeface="+mn-cs"/>
              </a:rPr>
              <a:t>Timqat</a:t>
            </a:r>
            <a:r>
              <a:rPr kumimoji="0" lang="fr-FR" altLang="fr-FR" sz="3000" b="0" i="0" u="none" strike="noStrike" kern="1200" cap="none" spc="0" normalizeH="0" baseline="0" noProof="0" dirty="0">
                <a:ln>
                  <a:noFill/>
                </a:ln>
                <a:solidFill>
                  <a:srgbClr val="3F3F3F"/>
                </a:solidFill>
                <a:effectLst/>
                <a:uLnTx/>
                <a:uFillTx/>
                <a:latin typeface="Raleway" pitchFamily="2" charset="0"/>
                <a:ea typeface="+mn-ea"/>
                <a:cs typeface="+mn-cs"/>
              </a:rPr>
              <a:t> </a:t>
            </a:r>
          </a:p>
        </p:txBody>
      </p:sp>
      <p:pic>
        <p:nvPicPr>
          <p:cNvPr id="7" name="Image 6" descr="Une image contenant vêtement sacerdotal, Tradition, personne, habits&#10;&#10;Description générée automatiquement">
            <a:extLst>
              <a:ext uri="{FF2B5EF4-FFF2-40B4-BE49-F238E27FC236}">
                <a16:creationId xmlns:a16="http://schemas.microsoft.com/office/drawing/2014/main" id="{11CED6F2-4032-4607-DB6A-3542FE2AFF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41461" y="8052382"/>
            <a:ext cx="6722075" cy="4251690"/>
          </a:xfrm>
          <a:prstGeom prst="rect">
            <a:avLst/>
          </a:prstGeom>
        </p:spPr>
      </p:pic>
    </p:spTree>
    <p:extLst>
      <p:ext uri="{BB962C8B-B14F-4D97-AF65-F5344CB8AC3E}">
        <p14:creationId xmlns:p14="http://schemas.microsoft.com/office/powerpoint/2010/main" val="2636775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u numéro de diapositive 1">
            <a:extLst>
              <a:ext uri="{FF2B5EF4-FFF2-40B4-BE49-F238E27FC236}">
                <a16:creationId xmlns:a16="http://schemas.microsoft.com/office/drawing/2014/main" id="{C761B119-5A5F-4E90-8BF8-D15995B74F48}"/>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6400">
                <a:solidFill>
                  <a:schemeClr val="tx1"/>
                </a:solidFill>
                <a:latin typeface="Arial" panose="020B0604020202020204" pitchFamily="34" charset="0"/>
              </a:defRPr>
            </a:lvl1pPr>
            <a:lvl2pPr marL="1485900" indent="-571500">
              <a:spcBef>
                <a:spcPct val="20000"/>
              </a:spcBef>
              <a:buChar char="–"/>
              <a:defRPr sz="5600">
                <a:solidFill>
                  <a:schemeClr val="tx1"/>
                </a:solidFill>
                <a:latin typeface="Arial" panose="020B0604020202020204" pitchFamily="34" charset="0"/>
              </a:defRPr>
            </a:lvl2pPr>
            <a:lvl3pPr marL="2286000" indent="-457200">
              <a:spcBef>
                <a:spcPct val="20000"/>
              </a:spcBef>
              <a:buChar char="•"/>
              <a:defRPr sz="4800">
                <a:solidFill>
                  <a:schemeClr val="tx1"/>
                </a:solidFill>
                <a:latin typeface="Arial" panose="020B0604020202020204" pitchFamily="34" charset="0"/>
              </a:defRPr>
            </a:lvl3pPr>
            <a:lvl4pPr marL="3200400" indent="-457200">
              <a:spcBef>
                <a:spcPct val="20000"/>
              </a:spcBef>
              <a:buChar char="–"/>
              <a:defRPr sz="4000">
                <a:solidFill>
                  <a:schemeClr val="tx1"/>
                </a:solidFill>
                <a:latin typeface="Arial" panose="020B0604020202020204" pitchFamily="34" charset="0"/>
              </a:defRPr>
            </a:lvl4pPr>
            <a:lvl5pPr marL="4114800" indent="-457200">
              <a:spcBef>
                <a:spcPct val="20000"/>
              </a:spcBef>
              <a:buChar char="»"/>
              <a:defRPr sz="4000">
                <a:solidFill>
                  <a:schemeClr val="tx1"/>
                </a:solidFill>
                <a:latin typeface="Arial" panose="020B0604020202020204" pitchFamily="34" charset="0"/>
              </a:defRPr>
            </a:lvl5pPr>
            <a:lvl6pPr marL="5029200" indent="-457200" eaLnBrk="0" fontAlgn="base" hangingPunct="0">
              <a:spcBef>
                <a:spcPct val="20000"/>
              </a:spcBef>
              <a:spcAft>
                <a:spcPct val="0"/>
              </a:spcAft>
              <a:buChar char="»"/>
              <a:defRPr sz="4000">
                <a:solidFill>
                  <a:schemeClr val="tx1"/>
                </a:solidFill>
                <a:latin typeface="Arial" panose="020B0604020202020204" pitchFamily="34" charset="0"/>
              </a:defRPr>
            </a:lvl6pPr>
            <a:lvl7pPr marL="5943600" indent="-457200" eaLnBrk="0" fontAlgn="base" hangingPunct="0">
              <a:spcBef>
                <a:spcPct val="20000"/>
              </a:spcBef>
              <a:spcAft>
                <a:spcPct val="0"/>
              </a:spcAft>
              <a:buChar char="»"/>
              <a:defRPr sz="4000">
                <a:solidFill>
                  <a:schemeClr val="tx1"/>
                </a:solidFill>
                <a:latin typeface="Arial" panose="020B0604020202020204" pitchFamily="34" charset="0"/>
              </a:defRPr>
            </a:lvl7pPr>
            <a:lvl8pPr marL="6858000" indent="-457200" eaLnBrk="0" fontAlgn="base" hangingPunct="0">
              <a:spcBef>
                <a:spcPct val="20000"/>
              </a:spcBef>
              <a:spcAft>
                <a:spcPct val="0"/>
              </a:spcAft>
              <a:buChar char="»"/>
              <a:defRPr sz="4000">
                <a:solidFill>
                  <a:schemeClr val="tx1"/>
                </a:solidFill>
                <a:latin typeface="Arial" panose="020B0604020202020204" pitchFamily="34" charset="0"/>
              </a:defRPr>
            </a:lvl8pPr>
            <a:lvl9pPr marL="7772400" indent="-457200" eaLnBrk="0" fontAlgn="base" hangingPunct="0">
              <a:spcBef>
                <a:spcPct val="20000"/>
              </a:spcBef>
              <a:spcAft>
                <a:spcPct val="0"/>
              </a:spcAft>
              <a:buChar char="»"/>
              <a:defRPr sz="4000">
                <a:solidFill>
                  <a:schemeClr val="tx1"/>
                </a:solidFill>
                <a:latin typeface="Arial" panose="020B0604020202020204" pitchFamily="34" charset="0"/>
              </a:defRPr>
            </a:lvl9pPr>
          </a:lstStyle>
          <a:p>
            <a:pPr marL="0" marR="0" lvl="0" indent="0" algn="r" defTabSz="1828800" rtl="0" eaLnBrk="1" fontAlgn="auto" latinLnBrk="0" hangingPunct="1">
              <a:lnSpc>
                <a:spcPct val="100000"/>
              </a:lnSpc>
              <a:spcBef>
                <a:spcPct val="0"/>
              </a:spcBef>
              <a:spcAft>
                <a:spcPts val="0"/>
              </a:spcAft>
              <a:buClrTx/>
              <a:buSzTx/>
              <a:buFontTx/>
              <a:buNone/>
              <a:tabLst/>
              <a:defRPr/>
            </a:pPr>
            <a:fld id="{6649EF85-9C3B-4B94-B664-DE4AF7FEC53D}" type="slidenum">
              <a:rPr kumimoji="0" lang="fr-FR" altLang="fr-FR" sz="2400" b="0" i="0" u="none" strike="noStrike" kern="1200" cap="none" spc="0" normalizeH="0" baseline="0" noProof="0">
                <a:ln>
                  <a:noFill/>
                </a:ln>
                <a:solidFill>
                  <a:srgbClr val="898989"/>
                </a:solidFill>
                <a:effectLst/>
                <a:uLnTx/>
                <a:uFillTx/>
                <a:latin typeface="Arial" panose="020B0604020202020204" pitchFamily="34" charset="0"/>
              </a:rPr>
              <a:pPr marL="0" marR="0" lvl="0" indent="0" algn="r" defTabSz="1828800" rtl="0" eaLnBrk="1" fontAlgn="auto" latinLnBrk="0" hangingPunct="1">
                <a:lnSpc>
                  <a:spcPct val="100000"/>
                </a:lnSpc>
                <a:spcBef>
                  <a:spcPct val="0"/>
                </a:spcBef>
                <a:spcAft>
                  <a:spcPts val="0"/>
                </a:spcAft>
                <a:buClrTx/>
                <a:buSzTx/>
                <a:buFontTx/>
                <a:buNone/>
                <a:tabLst/>
                <a:defRPr/>
              </a:pPr>
              <a:t>24</a:t>
            </a:fld>
            <a:endParaRPr kumimoji="0" lang="fr-FR" altLang="fr-FR" sz="2400" b="0" i="0" u="none" strike="noStrike" kern="1200" cap="none" spc="0" normalizeH="0" baseline="0" noProof="0">
              <a:ln>
                <a:noFill/>
              </a:ln>
              <a:solidFill>
                <a:srgbClr val="898989"/>
              </a:solidFill>
              <a:effectLst/>
              <a:uLnTx/>
              <a:uFillTx/>
              <a:latin typeface="Arial" panose="020B0604020202020204" pitchFamily="34" charset="0"/>
            </a:endParaRPr>
          </a:p>
        </p:txBody>
      </p:sp>
      <p:sp>
        <p:nvSpPr>
          <p:cNvPr id="13" name="ZoneTexte 12">
            <a:extLst>
              <a:ext uri="{FF2B5EF4-FFF2-40B4-BE49-F238E27FC236}">
                <a16:creationId xmlns:a16="http://schemas.microsoft.com/office/drawing/2014/main" id="{16085BDA-741B-8F53-D07D-2D33C979E446}"/>
              </a:ext>
            </a:extLst>
          </p:cNvPr>
          <p:cNvSpPr txBox="1"/>
          <p:nvPr/>
        </p:nvSpPr>
        <p:spPr>
          <a:xfrm>
            <a:off x="16035454" y="8073483"/>
            <a:ext cx="933269" cy="369332"/>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roboto"/>
                <a:ea typeface="+mn-ea"/>
                <a:cs typeface="+mn-cs"/>
              </a:rPr>
              <a:t>@Gélot</a:t>
            </a:r>
          </a:p>
        </p:txBody>
      </p:sp>
      <p:cxnSp>
        <p:nvCxnSpPr>
          <p:cNvPr id="16" name="Connecteur droit 15">
            <a:extLst>
              <a:ext uri="{FF2B5EF4-FFF2-40B4-BE49-F238E27FC236}">
                <a16:creationId xmlns:a16="http://schemas.microsoft.com/office/drawing/2014/main" id="{43CE32B2-53DA-CAEB-1849-8020946BEB5F}"/>
              </a:ext>
            </a:extLst>
          </p:cNvPr>
          <p:cNvCxnSpPr>
            <a:cxnSpLocks/>
          </p:cNvCxnSpPr>
          <p:nvPr/>
        </p:nvCxnSpPr>
        <p:spPr>
          <a:xfrm>
            <a:off x="280453" y="1589606"/>
            <a:ext cx="12610357" cy="0"/>
          </a:xfrm>
          <a:prstGeom prst="line">
            <a:avLst/>
          </a:prstGeom>
          <a:ln w="38100">
            <a:solidFill>
              <a:srgbClr val="D7BA62"/>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9DB0A50D-739E-0E88-9FAA-55B1A88FFB5B}"/>
              </a:ext>
            </a:extLst>
          </p:cNvPr>
          <p:cNvSpPr txBox="1"/>
          <p:nvPr/>
        </p:nvSpPr>
        <p:spPr>
          <a:xfrm>
            <a:off x="13008078" y="5633885"/>
            <a:ext cx="4866968" cy="2308324"/>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dirty="0">
                <a:ln>
                  <a:noFill/>
                </a:ln>
                <a:solidFill>
                  <a:srgbClr val="3F3F3F"/>
                </a:solidFill>
                <a:effectLst/>
                <a:uLnTx/>
                <a:uFillTx/>
                <a:latin typeface="Raleway" pitchFamily="2" charset="0"/>
                <a:ea typeface="+mn-ea"/>
                <a:cs typeface="+mn-cs"/>
              </a:rPr>
              <a:t> Les chrétiens </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dirty="0">
                <a:ln>
                  <a:noFill/>
                </a:ln>
                <a:solidFill>
                  <a:srgbClr val="3F3F3F"/>
                </a:solidFill>
                <a:effectLst/>
                <a:uLnTx/>
                <a:uFillTx/>
                <a:latin typeface="Raleway" pitchFamily="2" charset="0"/>
                <a:ea typeface="+mn-ea"/>
                <a:cs typeface="+mn-cs"/>
              </a:rPr>
              <a:t>se nomment  :</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3F3F3F"/>
                </a:solidFill>
                <a:effectLst/>
                <a:uLnTx/>
                <a:uFillTx/>
                <a:latin typeface="Raleway" pitchFamily="2" charset="0"/>
                <a:ea typeface="+mn-ea"/>
                <a:cs typeface="+mn-cs"/>
              </a:rPr>
              <a:t>les Érythréens</a:t>
            </a:r>
          </a:p>
        </p:txBody>
      </p:sp>
      <p:sp>
        <p:nvSpPr>
          <p:cNvPr id="4" name="ZoneTexte 3">
            <a:extLst>
              <a:ext uri="{FF2B5EF4-FFF2-40B4-BE49-F238E27FC236}">
                <a16:creationId xmlns:a16="http://schemas.microsoft.com/office/drawing/2014/main" id="{79010408-FCC6-BC82-4918-BEC6B066534A}"/>
              </a:ext>
            </a:extLst>
          </p:cNvPr>
          <p:cNvSpPr txBox="1"/>
          <p:nvPr/>
        </p:nvSpPr>
        <p:spPr>
          <a:xfrm>
            <a:off x="0" y="316616"/>
            <a:ext cx="14298708" cy="1200329"/>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3F3F3F"/>
                </a:solidFill>
                <a:effectLst>
                  <a:outerShdw blurRad="38100" dist="38100" dir="2700000" algn="tl">
                    <a:srgbClr val="000000">
                      <a:alpha val="43137"/>
                    </a:srgbClr>
                  </a:outerShdw>
                </a:effectLst>
                <a:uLnTx/>
                <a:uFillTx/>
                <a:latin typeface="Maitree" panose="00000500000000000000"/>
                <a:ea typeface="+mn-ea"/>
                <a:cs typeface="+mn-cs"/>
              </a:rPr>
              <a:t>Il y a des chrétiens en </a:t>
            </a:r>
            <a:r>
              <a:rPr kumimoji="0" lang="fr-FR" sz="7200" b="1" i="0" u="none" strike="noStrike" kern="1200" cap="none" spc="0" normalizeH="0" baseline="0" noProof="0" dirty="0">
                <a:ln>
                  <a:noFill/>
                </a:ln>
                <a:solidFill>
                  <a:srgbClr val="D7BA62"/>
                </a:solidFill>
                <a:effectLst>
                  <a:outerShdw blurRad="38100" dist="38100" dir="2700000" algn="tl">
                    <a:srgbClr val="000000">
                      <a:alpha val="43137"/>
                    </a:srgbClr>
                  </a:outerShdw>
                </a:effectLst>
                <a:uLnTx/>
                <a:uFillTx/>
                <a:latin typeface="Maitree" panose="00000500000000000000"/>
                <a:ea typeface="+mn-ea"/>
                <a:cs typeface="+mn-cs"/>
              </a:rPr>
              <a:t>Érythrée</a:t>
            </a:r>
          </a:p>
        </p:txBody>
      </p:sp>
      <p:grpSp>
        <p:nvGrpSpPr>
          <p:cNvPr id="2" name="Groupe 1">
            <a:extLst>
              <a:ext uri="{FF2B5EF4-FFF2-40B4-BE49-F238E27FC236}">
                <a16:creationId xmlns:a16="http://schemas.microsoft.com/office/drawing/2014/main" id="{84DA1EAF-BCC4-82E4-4E53-FCF1DCF1261B}"/>
              </a:ext>
            </a:extLst>
          </p:cNvPr>
          <p:cNvGrpSpPr/>
          <p:nvPr/>
        </p:nvGrpSpPr>
        <p:grpSpPr>
          <a:xfrm>
            <a:off x="13454631" y="1598654"/>
            <a:ext cx="4174811" cy="3549445"/>
            <a:chOff x="-177800" y="10668000"/>
            <a:chExt cx="3939656" cy="2974976"/>
          </a:xfrm>
        </p:grpSpPr>
        <p:pic>
          <p:nvPicPr>
            <p:cNvPr id="3" name="Image 6" descr="carte03.jpg">
              <a:extLst>
                <a:ext uri="{FF2B5EF4-FFF2-40B4-BE49-F238E27FC236}">
                  <a16:creationId xmlns:a16="http://schemas.microsoft.com/office/drawing/2014/main" id="{550678DD-8603-D740-36A0-F4549C32FB4F}"/>
                </a:ext>
              </a:extLst>
            </p:cNvPr>
            <p:cNvPicPr>
              <a:picLocks noChangeAspect="1"/>
            </p:cNvPicPr>
            <p:nvPr/>
          </p:nvPicPr>
          <p:blipFill>
            <a:blip r:embed="rId3">
              <a:extLst>
                <a:ext uri="{28A0092B-C50C-407E-A947-70E740481C1C}">
                  <a14:useLocalDpi xmlns:a14="http://schemas.microsoft.com/office/drawing/2010/main" val="0"/>
                </a:ext>
              </a:extLst>
            </a:blip>
            <a:srcRect l="2283" t="1967" r="2020" b="1639"/>
            <a:stretch>
              <a:fillRect/>
            </a:stretch>
          </p:blipFill>
          <p:spPr bwMode="auto">
            <a:xfrm>
              <a:off x="-177800" y="10668000"/>
              <a:ext cx="3939656" cy="2974976"/>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7" name="Ellipse 6">
              <a:extLst>
                <a:ext uri="{FF2B5EF4-FFF2-40B4-BE49-F238E27FC236}">
                  <a16:creationId xmlns:a16="http://schemas.microsoft.com/office/drawing/2014/main" id="{11F04544-0F1A-6A06-5F0E-ABEB9CE96572}"/>
                </a:ext>
              </a:extLst>
            </p:cNvPr>
            <p:cNvSpPr/>
            <p:nvPr/>
          </p:nvSpPr>
          <p:spPr>
            <a:xfrm>
              <a:off x="1174406" y="12532659"/>
              <a:ext cx="1012982" cy="717862"/>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FFFFFF"/>
                </a:solidFill>
                <a:effectLst/>
                <a:uLnTx/>
                <a:uFillTx/>
                <a:latin typeface="roboto"/>
                <a:ea typeface="+mn-ea"/>
                <a:cs typeface="+mn-cs"/>
              </a:endParaRPr>
            </a:p>
          </p:txBody>
        </p:sp>
      </p:grpSp>
      <p:pic>
        <p:nvPicPr>
          <p:cNvPr id="10" name="Picture 2" descr="C:\Documents and Settings\RAMBUTEAU\Mes documents\Mes images\Ethiopie LAC TANA, LE TRESOR DE L'EGLISE NARGA (1).JPG">
            <a:extLst>
              <a:ext uri="{FF2B5EF4-FFF2-40B4-BE49-F238E27FC236}">
                <a16:creationId xmlns:a16="http://schemas.microsoft.com/office/drawing/2014/main" id="{A24E7C73-254A-1FB4-9AC8-0662F3D89A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434"/>
          <a:stretch>
            <a:fillRect/>
          </a:stretch>
        </p:blipFill>
        <p:spPr>
          <a:xfrm>
            <a:off x="658558" y="2814778"/>
            <a:ext cx="11992918" cy="8865943"/>
          </a:xfrm>
          <a:prstGeom prst="rect">
            <a:avLst/>
          </a:prstGeom>
        </p:spPr>
      </p:pic>
    </p:spTree>
    <p:extLst>
      <p:ext uri="{BB962C8B-B14F-4D97-AF65-F5344CB8AC3E}">
        <p14:creationId xmlns:p14="http://schemas.microsoft.com/office/powerpoint/2010/main" val="42318197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u numéro de diapositive 1">
            <a:extLst>
              <a:ext uri="{FF2B5EF4-FFF2-40B4-BE49-F238E27FC236}">
                <a16:creationId xmlns:a16="http://schemas.microsoft.com/office/drawing/2014/main" id="{C761B119-5A5F-4E90-8BF8-D15995B74F48}"/>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6400">
                <a:solidFill>
                  <a:schemeClr val="tx1"/>
                </a:solidFill>
                <a:latin typeface="Arial" panose="020B0604020202020204" pitchFamily="34" charset="0"/>
              </a:defRPr>
            </a:lvl1pPr>
            <a:lvl2pPr marL="1485900" indent="-571500">
              <a:spcBef>
                <a:spcPct val="20000"/>
              </a:spcBef>
              <a:buChar char="–"/>
              <a:defRPr sz="5600">
                <a:solidFill>
                  <a:schemeClr val="tx1"/>
                </a:solidFill>
                <a:latin typeface="Arial" panose="020B0604020202020204" pitchFamily="34" charset="0"/>
              </a:defRPr>
            </a:lvl2pPr>
            <a:lvl3pPr marL="2286000" indent="-457200">
              <a:spcBef>
                <a:spcPct val="20000"/>
              </a:spcBef>
              <a:buChar char="•"/>
              <a:defRPr sz="4800">
                <a:solidFill>
                  <a:schemeClr val="tx1"/>
                </a:solidFill>
                <a:latin typeface="Arial" panose="020B0604020202020204" pitchFamily="34" charset="0"/>
              </a:defRPr>
            </a:lvl3pPr>
            <a:lvl4pPr marL="3200400" indent="-457200">
              <a:spcBef>
                <a:spcPct val="20000"/>
              </a:spcBef>
              <a:buChar char="–"/>
              <a:defRPr sz="4000">
                <a:solidFill>
                  <a:schemeClr val="tx1"/>
                </a:solidFill>
                <a:latin typeface="Arial" panose="020B0604020202020204" pitchFamily="34" charset="0"/>
              </a:defRPr>
            </a:lvl4pPr>
            <a:lvl5pPr marL="4114800" indent="-457200">
              <a:spcBef>
                <a:spcPct val="20000"/>
              </a:spcBef>
              <a:buChar char="»"/>
              <a:defRPr sz="4000">
                <a:solidFill>
                  <a:schemeClr val="tx1"/>
                </a:solidFill>
                <a:latin typeface="Arial" panose="020B0604020202020204" pitchFamily="34" charset="0"/>
              </a:defRPr>
            </a:lvl5pPr>
            <a:lvl6pPr marL="5029200" indent="-457200" eaLnBrk="0" fontAlgn="base" hangingPunct="0">
              <a:spcBef>
                <a:spcPct val="20000"/>
              </a:spcBef>
              <a:spcAft>
                <a:spcPct val="0"/>
              </a:spcAft>
              <a:buChar char="»"/>
              <a:defRPr sz="4000">
                <a:solidFill>
                  <a:schemeClr val="tx1"/>
                </a:solidFill>
                <a:latin typeface="Arial" panose="020B0604020202020204" pitchFamily="34" charset="0"/>
              </a:defRPr>
            </a:lvl6pPr>
            <a:lvl7pPr marL="5943600" indent="-457200" eaLnBrk="0" fontAlgn="base" hangingPunct="0">
              <a:spcBef>
                <a:spcPct val="20000"/>
              </a:spcBef>
              <a:spcAft>
                <a:spcPct val="0"/>
              </a:spcAft>
              <a:buChar char="»"/>
              <a:defRPr sz="4000">
                <a:solidFill>
                  <a:schemeClr val="tx1"/>
                </a:solidFill>
                <a:latin typeface="Arial" panose="020B0604020202020204" pitchFamily="34" charset="0"/>
              </a:defRPr>
            </a:lvl7pPr>
            <a:lvl8pPr marL="6858000" indent="-457200" eaLnBrk="0" fontAlgn="base" hangingPunct="0">
              <a:spcBef>
                <a:spcPct val="20000"/>
              </a:spcBef>
              <a:spcAft>
                <a:spcPct val="0"/>
              </a:spcAft>
              <a:buChar char="»"/>
              <a:defRPr sz="4000">
                <a:solidFill>
                  <a:schemeClr val="tx1"/>
                </a:solidFill>
                <a:latin typeface="Arial" panose="020B0604020202020204" pitchFamily="34" charset="0"/>
              </a:defRPr>
            </a:lvl8pPr>
            <a:lvl9pPr marL="7772400" indent="-457200" eaLnBrk="0" fontAlgn="base" hangingPunct="0">
              <a:spcBef>
                <a:spcPct val="20000"/>
              </a:spcBef>
              <a:spcAft>
                <a:spcPct val="0"/>
              </a:spcAft>
              <a:buChar char="»"/>
              <a:defRPr sz="4000">
                <a:solidFill>
                  <a:schemeClr val="tx1"/>
                </a:solidFill>
                <a:latin typeface="Arial" panose="020B0604020202020204" pitchFamily="34" charset="0"/>
              </a:defRPr>
            </a:lvl9pPr>
          </a:lstStyle>
          <a:p>
            <a:pPr>
              <a:spcBef>
                <a:spcPct val="0"/>
              </a:spcBef>
              <a:buFontTx/>
              <a:buNone/>
            </a:pPr>
            <a:fld id="{6649EF85-9C3B-4B94-B664-DE4AF7FEC53D}" type="slidenum">
              <a:rPr lang="fr-FR" altLang="fr-FR" sz="2400">
                <a:solidFill>
                  <a:srgbClr val="898989"/>
                </a:solidFill>
              </a:rPr>
              <a:pPr>
                <a:spcBef>
                  <a:spcPct val="0"/>
                </a:spcBef>
                <a:buFontTx/>
                <a:buNone/>
              </a:pPr>
              <a:t>25</a:t>
            </a:fld>
            <a:endParaRPr lang="fr-FR" altLang="fr-FR" sz="2400">
              <a:solidFill>
                <a:srgbClr val="898989"/>
              </a:solidFill>
            </a:endParaRPr>
          </a:p>
        </p:txBody>
      </p:sp>
      <p:sp>
        <p:nvSpPr>
          <p:cNvPr id="13" name="ZoneTexte 12">
            <a:extLst>
              <a:ext uri="{FF2B5EF4-FFF2-40B4-BE49-F238E27FC236}">
                <a16:creationId xmlns:a16="http://schemas.microsoft.com/office/drawing/2014/main" id="{16085BDA-741B-8F53-D07D-2D33C979E446}"/>
              </a:ext>
            </a:extLst>
          </p:cNvPr>
          <p:cNvSpPr txBox="1"/>
          <p:nvPr/>
        </p:nvSpPr>
        <p:spPr>
          <a:xfrm>
            <a:off x="16035454" y="8073483"/>
            <a:ext cx="933269" cy="369332"/>
          </a:xfrm>
          <a:prstGeom prst="rect">
            <a:avLst/>
          </a:prstGeom>
          <a:noFill/>
        </p:spPr>
        <p:txBody>
          <a:bodyPr wrap="none" rtlCol="0">
            <a:spAutoFit/>
          </a:bodyPr>
          <a:lstStyle/>
          <a:p>
            <a:r>
              <a:rPr lang="fr-FR" sz="1800" dirty="0">
                <a:solidFill>
                  <a:schemeClr val="bg1"/>
                </a:solidFill>
              </a:rPr>
              <a:t>@Gélot</a:t>
            </a:r>
          </a:p>
        </p:txBody>
      </p:sp>
      <p:sp>
        <p:nvSpPr>
          <p:cNvPr id="7" name="ZoneTexte 6">
            <a:extLst>
              <a:ext uri="{FF2B5EF4-FFF2-40B4-BE49-F238E27FC236}">
                <a16:creationId xmlns:a16="http://schemas.microsoft.com/office/drawing/2014/main" id="{44343008-019D-9C9A-7041-A4CE508663CA}"/>
              </a:ext>
            </a:extLst>
          </p:cNvPr>
          <p:cNvSpPr txBox="1"/>
          <p:nvPr/>
        </p:nvSpPr>
        <p:spPr>
          <a:xfrm>
            <a:off x="280801" y="183007"/>
            <a:ext cx="14271327" cy="3416320"/>
          </a:xfrm>
          <a:prstGeom prst="rect">
            <a:avLst/>
          </a:prstGeom>
          <a:noFill/>
        </p:spPr>
        <p:txBody>
          <a:bodyPr wrap="square">
            <a:spAutoFit/>
          </a:bodyPr>
          <a:lstStyle/>
          <a:p>
            <a:pPr>
              <a:defRPr/>
            </a:pPr>
            <a:r>
              <a:rPr lang="fr-FR" sz="7200" dirty="0">
                <a:solidFill>
                  <a:srgbClr val="3B3738"/>
                </a:solidFill>
                <a:effectLst>
                  <a:outerShdw blurRad="38100" dist="38100" dir="2700000" algn="tl">
                    <a:srgbClr val="000000">
                      <a:alpha val="43137"/>
                    </a:srgbClr>
                  </a:outerShdw>
                </a:effectLst>
                <a:latin typeface="Maitree" panose="00000500000000000000"/>
              </a:rPr>
              <a:t>Il y a des chrétiens en </a:t>
            </a:r>
            <a:r>
              <a:rPr lang="fr-FR" sz="7200" b="1" dirty="0">
                <a:solidFill>
                  <a:srgbClr val="D7BA62"/>
                </a:solidFill>
                <a:effectLst>
                  <a:outerShdw blurRad="38100" dist="38100" dir="2700000" algn="tl">
                    <a:srgbClr val="000000">
                      <a:alpha val="43137"/>
                    </a:srgbClr>
                  </a:outerShdw>
                </a:effectLst>
                <a:latin typeface="Maitree" panose="00000500000000000000"/>
              </a:rPr>
              <a:t>Inde</a:t>
            </a:r>
            <a:r>
              <a:rPr lang="fr-FR" sz="7200" b="1" dirty="0">
                <a:solidFill>
                  <a:srgbClr val="3B3738"/>
                </a:solidFill>
                <a:effectLst>
                  <a:outerShdw blurRad="38100" dist="38100" dir="2700000" algn="tl">
                    <a:srgbClr val="000000">
                      <a:alpha val="43137"/>
                    </a:srgbClr>
                  </a:outerShdw>
                </a:effectLst>
                <a:latin typeface="Maitree" panose="00000500000000000000"/>
              </a:rPr>
              <a:t> </a:t>
            </a:r>
          </a:p>
          <a:p>
            <a:pPr>
              <a:defRPr/>
            </a:pPr>
            <a:r>
              <a:rPr lang="fr-FR" sz="7200" dirty="0">
                <a:solidFill>
                  <a:srgbClr val="3B3738"/>
                </a:solidFill>
                <a:effectLst>
                  <a:outerShdw blurRad="38100" dist="38100" dir="2700000" algn="tl">
                    <a:srgbClr val="000000">
                      <a:alpha val="43137"/>
                    </a:srgbClr>
                  </a:outerShdw>
                </a:effectLst>
                <a:latin typeface="Maitree" panose="00000500000000000000"/>
              </a:rPr>
              <a:t>Evangélisé par l’apôtre</a:t>
            </a:r>
          </a:p>
          <a:p>
            <a:pPr>
              <a:defRPr/>
            </a:pPr>
            <a:r>
              <a:rPr lang="fr-FR" sz="7200" dirty="0">
                <a:solidFill>
                  <a:srgbClr val="3B3738"/>
                </a:solidFill>
                <a:effectLst>
                  <a:outerShdw blurRad="38100" dist="38100" dir="2700000" algn="tl">
                    <a:srgbClr val="000000">
                      <a:alpha val="43137"/>
                    </a:srgbClr>
                  </a:outerShdw>
                </a:effectLst>
                <a:latin typeface="Maitree" panose="00000500000000000000"/>
              </a:rPr>
              <a:t>Saint Thomas</a:t>
            </a:r>
          </a:p>
        </p:txBody>
      </p:sp>
      <p:sp>
        <p:nvSpPr>
          <p:cNvPr id="5" name="ZoneTexte 4">
            <a:extLst>
              <a:ext uri="{FF2B5EF4-FFF2-40B4-BE49-F238E27FC236}">
                <a16:creationId xmlns:a16="http://schemas.microsoft.com/office/drawing/2014/main" id="{9DB0A50D-739E-0E88-9FAA-55B1A88FFB5B}"/>
              </a:ext>
            </a:extLst>
          </p:cNvPr>
          <p:cNvSpPr txBox="1"/>
          <p:nvPr/>
        </p:nvSpPr>
        <p:spPr>
          <a:xfrm>
            <a:off x="1061884" y="10933238"/>
            <a:ext cx="17226116" cy="1569660"/>
          </a:xfrm>
          <a:prstGeom prst="rect">
            <a:avLst/>
          </a:prstGeom>
          <a:noFill/>
        </p:spPr>
        <p:txBody>
          <a:bodyPr wrap="square" rtlCol="0">
            <a:spAutoFit/>
          </a:bodyPr>
          <a:lstStyle/>
          <a:p>
            <a:r>
              <a:rPr lang="fr-FR" sz="4800" dirty="0">
                <a:solidFill>
                  <a:schemeClr val="tx2"/>
                </a:solidFill>
                <a:latin typeface="Raleway" pitchFamily="2" charset="0"/>
              </a:rPr>
              <a:t>Les principales communautés chrétiennes sont les </a:t>
            </a:r>
          </a:p>
          <a:p>
            <a:r>
              <a:rPr lang="fr-FR" sz="4800" b="1" dirty="0">
                <a:solidFill>
                  <a:schemeClr val="tx2"/>
                </a:solidFill>
                <a:latin typeface="Raleway" pitchFamily="2" charset="0"/>
              </a:rPr>
              <a:t>Syro- Malabars et les Syro- Malankars</a:t>
            </a:r>
          </a:p>
        </p:txBody>
      </p:sp>
      <p:grpSp>
        <p:nvGrpSpPr>
          <p:cNvPr id="3" name="Groupe 2">
            <a:extLst>
              <a:ext uri="{FF2B5EF4-FFF2-40B4-BE49-F238E27FC236}">
                <a16:creationId xmlns:a16="http://schemas.microsoft.com/office/drawing/2014/main" id="{AC381C24-A29F-DBCD-E4FE-266368E56490}"/>
              </a:ext>
            </a:extLst>
          </p:cNvPr>
          <p:cNvGrpSpPr/>
          <p:nvPr/>
        </p:nvGrpSpPr>
        <p:grpSpPr>
          <a:xfrm>
            <a:off x="13258714" y="378774"/>
            <a:ext cx="4697880" cy="3547538"/>
            <a:chOff x="250638" y="9876735"/>
            <a:chExt cx="4697880" cy="3547538"/>
          </a:xfrm>
        </p:grpSpPr>
        <p:pic>
          <p:nvPicPr>
            <p:cNvPr id="4" name="Image 7" descr="carte03.jpg">
              <a:extLst>
                <a:ext uri="{FF2B5EF4-FFF2-40B4-BE49-F238E27FC236}">
                  <a16:creationId xmlns:a16="http://schemas.microsoft.com/office/drawing/2014/main" id="{F1E55911-ADF6-3523-E035-E4FA657381F1}"/>
                </a:ext>
              </a:extLst>
            </p:cNvPr>
            <p:cNvPicPr>
              <a:picLocks noChangeAspect="1"/>
            </p:cNvPicPr>
            <p:nvPr/>
          </p:nvPicPr>
          <p:blipFill>
            <a:blip r:embed="rId3">
              <a:extLst>
                <a:ext uri="{28A0092B-C50C-407E-A947-70E740481C1C}">
                  <a14:useLocalDpi xmlns:a14="http://schemas.microsoft.com/office/drawing/2010/main" val="0"/>
                </a:ext>
              </a:extLst>
            </a:blip>
            <a:srcRect l="2283" t="1967" r="2020" b="1639"/>
            <a:stretch>
              <a:fillRect/>
            </a:stretch>
          </p:blipFill>
          <p:spPr bwMode="auto">
            <a:xfrm>
              <a:off x="250638" y="9876735"/>
              <a:ext cx="4697880" cy="354753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6" name="Ellipse 5">
              <a:extLst>
                <a:ext uri="{FF2B5EF4-FFF2-40B4-BE49-F238E27FC236}">
                  <a16:creationId xmlns:a16="http://schemas.microsoft.com/office/drawing/2014/main" id="{3B0ACF85-D1E9-1D21-590D-FBD70824F89F}"/>
                </a:ext>
              </a:extLst>
            </p:cNvPr>
            <p:cNvSpPr/>
            <p:nvPr/>
          </p:nvSpPr>
          <p:spPr>
            <a:xfrm>
              <a:off x="3774170" y="12102354"/>
              <a:ext cx="1066772" cy="825438"/>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8" name="Picture 4">
            <a:extLst>
              <a:ext uri="{FF2B5EF4-FFF2-40B4-BE49-F238E27FC236}">
                <a16:creationId xmlns:a16="http://schemas.microsoft.com/office/drawing/2014/main" id="{3E9BF185-AE39-028F-4D4B-4E4C22A4B1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6089" r="12474"/>
          <a:stretch>
            <a:fillRect/>
          </a:stretch>
        </p:blipFill>
        <p:spPr bwMode="auto">
          <a:xfrm>
            <a:off x="10673243" y="4984955"/>
            <a:ext cx="7176518" cy="402903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629956B3-9EC0-8EBC-15DF-C99B13AD1E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1247" r="175"/>
          <a:stretch>
            <a:fillRect/>
          </a:stretch>
        </p:blipFill>
        <p:spPr bwMode="auto">
          <a:xfrm>
            <a:off x="1061884" y="3926312"/>
            <a:ext cx="9295581" cy="6994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7744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u numéro de diapositive 1">
            <a:extLst>
              <a:ext uri="{FF2B5EF4-FFF2-40B4-BE49-F238E27FC236}">
                <a16:creationId xmlns:a16="http://schemas.microsoft.com/office/drawing/2014/main" id="{C761B119-5A5F-4E90-8BF8-D15995B74F48}"/>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6400">
                <a:solidFill>
                  <a:schemeClr val="tx1"/>
                </a:solidFill>
                <a:latin typeface="Arial" panose="020B0604020202020204" pitchFamily="34" charset="0"/>
              </a:defRPr>
            </a:lvl1pPr>
            <a:lvl2pPr marL="1485900" indent="-571500">
              <a:spcBef>
                <a:spcPct val="20000"/>
              </a:spcBef>
              <a:buChar char="–"/>
              <a:defRPr sz="5600">
                <a:solidFill>
                  <a:schemeClr val="tx1"/>
                </a:solidFill>
                <a:latin typeface="Arial" panose="020B0604020202020204" pitchFamily="34" charset="0"/>
              </a:defRPr>
            </a:lvl2pPr>
            <a:lvl3pPr marL="2286000" indent="-457200">
              <a:spcBef>
                <a:spcPct val="20000"/>
              </a:spcBef>
              <a:buChar char="•"/>
              <a:defRPr sz="4800">
                <a:solidFill>
                  <a:schemeClr val="tx1"/>
                </a:solidFill>
                <a:latin typeface="Arial" panose="020B0604020202020204" pitchFamily="34" charset="0"/>
              </a:defRPr>
            </a:lvl3pPr>
            <a:lvl4pPr marL="3200400" indent="-457200">
              <a:spcBef>
                <a:spcPct val="20000"/>
              </a:spcBef>
              <a:buChar char="–"/>
              <a:defRPr sz="4000">
                <a:solidFill>
                  <a:schemeClr val="tx1"/>
                </a:solidFill>
                <a:latin typeface="Arial" panose="020B0604020202020204" pitchFamily="34" charset="0"/>
              </a:defRPr>
            </a:lvl4pPr>
            <a:lvl5pPr marL="4114800" indent="-457200">
              <a:spcBef>
                <a:spcPct val="20000"/>
              </a:spcBef>
              <a:buChar char="»"/>
              <a:defRPr sz="4000">
                <a:solidFill>
                  <a:schemeClr val="tx1"/>
                </a:solidFill>
                <a:latin typeface="Arial" panose="020B0604020202020204" pitchFamily="34" charset="0"/>
              </a:defRPr>
            </a:lvl5pPr>
            <a:lvl6pPr marL="5029200" indent="-457200" eaLnBrk="0" fontAlgn="base" hangingPunct="0">
              <a:spcBef>
                <a:spcPct val="20000"/>
              </a:spcBef>
              <a:spcAft>
                <a:spcPct val="0"/>
              </a:spcAft>
              <a:buChar char="»"/>
              <a:defRPr sz="4000">
                <a:solidFill>
                  <a:schemeClr val="tx1"/>
                </a:solidFill>
                <a:latin typeface="Arial" panose="020B0604020202020204" pitchFamily="34" charset="0"/>
              </a:defRPr>
            </a:lvl6pPr>
            <a:lvl7pPr marL="5943600" indent="-457200" eaLnBrk="0" fontAlgn="base" hangingPunct="0">
              <a:spcBef>
                <a:spcPct val="20000"/>
              </a:spcBef>
              <a:spcAft>
                <a:spcPct val="0"/>
              </a:spcAft>
              <a:buChar char="»"/>
              <a:defRPr sz="4000">
                <a:solidFill>
                  <a:schemeClr val="tx1"/>
                </a:solidFill>
                <a:latin typeface="Arial" panose="020B0604020202020204" pitchFamily="34" charset="0"/>
              </a:defRPr>
            </a:lvl7pPr>
            <a:lvl8pPr marL="6858000" indent="-457200" eaLnBrk="0" fontAlgn="base" hangingPunct="0">
              <a:spcBef>
                <a:spcPct val="20000"/>
              </a:spcBef>
              <a:spcAft>
                <a:spcPct val="0"/>
              </a:spcAft>
              <a:buChar char="»"/>
              <a:defRPr sz="4000">
                <a:solidFill>
                  <a:schemeClr val="tx1"/>
                </a:solidFill>
                <a:latin typeface="Arial" panose="020B0604020202020204" pitchFamily="34" charset="0"/>
              </a:defRPr>
            </a:lvl8pPr>
            <a:lvl9pPr marL="7772400" indent="-457200" eaLnBrk="0" fontAlgn="base" hangingPunct="0">
              <a:spcBef>
                <a:spcPct val="20000"/>
              </a:spcBef>
              <a:spcAft>
                <a:spcPct val="0"/>
              </a:spcAft>
              <a:buChar char="»"/>
              <a:defRPr sz="4000">
                <a:solidFill>
                  <a:schemeClr val="tx1"/>
                </a:solidFill>
                <a:latin typeface="Arial" panose="020B0604020202020204" pitchFamily="34" charset="0"/>
              </a:defRPr>
            </a:lvl9pPr>
          </a:lstStyle>
          <a:p>
            <a:pPr>
              <a:spcBef>
                <a:spcPct val="0"/>
              </a:spcBef>
              <a:buFontTx/>
              <a:buNone/>
            </a:pPr>
            <a:fld id="{6649EF85-9C3B-4B94-B664-DE4AF7FEC53D}" type="slidenum">
              <a:rPr lang="fr-FR" altLang="fr-FR" sz="2400">
                <a:solidFill>
                  <a:srgbClr val="898989"/>
                </a:solidFill>
              </a:rPr>
              <a:pPr>
                <a:spcBef>
                  <a:spcPct val="0"/>
                </a:spcBef>
                <a:buFontTx/>
                <a:buNone/>
              </a:pPr>
              <a:t>26</a:t>
            </a:fld>
            <a:endParaRPr lang="fr-FR" altLang="fr-FR" sz="2400">
              <a:solidFill>
                <a:srgbClr val="898989"/>
              </a:solidFill>
            </a:endParaRPr>
          </a:p>
        </p:txBody>
      </p:sp>
      <p:sp>
        <p:nvSpPr>
          <p:cNvPr id="13" name="ZoneTexte 12">
            <a:extLst>
              <a:ext uri="{FF2B5EF4-FFF2-40B4-BE49-F238E27FC236}">
                <a16:creationId xmlns:a16="http://schemas.microsoft.com/office/drawing/2014/main" id="{16085BDA-741B-8F53-D07D-2D33C979E446}"/>
              </a:ext>
            </a:extLst>
          </p:cNvPr>
          <p:cNvSpPr txBox="1"/>
          <p:nvPr/>
        </p:nvSpPr>
        <p:spPr>
          <a:xfrm>
            <a:off x="16035454" y="8073483"/>
            <a:ext cx="933269" cy="369332"/>
          </a:xfrm>
          <a:prstGeom prst="rect">
            <a:avLst/>
          </a:prstGeom>
          <a:noFill/>
        </p:spPr>
        <p:txBody>
          <a:bodyPr wrap="none" rtlCol="0">
            <a:spAutoFit/>
          </a:bodyPr>
          <a:lstStyle/>
          <a:p>
            <a:r>
              <a:rPr lang="fr-FR" sz="1800" dirty="0">
                <a:solidFill>
                  <a:schemeClr val="bg1"/>
                </a:solidFill>
              </a:rPr>
              <a:t>@Gélot</a:t>
            </a:r>
          </a:p>
        </p:txBody>
      </p:sp>
      <p:sp>
        <p:nvSpPr>
          <p:cNvPr id="20" name="ZoneTexte 19">
            <a:extLst>
              <a:ext uri="{FF2B5EF4-FFF2-40B4-BE49-F238E27FC236}">
                <a16:creationId xmlns:a16="http://schemas.microsoft.com/office/drawing/2014/main" id="{8380C317-3FEB-9075-30EE-79BC7E426086}"/>
              </a:ext>
            </a:extLst>
          </p:cNvPr>
          <p:cNvSpPr txBox="1"/>
          <p:nvPr/>
        </p:nvSpPr>
        <p:spPr>
          <a:xfrm>
            <a:off x="928789" y="12113109"/>
            <a:ext cx="10633948" cy="830997"/>
          </a:xfrm>
          <a:prstGeom prst="rect">
            <a:avLst/>
          </a:prstGeom>
          <a:noFill/>
        </p:spPr>
        <p:txBody>
          <a:bodyPr wrap="square" rtlCol="0">
            <a:spAutoFit/>
          </a:bodyPr>
          <a:lstStyle/>
          <a:p>
            <a:r>
              <a:rPr lang="fr-FR" sz="4800" dirty="0">
                <a:solidFill>
                  <a:schemeClr val="tx2"/>
                </a:solidFill>
                <a:latin typeface="Raleway" pitchFamily="2" charset="0"/>
              </a:rPr>
              <a:t>On appelle les chrétiens : </a:t>
            </a:r>
            <a:r>
              <a:rPr lang="fr-FR" sz="4800" b="1" dirty="0">
                <a:solidFill>
                  <a:schemeClr val="tx2"/>
                </a:solidFill>
                <a:latin typeface="Raleway" pitchFamily="2" charset="0"/>
              </a:rPr>
              <a:t>les Coptes </a:t>
            </a:r>
          </a:p>
        </p:txBody>
      </p:sp>
      <p:grpSp>
        <p:nvGrpSpPr>
          <p:cNvPr id="2" name="Groupe 1">
            <a:extLst>
              <a:ext uri="{FF2B5EF4-FFF2-40B4-BE49-F238E27FC236}">
                <a16:creationId xmlns:a16="http://schemas.microsoft.com/office/drawing/2014/main" id="{2BDE2612-EA28-F968-8EBD-9EEED11A5441}"/>
              </a:ext>
            </a:extLst>
          </p:cNvPr>
          <p:cNvGrpSpPr/>
          <p:nvPr/>
        </p:nvGrpSpPr>
        <p:grpSpPr>
          <a:xfrm>
            <a:off x="14486591" y="0"/>
            <a:ext cx="3801409" cy="2482476"/>
            <a:chOff x="501650" y="8724900"/>
            <a:chExt cx="5718176" cy="4318000"/>
          </a:xfrm>
        </p:grpSpPr>
        <p:pic>
          <p:nvPicPr>
            <p:cNvPr id="3" name="Image 5" descr="carte03.jpg">
              <a:extLst>
                <a:ext uri="{FF2B5EF4-FFF2-40B4-BE49-F238E27FC236}">
                  <a16:creationId xmlns:a16="http://schemas.microsoft.com/office/drawing/2014/main" id="{2628BC2F-9A26-D851-586F-A00185383325}"/>
                </a:ext>
              </a:extLst>
            </p:cNvPr>
            <p:cNvPicPr>
              <a:picLocks noChangeAspect="1"/>
            </p:cNvPicPr>
            <p:nvPr/>
          </p:nvPicPr>
          <p:blipFill>
            <a:blip r:embed="rId3">
              <a:extLst>
                <a:ext uri="{28A0092B-C50C-407E-A947-70E740481C1C}">
                  <a14:useLocalDpi xmlns:a14="http://schemas.microsoft.com/office/drawing/2010/main" val="0"/>
                </a:ext>
              </a:extLst>
            </a:blip>
            <a:srcRect l="2283" t="1967" r="2020" b="1639"/>
            <a:stretch>
              <a:fillRect/>
            </a:stretch>
          </p:blipFill>
          <p:spPr bwMode="auto">
            <a:xfrm>
              <a:off x="501650" y="8724900"/>
              <a:ext cx="5718176" cy="43180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4" name="Ellipse 3">
              <a:extLst>
                <a:ext uri="{FF2B5EF4-FFF2-40B4-BE49-F238E27FC236}">
                  <a16:creationId xmlns:a16="http://schemas.microsoft.com/office/drawing/2014/main" id="{8D516797-3AD9-F75A-38AE-A33AC52083BB}"/>
                </a:ext>
              </a:extLst>
            </p:cNvPr>
            <p:cNvSpPr/>
            <p:nvPr/>
          </p:nvSpPr>
          <p:spPr>
            <a:xfrm>
              <a:off x="2066466" y="10625969"/>
              <a:ext cx="1156009" cy="999255"/>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5" name="Picture 2" descr="http://upload.wikimedia.org/wikipedia/commons/a/af/All_Gizah_Pyramids.jpg">
            <a:extLst>
              <a:ext uri="{FF2B5EF4-FFF2-40B4-BE49-F238E27FC236}">
                <a16:creationId xmlns:a16="http://schemas.microsoft.com/office/drawing/2014/main" id="{975BB7D6-AE45-1079-ED7C-7803DF147A7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858" t="24617"/>
          <a:stretch/>
        </p:blipFill>
        <p:spPr bwMode="auto">
          <a:xfrm>
            <a:off x="12568066" y="3348964"/>
            <a:ext cx="4678759" cy="254247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44343008-019D-9C9A-7041-A4CE508663CA}"/>
              </a:ext>
            </a:extLst>
          </p:cNvPr>
          <p:cNvSpPr txBox="1"/>
          <p:nvPr/>
        </p:nvSpPr>
        <p:spPr>
          <a:xfrm>
            <a:off x="215264" y="362214"/>
            <a:ext cx="15311607" cy="3416320"/>
          </a:xfrm>
          <a:prstGeom prst="rect">
            <a:avLst/>
          </a:prstGeom>
          <a:noFill/>
        </p:spPr>
        <p:txBody>
          <a:bodyPr wrap="square">
            <a:spAutoFit/>
          </a:bodyPr>
          <a:lstStyle/>
          <a:p>
            <a:pPr>
              <a:defRPr/>
            </a:pPr>
            <a:r>
              <a:rPr lang="fr-FR" sz="7200" dirty="0">
                <a:solidFill>
                  <a:srgbClr val="3B3738"/>
                </a:solidFill>
                <a:effectLst>
                  <a:outerShdw blurRad="38100" dist="38100" dir="2700000" algn="tl">
                    <a:srgbClr val="000000">
                      <a:alpha val="43137"/>
                    </a:srgbClr>
                  </a:outerShdw>
                </a:effectLst>
                <a:latin typeface="Maitree" panose="00000500000000000000"/>
              </a:rPr>
              <a:t>Il y a des chrétiens en </a:t>
            </a:r>
            <a:r>
              <a:rPr lang="fr-FR" sz="7200" b="1" dirty="0">
                <a:solidFill>
                  <a:srgbClr val="D7BA62"/>
                </a:solidFill>
                <a:effectLst>
                  <a:outerShdw blurRad="38100" dist="38100" dir="2700000" algn="tl">
                    <a:srgbClr val="000000">
                      <a:alpha val="43137"/>
                    </a:srgbClr>
                  </a:outerShdw>
                </a:effectLst>
                <a:latin typeface="Maitree" panose="00000500000000000000"/>
              </a:rPr>
              <a:t>Égypte</a:t>
            </a:r>
            <a:r>
              <a:rPr lang="fr-FR" sz="7200" b="1" dirty="0">
                <a:solidFill>
                  <a:srgbClr val="3B3738"/>
                </a:solidFill>
                <a:effectLst>
                  <a:outerShdw blurRad="38100" dist="38100" dir="2700000" algn="tl">
                    <a:srgbClr val="000000">
                      <a:alpha val="43137"/>
                    </a:srgbClr>
                  </a:outerShdw>
                </a:effectLst>
                <a:latin typeface="Maitree" panose="00000500000000000000"/>
              </a:rPr>
              <a:t> </a:t>
            </a:r>
            <a:r>
              <a:rPr lang="fr-FR" sz="7200" dirty="0">
                <a:solidFill>
                  <a:srgbClr val="3B3738"/>
                </a:solidFill>
                <a:effectLst>
                  <a:outerShdw blurRad="38100" dist="38100" dir="2700000" algn="tl">
                    <a:srgbClr val="000000">
                      <a:alpha val="43137"/>
                    </a:srgbClr>
                  </a:outerShdw>
                </a:effectLst>
                <a:latin typeface="Maitree" panose="00000500000000000000"/>
              </a:rPr>
              <a:t>Evangélisé par l’apôtre </a:t>
            </a:r>
          </a:p>
          <a:p>
            <a:pPr>
              <a:defRPr/>
            </a:pPr>
            <a:r>
              <a:rPr lang="fr-FR" sz="7200" dirty="0">
                <a:solidFill>
                  <a:srgbClr val="3B3738"/>
                </a:solidFill>
                <a:effectLst>
                  <a:outerShdw blurRad="38100" dist="38100" dir="2700000" algn="tl">
                    <a:srgbClr val="000000">
                      <a:alpha val="43137"/>
                    </a:srgbClr>
                  </a:outerShdw>
                </a:effectLst>
                <a:latin typeface="Maitree" panose="00000500000000000000"/>
              </a:rPr>
              <a:t>Saint Marc</a:t>
            </a:r>
            <a:endParaRPr lang="fr-FR" sz="7200" dirty="0"/>
          </a:p>
        </p:txBody>
      </p:sp>
      <p:pic>
        <p:nvPicPr>
          <p:cNvPr id="12" name="Picture 4">
            <a:extLst>
              <a:ext uri="{FF2B5EF4-FFF2-40B4-BE49-F238E27FC236}">
                <a16:creationId xmlns:a16="http://schemas.microsoft.com/office/drawing/2014/main" id="{86F78823-9C75-DC4F-4057-DD6E626ADFC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140456" y="6961239"/>
            <a:ext cx="4221084" cy="6076335"/>
          </a:xfrm>
          <a:prstGeom prst="rect">
            <a:avLst/>
          </a:prstGeom>
          <a:noFill/>
          <a:extLst>
            <a:ext uri="{909E8E84-426E-40DD-AFC4-6F175D3DCCD1}">
              <a14:hiddenFill xmlns:a14="http://schemas.microsoft.com/office/drawing/2010/main">
                <a:solidFill>
                  <a:srgbClr val="FFFFFF"/>
                </a:solidFill>
              </a14:hiddenFill>
            </a:ext>
          </a:extLst>
        </p:spPr>
      </p:pic>
      <p:sp>
        <p:nvSpPr>
          <p:cNvPr id="17" name="ZoneTexte 16">
            <a:extLst>
              <a:ext uri="{FF2B5EF4-FFF2-40B4-BE49-F238E27FC236}">
                <a16:creationId xmlns:a16="http://schemas.microsoft.com/office/drawing/2014/main" id="{02547F50-416D-A9D8-E443-608A5B54D538}"/>
              </a:ext>
            </a:extLst>
          </p:cNvPr>
          <p:cNvSpPr txBox="1"/>
          <p:nvPr/>
        </p:nvSpPr>
        <p:spPr>
          <a:xfrm>
            <a:off x="926460" y="10826237"/>
            <a:ext cx="10633948" cy="646331"/>
          </a:xfrm>
          <a:prstGeom prst="rect">
            <a:avLst/>
          </a:prstGeom>
          <a:noFill/>
        </p:spPr>
        <p:txBody>
          <a:bodyPr wrap="square" rtlCol="0">
            <a:spAutoFit/>
          </a:bodyPr>
          <a:lstStyle/>
          <a:p>
            <a:pPr algn="ctr"/>
            <a:r>
              <a:rPr lang="fr-FR" dirty="0">
                <a:solidFill>
                  <a:schemeClr val="tx2"/>
                </a:solidFill>
                <a:latin typeface="Raleway" pitchFamily="2" charset="0"/>
              </a:rPr>
              <a:t>Monastère Ste Catherine, </a:t>
            </a:r>
            <a:r>
              <a:rPr lang="fr-FR" dirty="0" err="1">
                <a:solidFill>
                  <a:schemeClr val="tx2"/>
                </a:solidFill>
                <a:latin typeface="Raleway" pitchFamily="2" charset="0"/>
              </a:rPr>
              <a:t>Sinai</a:t>
            </a:r>
            <a:endParaRPr lang="fr-FR" dirty="0">
              <a:solidFill>
                <a:schemeClr val="tx2"/>
              </a:solidFill>
              <a:latin typeface="Raleway" pitchFamily="2" charset="0"/>
            </a:endParaRPr>
          </a:p>
        </p:txBody>
      </p:sp>
      <p:pic>
        <p:nvPicPr>
          <p:cNvPr id="18" name="Picture 6" descr="Au monastère Sainte-Catherine en Egypte, l'incroyable bibliothèque renaît">
            <a:extLst>
              <a:ext uri="{FF2B5EF4-FFF2-40B4-BE49-F238E27FC236}">
                <a16:creationId xmlns:a16="http://schemas.microsoft.com/office/drawing/2014/main" id="{1826C5EA-AD73-890D-B865-AF3A2F630E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9277" y="4083962"/>
            <a:ext cx="9966511" cy="6637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869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u numéro de diapositive 1">
            <a:extLst>
              <a:ext uri="{FF2B5EF4-FFF2-40B4-BE49-F238E27FC236}">
                <a16:creationId xmlns:a16="http://schemas.microsoft.com/office/drawing/2014/main" id="{C761B119-5A5F-4E90-8BF8-D15995B74F48}"/>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6400">
                <a:solidFill>
                  <a:schemeClr val="tx1"/>
                </a:solidFill>
                <a:latin typeface="Arial" panose="020B0604020202020204" pitchFamily="34" charset="0"/>
              </a:defRPr>
            </a:lvl1pPr>
            <a:lvl2pPr marL="1485900" indent="-571500">
              <a:spcBef>
                <a:spcPct val="20000"/>
              </a:spcBef>
              <a:buChar char="–"/>
              <a:defRPr sz="5600">
                <a:solidFill>
                  <a:schemeClr val="tx1"/>
                </a:solidFill>
                <a:latin typeface="Arial" panose="020B0604020202020204" pitchFamily="34" charset="0"/>
              </a:defRPr>
            </a:lvl2pPr>
            <a:lvl3pPr marL="2286000" indent="-457200">
              <a:spcBef>
                <a:spcPct val="20000"/>
              </a:spcBef>
              <a:buChar char="•"/>
              <a:defRPr sz="4800">
                <a:solidFill>
                  <a:schemeClr val="tx1"/>
                </a:solidFill>
                <a:latin typeface="Arial" panose="020B0604020202020204" pitchFamily="34" charset="0"/>
              </a:defRPr>
            </a:lvl3pPr>
            <a:lvl4pPr marL="3200400" indent="-457200">
              <a:spcBef>
                <a:spcPct val="20000"/>
              </a:spcBef>
              <a:buChar char="–"/>
              <a:defRPr sz="4000">
                <a:solidFill>
                  <a:schemeClr val="tx1"/>
                </a:solidFill>
                <a:latin typeface="Arial" panose="020B0604020202020204" pitchFamily="34" charset="0"/>
              </a:defRPr>
            </a:lvl4pPr>
            <a:lvl5pPr marL="4114800" indent="-457200">
              <a:spcBef>
                <a:spcPct val="20000"/>
              </a:spcBef>
              <a:buChar char="»"/>
              <a:defRPr sz="4000">
                <a:solidFill>
                  <a:schemeClr val="tx1"/>
                </a:solidFill>
                <a:latin typeface="Arial" panose="020B0604020202020204" pitchFamily="34" charset="0"/>
              </a:defRPr>
            </a:lvl5pPr>
            <a:lvl6pPr marL="5029200" indent="-457200" eaLnBrk="0" fontAlgn="base" hangingPunct="0">
              <a:spcBef>
                <a:spcPct val="20000"/>
              </a:spcBef>
              <a:spcAft>
                <a:spcPct val="0"/>
              </a:spcAft>
              <a:buChar char="»"/>
              <a:defRPr sz="4000">
                <a:solidFill>
                  <a:schemeClr val="tx1"/>
                </a:solidFill>
                <a:latin typeface="Arial" panose="020B0604020202020204" pitchFamily="34" charset="0"/>
              </a:defRPr>
            </a:lvl6pPr>
            <a:lvl7pPr marL="5943600" indent="-457200" eaLnBrk="0" fontAlgn="base" hangingPunct="0">
              <a:spcBef>
                <a:spcPct val="20000"/>
              </a:spcBef>
              <a:spcAft>
                <a:spcPct val="0"/>
              </a:spcAft>
              <a:buChar char="»"/>
              <a:defRPr sz="4000">
                <a:solidFill>
                  <a:schemeClr val="tx1"/>
                </a:solidFill>
                <a:latin typeface="Arial" panose="020B0604020202020204" pitchFamily="34" charset="0"/>
              </a:defRPr>
            </a:lvl7pPr>
            <a:lvl8pPr marL="6858000" indent="-457200" eaLnBrk="0" fontAlgn="base" hangingPunct="0">
              <a:spcBef>
                <a:spcPct val="20000"/>
              </a:spcBef>
              <a:spcAft>
                <a:spcPct val="0"/>
              </a:spcAft>
              <a:buChar char="»"/>
              <a:defRPr sz="4000">
                <a:solidFill>
                  <a:schemeClr val="tx1"/>
                </a:solidFill>
                <a:latin typeface="Arial" panose="020B0604020202020204" pitchFamily="34" charset="0"/>
              </a:defRPr>
            </a:lvl8pPr>
            <a:lvl9pPr marL="7772400" indent="-457200" eaLnBrk="0" fontAlgn="base" hangingPunct="0">
              <a:spcBef>
                <a:spcPct val="20000"/>
              </a:spcBef>
              <a:spcAft>
                <a:spcPct val="0"/>
              </a:spcAft>
              <a:buChar char="»"/>
              <a:defRPr sz="4000">
                <a:solidFill>
                  <a:schemeClr val="tx1"/>
                </a:solidFill>
                <a:latin typeface="Arial" panose="020B0604020202020204" pitchFamily="34" charset="0"/>
              </a:defRPr>
            </a:lvl9pPr>
          </a:lstStyle>
          <a:p>
            <a:pPr>
              <a:spcBef>
                <a:spcPct val="0"/>
              </a:spcBef>
              <a:buFontTx/>
              <a:buNone/>
            </a:pPr>
            <a:fld id="{6649EF85-9C3B-4B94-B664-DE4AF7FEC53D}" type="slidenum">
              <a:rPr lang="fr-FR" altLang="fr-FR" sz="2400">
                <a:solidFill>
                  <a:srgbClr val="898989"/>
                </a:solidFill>
              </a:rPr>
              <a:pPr>
                <a:spcBef>
                  <a:spcPct val="0"/>
                </a:spcBef>
                <a:buFontTx/>
                <a:buNone/>
              </a:pPr>
              <a:t>27</a:t>
            </a:fld>
            <a:endParaRPr lang="fr-FR" altLang="fr-FR" sz="2400">
              <a:solidFill>
                <a:srgbClr val="898989"/>
              </a:solidFill>
            </a:endParaRPr>
          </a:p>
        </p:txBody>
      </p:sp>
      <p:sp>
        <p:nvSpPr>
          <p:cNvPr id="13" name="ZoneTexte 12">
            <a:extLst>
              <a:ext uri="{FF2B5EF4-FFF2-40B4-BE49-F238E27FC236}">
                <a16:creationId xmlns:a16="http://schemas.microsoft.com/office/drawing/2014/main" id="{16085BDA-741B-8F53-D07D-2D33C979E446}"/>
              </a:ext>
            </a:extLst>
          </p:cNvPr>
          <p:cNvSpPr txBox="1"/>
          <p:nvPr/>
        </p:nvSpPr>
        <p:spPr>
          <a:xfrm>
            <a:off x="16035454" y="8073483"/>
            <a:ext cx="933269" cy="369332"/>
          </a:xfrm>
          <a:prstGeom prst="rect">
            <a:avLst/>
          </a:prstGeom>
          <a:noFill/>
        </p:spPr>
        <p:txBody>
          <a:bodyPr wrap="none" rtlCol="0">
            <a:spAutoFit/>
          </a:bodyPr>
          <a:lstStyle/>
          <a:p>
            <a:r>
              <a:rPr lang="fr-FR" sz="1800" dirty="0">
                <a:solidFill>
                  <a:schemeClr val="bg1"/>
                </a:solidFill>
              </a:rPr>
              <a:t>@Gélot</a:t>
            </a:r>
          </a:p>
        </p:txBody>
      </p:sp>
      <p:sp>
        <p:nvSpPr>
          <p:cNvPr id="20" name="ZoneTexte 19">
            <a:extLst>
              <a:ext uri="{FF2B5EF4-FFF2-40B4-BE49-F238E27FC236}">
                <a16:creationId xmlns:a16="http://schemas.microsoft.com/office/drawing/2014/main" id="{8380C317-3FEB-9075-30EE-79BC7E426086}"/>
              </a:ext>
            </a:extLst>
          </p:cNvPr>
          <p:cNvSpPr txBox="1"/>
          <p:nvPr/>
        </p:nvSpPr>
        <p:spPr>
          <a:xfrm>
            <a:off x="187152" y="12477543"/>
            <a:ext cx="11145794" cy="830997"/>
          </a:xfrm>
          <a:prstGeom prst="rect">
            <a:avLst/>
          </a:prstGeom>
          <a:noFill/>
        </p:spPr>
        <p:txBody>
          <a:bodyPr wrap="square" rtlCol="0">
            <a:spAutoFit/>
          </a:bodyPr>
          <a:lstStyle/>
          <a:p>
            <a:r>
              <a:rPr lang="fr-FR" sz="4800" dirty="0">
                <a:solidFill>
                  <a:schemeClr val="tx2"/>
                </a:solidFill>
                <a:latin typeface="Raleway" pitchFamily="2" charset="0"/>
              </a:rPr>
              <a:t>On appelle les chrétiens: </a:t>
            </a:r>
            <a:r>
              <a:rPr lang="fr-FR" sz="4800" b="1" dirty="0">
                <a:solidFill>
                  <a:schemeClr val="tx2"/>
                </a:solidFill>
                <a:latin typeface="Raleway" pitchFamily="2" charset="0"/>
              </a:rPr>
              <a:t>les Coptes </a:t>
            </a:r>
          </a:p>
        </p:txBody>
      </p:sp>
      <p:grpSp>
        <p:nvGrpSpPr>
          <p:cNvPr id="2" name="Groupe 1">
            <a:extLst>
              <a:ext uri="{FF2B5EF4-FFF2-40B4-BE49-F238E27FC236}">
                <a16:creationId xmlns:a16="http://schemas.microsoft.com/office/drawing/2014/main" id="{2BDE2612-EA28-F968-8EBD-9EEED11A5441}"/>
              </a:ext>
            </a:extLst>
          </p:cNvPr>
          <p:cNvGrpSpPr/>
          <p:nvPr/>
        </p:nvGrpSpPr>
        <p:grpSpPr>
          <a:xfrm>
            <a:off x="14486591" y="0"/>
            <a:ext cx="3801409" cy="2482476"/>
            <a:chOff x="501650" y="8724900"/>
            <a:chExt cx="5718176" cy="4318000"/>
          </a:xfrm>
        </p:grpSpPr>
        <p:pic>
          <p:nvPicPr>
            <p:cNvPr id="3" name="Image 5" descr="carte03.jpg">
              <a:extLst>
                <a:ext uri="{FF2B5EF4-FFF2-40B4-BE49-F238E27FC236}">
                  <a16:creationId xmlns:a16="http://schemas.microsoft.com/office/drawing/2014/main" id="{2628BC2F-9A26-D851-586F-A00185383325}"/>
                </a:ext>
              </a:extLst>
            </p:cNvPr>
            <p:cNvPicPr>
              <a:picLocks noChangeAspect="1"/>
            </p:cNvPicPr>
            <p:nvPr/>
          </p:nvPicPr>
          <p:blipFill>
            <a:blip r:embed="rId3">
              <a:extLst>
                <a:ext uri="{28A0092B-C50C-407E-A947-70E740481C1C}">
                  <a14:useLocalDpi xmlns:a14="http://schemas.microsoft.com/office/drawing/2010/main" val="0"/>
                </a:ext>
              </a:extLst>
            </a:blip>
            <a:srcRect l="2283" t="1967" r="2020" b="1639"/>
            <a:stretch>
              <a:fillRect/>
            </a:stretch>
          </p:blipFill>
          <p:spPr bwMode="auto">
            <a:xfrm>
              <a:off x="501650" y="8724900"/>
              <a:ext cx="5718176" cy="43180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4" name="Ellipse 3">
              <a:extLst>
                <a:ext uri="{FF2B5EF4-FFF2-40B4-BE49-F238E27FC236}">
                  <a16:creationId xmlns:a16="http://schemas.microsoft.com/office/drawing/2014/main" id="{8D516797-3AD9-F75A-38AE-A33AC52083BB}"/>
                </a:ext>
              </a:extLst>
            </p:cNvPr>
            <p:cNvSpPr/>
            <p:nvPr/>
          </p:nvSpPr>
          <p:spPr>
            <a:xfrm>
              <a:off x="2066466" y="10625969"/>
              <a:ext cx="1156009" cy="999255"/>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ZoneTexte 6">
            <a:extLst>
              <a:ext uri="{FF2B5EF4-FFF2-40B4-BE49-F238E27FC236}">
                <a16:creationId xmlns:a16="http://schemas.microsoft.com/office/drawing/2014/main" id="{44343008-019D-9C9A-7041-A4CE508663CA}"/>
              </a:ext>
            </a:extLst>
          </p:cNvPr>
          <p:cNvSpPr txBox="1"/>
          <p:nvPr/>
        </p:nvSpPr>
        <p:spPr>
          <a:xfrm>
            <a:off x="735404" y="431678"/>
            <a:ext cx="14271327" cy="3416320"/>
          </a:xfrm>
          <a:prstGeom prst="rect">
            <a:avLst/>
          </a:prstGeom>
          <a:noFill/>
        </p:spPr>
        <p:txBody>
          <a:bodyPr wrap="square">
            <a:spAutoFit/>
          </a:bodyPr>
          <a:lstStyle/>
          <a:p>
            <a:pPr>
              <a:defRPr/>
            </a:pPr>
            <a:r>
              <a:rPr lang="fr-FR" sz="7200" dirty="0">
                <a:solidFill>
                  <a:srgbClr val="3B3738"/>
                </a:solidFill>
                <a:effectLst>
                  <a:outerShdw blurRad="38100" dist="38100" dir="2700000" algn="tl">
                    <a:srgbClr val="000000">
                      <a:alpha val="43137"/>
                    </a:srgbClr>
                  </a:outerShdw>
                </a:effectLst>
                <a:latin typeface="Maitree" panose="00000500000000000000"/>
              </a:rPr>
              <a:t>Il y a des chrétiens en </a:t>
            </a:r>
            <a:r>
              <a:rPr lang="fr-FR" sz="7200" b="1" dirty="0">
                <a:solidFill>
                  <a:srgbClr val="D7BA62"/>
                </a:solidFill>
                <a:effectLst>
                  <a:outerShdw blurRad="38100" dist="38100" dir="2700000" algn="tl">
                    <a:srgbClr val="000000">
                      <a:alpha val="43137"/>
                    </a:srgbClr>
                  </a:outerShdw>
                </a:effectLst>
                <a:latin typeface="Maitree" panose="00000500000000000000"/>
              </a:rPr>
              <a:t>Égypte</a:t>
            </a:r>
            <a:r>
              <a:rPr lang="fr-FR" sz="7200" dirty="0">
                <a:solidFill>
                  <a:srgbClr val="3B3738"/>
                </a:solidFill>
                <a:effectLst>
                  <a:outerShdw blurRad="38100" dist="38100" dir="2700000" algn="tl">
                    <a:srgbClr val="000000">
                      <a:alpha val="43137"/>
                    </a:srgbClr>
                  </a:outerShdw>
                </a:effectLst>
                <a:latin typeface="Maitree" panose="00000500000000000000"/>
              </a:rPr>
              <a:t> </a:t>
            </a:r>
          </a:p>
          <a:p>
            <a:pPr>
              <a:defRPr/>
            </a:pPr>
            <a:r>
              <a:rPr lang="fr-FR" sz="7200" dirty="0">
                <a:solidFill>
                  <a:srgbClr val="3B3738"/>
                </a:solidFill>
                <a:effectLst>
                  <a:outerShdw blurRad="38100" dist="38100" dir="2700000" algn="tl">
                    <a:srgbClr val="000000">
                      <a:alpha val="43137"/>
                    </a:srgbClr>
                  </a:outerShdw>
                </a:effectLst>
                <a:latin typeface="Maitree" panose="00000500000000000000"/>
              </a:rPr>
              <a:t>Évangélisé par l’apôtre Saint Marc</a:t>
            </a:r>
            <a:endParaRPr lang="fr-FR" sz="7200" dirty="0"/>
          </a:p>
        </p:txBody>
      </p:sp>
      <p:pic>
        <p:nvPicPr>
          <p:cNvPr id="6" name="Image 5">
            <a:extLst>
              <a:ext uri="{FF2B5EF4-FFF2-40B4-BE49-F238E27FC236}">
                <a16:creationId xmlns:a16="http://schemas.microsoft.com/office/drawing/2014/main" id="{28B560EF-D388-ECAA-7CC7-FBCA10A50A4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27883"/>
          <a:stretch/>
        </p:blipFill>
        <p:spPr>
          <a:xfrm>
            <a:off x="14877537" y="7761354"/>
            <a:ext cx="3058476" cy="2989024"/>
          </a:xfrm>
          <a:prstGeom prst="rect">
            <a:avLst/>
          </a:prstGeom>
        </p:spPr>
      </p:pic>
      <p:pic>
        <p:nvPicPr>
          <p:cNvPr id="8" name="Picture 2" descr="Résultat de recherche d'images pour &quot;mariage copte&quot;">
            <a:extLst>
              <a:ext uri="{FF2B5EF4-FFF2-40B4-BE49-F238E27FC236}">
                <a16:creationId xmlns:a16="http://schemas.microsoft.com/office/drawing/2014/main" id="{38791135-CB51-F773-B673-104F50B202A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3943" t="28444" r="31566" b="14415"/>
          <a:stretch/>
        </p:blipFill>
        <p:spPr bwMode="auto">
          <a:xfrm>
            <a:off x="14951676" y="11090443"/>
            <a:ext cx="3119520" cy="2359325"/>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Dayr al-Muharraq | Holy Family in Egypt">
            <a:extLst>
              <a:ext uri="{FF2B5EF4-FFF2-40B4-BE49-F238E27FC236}">
                <a16:creationId xmlns:a16="http://schemas.microsoft.com/office/drawing/2014/main" id="{4051B36F-24FA-0671-817F-BB52DE7EFF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943" y="5500705"/>
            <a:ext cx="10217935" cy="6732484"/>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F2DAA2BD-912D-55E4-0C43-74EB7D49ADD8}"/>
              </a:ext>
            </a:extLst>
          </p:cNvPr>
          <p:cNvSpPr txBox="1"/>
          <p:nvPr/>
        </p:nvSpPr>
        <p:spPr>
          <a:xfrm>
            <a:off x="530756" y="11294907"/>
            <a:ext cx="10633948" cy="646331"/>
          </a:xfrm>
          <a:prstGeom prst="rect">
            <a:avLst/>
          </a:prstGeom>
          <a:noFill/>
        </p:spPr>
        <p:txBody>
          <a:bodyPr wrap="square" rtlCol="0">
            <a:spAutoFit/>
          </a:bodyPr>
          <a:lstStyle/>
          <a:p>
            <a:r>
              <a:rPr lang="fr-FR" dirty="0">
                <a:solidFill>
                  <a:schemeClr val="bg1"/>
                </a:solidFill>
                <a:latin typeface="Raleway" pitchFamily="2" charset="0"/>
              </a:rPr>
              <a:t>Monastère Deir Al </a:t>
            </a:r>
            <a:r>
              <a:rPr lang="fr-FR" dirty="0" err="1">
                <a:solidFill>
                  <a:schemeClr val="bg1"/>
                </a:solidFill>
                <a:latin typeface="Raleway" pitchFamily="2" charset="0"/>
              </a:rPr>
              <a:t>Muharraq</a:t>
            </a:r>
            <a:endParaRPr lang="fr-FR" dirty="0">
              <a:solidFill>
                <a:schemeClr val="bg1"/>
              </a:solidFill>
              <a:latin typeface="Raleway" pitchFamily="2" charset="0"/>
            </a:endParaRPr>
          </a:p>
        </p:txBody>
      </p:sp>
      <p:pic>
        <p:nvPicPr>
          <p:cNvPr id="5" name="Image 4" descr="Une image contenant personne, intérieur, table, homme&#10;&#10;Description générée automatiquement">
            <a:extLst>
              <a:ext uri="{FF2B5EF4-FFF2-40B4-BE49-F238E27FC236}">
                <a16:creationId xmlns:a16="http://schemas.microsoft.com/office/drawing/2014/main" id="{14365133-AE4D-7150-F703-DF2D4F7D517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9632" b="17964"/>
          <a:stretch/>
        </p:blipFill>
        <p:spPr>
          <a:xfrm>
            <a:off x="11332946" y="3158978"/>
            <a:ext cx="6707919" cy="4401671"/>
          </a:xfrm>
          <a:prstGeom prst="rect">
            <a:avLst/>
          </a:prstGeom>
        </p:spPr>
      </p:pic>
      <p:pic>
        <p:nvPicPr>
          <p:cNvPr id="10" name="Image 9" descr="t">
            <a:extLst>
              <a:ext uri="{FF2B5EF4-FFF2-40B4-BE49-F238E27FC236}">
                <a16:creationId xmlns:a16="http://schemas.microsoft.com/office/drawing/2014/main" id="{6D175E85-95A5-7853-E984-9DA6517414C1}"/>
              </a:ext>
            </a:extLst>
          </p:cNvPr>
          <p:cNvPicPr>
            <a:picLocks noChangeAspect="1"/>
          </p:cNvPicPr>
          <p:nvPr/>
        </p:nvPicPr>
        <p:blipFill rotWithShape="1">
          <a:blip r:embed="rId8">
            <a:extLst>
              <a:ext uri="{28A0092B-C50C-407E-A947-70E740481C1C}">
                <a14:useLocalDpi xmlns:a14="http://schemas.microsoft.com/office/drawing/2010/main" val="0"/>
              </a:ext>
            </a:extLst>
          </a:blip>
          <a:srcRect l="12236" r="17802"/>
          <a:stretch/>
        </p:blipFill>
        <p:spPr>
          <a:xfrm>
            <a:off x="11145794" y="7784757"/>
            <a:ext cx="3558747" cy="2973846"/>
          </a:xfrm>
          <a:prstGeom prst="rect">
            <a:avLst/>
          </a:prstGeom>
        </p:spPr>
      </p:pic>
      <p:pic>
        <p:nvPicPr>
          <p:cNvPr id="11" name="Image 10">
            <a:extLst>
              <a:ext uri="{FF2B5EF4-FFF2-40B4-BE49-F238E27FC236}">
                <a16:creationId xmlns:a16="http://schemas.microsoft.com/office/drawing/2014/main" id="{2F4B19DE-6171-7F65-037C-31E600D2E010}"/>
              </a:ext>
            </a:extLst>
          </p:cNvPr>
          <p:cNvPicPr>
            <a:picLocks noChangeAspect="1"/>
          </p:cNvPicPr>
          <p:nvPr/>
        </p:nvPicPr>
        <p:blipFill rotWithShape="1">
          <a:blip r:embed="rId9">
            <a:extLst>
              <a:ext uri="{28A0092B-C50C-407E-A947-70E740481C1C}">
                <a14:useLocalDpi xmlns:a14="http://schemas.microsoft.com/office/drawing/2010/main" val="0"/>
              </a:ext>
            </a:extLst>
          </a:blip>
          <a:srcRect t="21273" r="-1997"/>
          <a:stretch/>
        </p:blipFill>
        <p:spPr>
          <a:xfrm>
            <a:off x="11145795" y="10972800"/>
            <a:ext cx="3731740" cy="2520778"/>
          </a:xfrm>
          <a:prstGeom prst="rect">
            <a:avLst/>
          </a:prstGeom>
        </p:spPr>
      </p:pic>
      <p:pic>
        <p:nvPicPr>
          <p:cNvPr id="1026" name="Picture 2" descr="La fuite en Egypte - Mt 2, 12-23 - catéchèse enfants - Théobule">
            <a:extLst>
              <a:ext uri="{FF2B5EF4-FFF2-40B4-BE49-F238E27FC236}">
                <a16:creationId xmlns:a16="http://schemas.microsoft.com/office/drawing/2014/main" id="{451D44FE-A8E1-E014-8128-58A7EE2C922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05154" y="4613405"/>
            <a:ext cx="4965076" cy="279699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upload.wikimedia.org/wikipedia/commons/a/af/All_Gizah_Pyramids.jpg">
            <a:extLst>
              <a:ext uri="{FF2B5EF4-FFF2-40B4-BE49-F238E27FC236}">
                <a16:creationId xmlns:a16="http://schemas.microsoft.com/office/drawing/2014/main" id="{3404B437-2555-FB23-8AB0-17C5B168C6FE}"/>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7858" t="24617"/>
          <a:stretch/>
        </p:blipFill>
        <p:spPr bwMode="auto">
          <a:xfrm>
            <a:off x="1082020" y="4092352"/>
            <a:ext cx="3760418" cy="204344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867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154" name="Espace réservé du numéro de diapositive 1">
            <a:extLst>
              <a:ext uri="{FF2B5EF4-FFF2-40B4-BE49-F238E27FC236}">
                <a16:creationId xmlns:a16="http://schemas.microsoft.com/office/drawing/2014/main" id="{C761B119-5A5F-4E90-8BF8-D15995B74F48}"/>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6400">
                <a:solidFill>
                  <a:schemeClr val="tx1"/>
                </a:solidFill>
                <a:latin typeface="Arial" panose="020B0604020202020204" pitchFamily="34" charset="0"/>
              </a:defRPr>
            </a:lvl1pPr>
            <a:lvl2pPr marL="1485900" indent="-571500">
              <a:spcBef>
                <a:spcPct val="20000"/>
              </a:spcBef>
              <a:buChar char="–"/>
              <a:defRPr sz="5600">
                <a:solidFill>
                  <a:schemeClr val="tx1"/>
                </a:solidFill>
                <a:latin typeface="Arial" panose="020B0604020202020204" pitchFamily="34" charset="0"/>
              </a:defRPr>
            </a:lvl2pPr>
            <a:lvl3pPr marL="2286000" indent="-457200">
              <a:spcBef>
                <a:spcPct val="20000"/>
              </a:spcBef>
              <a:buChar char="•"/>
              <a:defRPr sz="4800">
                <a:solidFill>
                  <a:schemeClr val="tx1"/>
                </a:solidFill>
                <a:latin typeface="Arial" panose="020B0604020202020204" pitchFamily="34" charset="0"/>
              </a:defRPr>
            </a:lvl3pPr>
            <a:lvl4pPr marL="3200400" indent="-457200">
              <a:spcBef>
                <a:spcPct val="20000"/>
              </a:spcBef>
              <a:buChar char="–"/>
              <a:defRPr sz="4000">
                <a:solidFill>
                  <a:schemeClr val="tx1"/>
                </a:solidFill>
                <a:latin typeface="Arial" panose="020B0604020202020204" pitchFamily="34" charset="0"/>
              </a:defRPr>
            </a:lvl4pPr>
            <a:lvl5pPr marL="4114800" indent="-457200">
              <a:spcBef>
                <a:spcPct val="20000"/>
              </a:spcBef>
              <a:buChar char="»"/>
              <a:defRPr sz="4000">
                <a:solidFill>
                  <a:schemeClr val="tx1"/>
                </a:solidFill>
                <a:latin typeface="Arial" panose="020B0604020202020204" pitchFamily="34" charset="0"/>
              </a:defRPr>
            </a:lvl5pPr>
            <a:lvl6pPr marL="5029200" indent="-457200" eaLnBrk="0" fontAlgn="base" hangingPunct="0">
              <a:spcBef>
                <a:spcPct val="20000"/>
              </a:spcBef>
              <a:spcAft>
                <a:spcPct val="0"/>
              </a:spcAft>
              <a:buChar char="»"/>
              <a:defRPr sz="4000">
                <a:solidFill>
                  <a:schemeClr val="tx1"/>
                </a:solidFill>
                <a:latin typeface="Arial" panose="020B0604020202020204" pitchFamily="34" charset="0"/>
              </a:defRPr>
            </a:lvl6pPr>
            <a:lvl7pPr marL="5943600" indent="-457200" eaLnBrk="0" fontAlgn="base" hangingPunct="0">
              <a:spcBef>
                <a:spcPct val="20000"/>
              </a:spcBef>
              <a:spcAft>
                <a:spcPct val="0"/>
              </a:spcAft>
              <a:buChar char="»"/>
              <a:defRPr sz="4000">
                <a:solidFill>
                  <a:schemeClr val="tx1"/>
                </a:solidFill>
                <a:latin typeface="Arial" panose="020B0604020202020204" pitchFamily="34" charset="0"/>
              </a:defRPr>
            </a:lvl7pPr>
            <a:lvl8pPr marL="6858000" indent="-457200" eaLnBrk="0" fontAlgn="base" hangingPunct="0">
              <a:spcBef>
                <a:spcPct val="20000"/>
              </a:spcBef>
              <a:spcAft>
                <a:spcPct val="0"/>
              </a:spcAft>
              <a:buChar char="»"/>
              <a:defRPr sz="4000">
                <a:solidFill>
                  <a:schemeClr val="tx1"/>
                </a:solidFill>
                <a:latin typeface="Arial" panose="020B0604020202020204" pitchFamily="34" charset="0"/>
              </a:defRPr>
            </a:lvl8pPr>
            <a:lvl9pPr marL="7772400" indent="-457200" eaLnBrk="0" fontAlgn="base" hangingPunct="0">
              <a:spcBef>
                <a:spcPct val="20000"/>
              </a:spcBef>
              <a:spcAft>
                <a:spcPct val="0"/>
              </a:spcAft>
              <a:buChar char="»"/>
              <a:defRPr sz="4000">
                <a:solidFill>
                  <a:schemeClr val="tx1"/>
                </a:solidFill>
                <a:latin typeface="Arial" panose="020B0604020202020204" pitchFamily="34" charset="0"/>
              </a:defRPr>
            </a:lvl9pPr>
          </a:lstStyle>
          <a:p>
            <a:pPr>
              <a:spcBef>
                <a:spcPct val="0"/>
              </a:spcBef>
              <a:buFontTx/>
              <a:buNone/>
            </a:pPr>
            <a:fld id="{6649EF85-9C3B-4B94-B664-DE4AF7FEC53D}" type="slidenum">
              <a:rPr lang="fr-FR" altLang="fr-FR" sz="2400">
                <a:solidFill>
                  <a:srgbClr val="898989"/>
                </a:solidFill>
              </a:rPr>
              <a:pPr>
                <a:spcBef>
                  <a:spcPct val="0"/>
                </a:spcBef>
                <a:buFontTx/>
                <a:buNone/>
              </a:pPr>
              <a:t>28</a:t>
            </a:fld>
            <a:endParaRPr lang="fr-FR" altLang="fr-FR" sz="2400">
              <a:solidFill>
                <a:srgbClr val="898989"/>
              </a:solidFill>
            </a:endParaRPr>
          </a:p>
        </p:txBody>
      </p:sp>
      <p:sp>
        <p:nvSpPr>
          <p:cNvPr id="13" name="ZoneTexte 12">
            <a:extLst>
              <a:ext uri="{FF2B5EF4-FFF2-40B4-BE49-F238E27FC236}">
                <a16:creationId xmlns:a16="http://schemas.microsoft.com/office/drawing/2014/main" id="{16085BDA-741B-8F53-D07D-2D33C979E446}"/>
              </a:ext>
            </a:extLst>
          </p:cNvPr>
          <p:cNvSpPr txBox="1"/>
          <p:nvPr/>
        </p:nvSpPr>
        <p:spPr>
          <a:xfrm>
            <a:off x="16035454" y="8073483"/>
            <a:ext cx="933269" cy="369332"/>
          </a:xfrm>
          <a:prstGeom prst="rect">
            <a:avLst/>
          </a:prstGeom>
          <a:noFill/>
        </p:spPr>
        <p:txBody>
          <a:bodyPr wrap="none" rtlCol="0">
            <a:spAutoFit/>
          </a:bodyPr>
          <a:lstStyle/>
          <a:p>
            <a:r>
              <a:rPr lang="fr-FR" sz="1800" dirty="0">
                <a:solidFill>
                  <a:schemeClr val="bg1"/>
                </a:solidFill>
              </a:rPr>
              <a:t>@Gélot</a:t>
            </a:r>
          </a:p>
        </p:txBody>
      </p:sp>
      <p:sp>
        <p:nvSpPr>
          <p:cNvPr id="7" name="ZoneTexte 6">
            <a:extLst>
              <a:ext uri="{FF2B5EF4-FFF2-40B4-BE49-F238E27FC236}">
                <a16:creationId xmlns:a16="http://schemas.microsoft.com/office/drawing/2014/main" id="{44343008-019D-9C9A-7041-A4CE508663CA}"/>
              </a:ext>
            </a:extLst>
          </p:cNvPr>
          <p:cNvSpPr txBox="1"/>
          <p:nvPr/>
        </p:nvSpPr>
        <p:spPr>
          <a:xfrm>
            <a:off x="735405" y="431678"/>
            <a:ext cx="17132466" cy="1200329"/>
          </a:xfrm>
          <a:prstGeom prst="rect">
            <a:avLst/>
          </a:prstGeom>
          <a:noFill/>
        </p:spPr>
        <p:txBody>
          <a:bodyPr wrap="square">
            <a:spAutoFit/>
          </a:bodyPr>
          <a:lstStyle/>
          <a:p>
            <a:pPr>
              <a:defRPr/>
            </a:pPr>
            <a:r>
              <a:rPr lang="fr-FR" sz="7200" dirty="0">
                <a:solidFill>
                  <a:srgbClr val="3B3738"/>
                </a:solidFill>
                <a:effectLst>
                  <a:outerShdw blurRad="38100" dist="38100" dir="2700000" algn="tl">
                    <a:srgbClr val="000000">
                      <a:alpha val="43137"/>
                    </a:srgbClr>
                  </a:outerShdw>
                </a:effectLst>
                <a:latin typeface="Maitree" panose="00000500000000000000"/>
              </a:rPr>
              <a:t>Il y a des chrétiens en </a:t>
            </a:r>
            <a:r>
              <a:rPr lang="fr-FR" sz="7200" b="1" dirty="0">
                <a:solidFill>
                  <a:srgbClr val="D7BA62"/>
                </a:solidFill>
                <a:effectLst>
                  <a:outerShdw blurRad="38100" dist="38100" dir="2700000" algn="tl">
                    <a:srgbClr val="000000">
                      <a:alpha val="43137"/>
                    </a:srgbClr>
                  </a:outerShdw>
                </a:effectLst>
                <a:latin typeface="Maitree" panose="00000500000000000000"/>
              </a:rPr>
              <a:t>Égypte</a:t>
            </a:r>
            <a:endParaRPr lang="fr-FR" sz="7200" b="1" dirty="0"/>
          </a:p>
        </p:txBody>
      </p:sp>
      <p:pic>
        <p:nvPicPr>
          <p:cNvPr id="6" name="Image 5">
            <a:extLst>
              <a:ext uri="{FF2B5EF4-FFF2-40B4-BE49-F238E27FC236}">
                <a16:creationId xmlns:a16="http://schemas.microsoft.com/office/drawing/2014/main" id="{28B560EF-D388-ECAA-7CC7-FBCA10A50A4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883"/>
          <a:stretch/>
        </p:blipFill>
        <p:spPr>
          <a:xfrm>
            <a:off x="6993923" y="1606379"/>
            <a:ext cx="5494005" cy="5461686"/>
          </a:xfrm>
          <a:prstGeom prst="rect">
            <a:avLst/>
          </a:prstGeom>
        </p:spPr>
      </p:pic>
      <p:pic>
        <p:nvPicPr>
          <p:cNvPr id="8" name="Picture 2" descr="Résultat de recherche d'images pour &quot;mariage copte&quot;">
            <a:extLst>
              <a:ext uri="{FF2B5EF4-FFF2-40B4-BE49-F238E27FC236}">
                <a16:creationId xmlns:a16="http://schemas.microsoft.com/office/drawing/2014/main" id="{38791135-CB51-F773-B673-104F50B202A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943" t="28444" r="31566" b="14415"/>
          <a:stretch/>
        </p:blipFill>
        <p:spPr bwMode="auto">
          <a:xfrm>
            <a:off x="12594470" y="1655805"/>
            <a:ext cx="5421682" cy="5412260"/>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e 11">
            <a:extLst>
              <a:ext uri="{FF2B5EF4-FFF2-40B4-BE49-F238E27FC236}">
                <a16:creationId xmlns:a16="http://schemas.microsoft.com/office/drawing/2014/main" id="{33459E34-A3C9-0FB6-41E8-96D3193DCAB9}"/>
              </a:ext>
            </a:extLst>
          </p:cNvPr>
          <p:cNvGrpSpPr/>
          <p:nvPr/>
        </p:nvGrpSpPr>
        <p:grpSpPr>
          <a:xfrm>
            <a:off x="247135" y="7957753"/>
            <a:ext cx="6986272" cy="4744992"/>
            <a:chOff x="376169" y="2454694"/>
            <a:chExt cx="10633948" cy="8349512"/>
          </a:xfrm>
        </p:grpSpPr>
        <p:pic>
          <p:nvPicPr>
            <p:cNvPr id="9218" name="Picture 2" descr="Dayr al-Muharraq | Holy Family in Egypt">
              <a:extLst>
                <a:ext uri="{FF2B5EF4-FFF2-40B4-BE49-F238E27FC236}">
                  <a16:creationId xmlns:a16="http://schemas.microsoft.com/office/drawing/2014/main" id="{4051B36F-24FA-0671-817F-BB52DE7EFF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511" y="2454694"/>
              <a:ext cx="10217936" cy="7827671"/>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F2DAA2BD-912D-55E4-0C43-74EB7D49ADD8}"/>
                </a:ext>
              </a:extLst>
            </p:cNvPr>
            <p:cNvSpPr txBox="1"/>
            <p:nvPr/>
          </p:nvSpPr>
          <p:spPr>
            <a:xfrm>
              <a:off x="376169" y="10157875"/>
              <a:ext cx="10633948" cy="646331"/>
            </a:xfrm>
            <a:prstGeom prst="rect">
              <a:avLst/>
            </a:prstGeom>
            <a:noFill/>
          </p:spPr>
          <p:txBody>
            <a:bodyPr wrap="square" rtlCol="0">
              <a:spAutoFit/>
            </a:bodyPr>
            <a:lstStyle/>
            <a:p>
              <a:pPr algn="ctr"/>
              <a:r>
                <a:rPr lang="fr-FR" dirty="0">
                  <a:solidFill>
                    <a:schemeClr val="tx2"/>
                  </a:solidFill>
                  <a:latin typeface="Raleway" pitchFamily="2" charset="0"/>
                </a:rPr>
                <a:t>Monastère Deir Al </a:t>
              </a:r>
              <a:r>
                <a:rPr lang="fr-FR" dirty="0" err="1">
                  <a:solidFill>
                    <a:schemeClr val="tx2"/>
                  </a:solidFill>
                  <a:latin typeface="Raleway" pitchFamily="2" charset="0"/>
                </a:rPr>
                <a:t>Muharraq</a:t>
              </a:r>
              <a:endParaRPr lang="fr-FR" dirty="0">
                <a:solidFill>
                  <a:schemeClr val="tx2"/>
                </a:solidFill>
                <a:latin typeface="Raleway" pitchFamily="2" charset="0"/>
              </a:endParaRPr>
            </a:p>
          </p:txBody>
        </p:sp>
      </p:grpSp>
      <p:pic>
        <p:nvPicPr>
          <p:cNvPr id="5" name="Image 4" descr="Une image contenant personne, intérieur, table, homme&#10;&#10;Description générée automatiquement">
            <a:extLst>
              <a:ext uri="{FF2B5EF4-FFF2-40B4-BE49-F238E27FC236}">
                <a16:creationId xmlns:a16="http://schemas.microsoft.com/office/drawing/2014/main" id="{14365133-AE4D-7150-F703-DF2D4F7D517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9632" b="17964"/>
          <a:stretch/>
        </p:blipFill>
        <p:spPr>
          <a:xfrm>
            <a:off x="7403496" y="8076966"/>
            <a:ext cx="6707919" cy="4401671"/>
          </a:xfrm>
          <a:prstGeom prst="rect">
            <a:avLst/>
          </a:prstGeom>
        </p:spPr>
      </p:pic>
      <p:pic>
        <p:nvPicPr>
          <p:cNvPr id="10" name="Image 9" descr="t">
            <a:extLst>
              <a:ext uri="{FF2B5EF4-FFF2-40B4-BE49-F238E27FC236}">
                <a16:creationId xmlns:a16="http://schemas.microsoft.com/office/drawing/2014/main" id="{6D175E85-95A5-7853-E984-9DA6517414C1}"/>
              </a:ext>
            </a:extLst>
          </p:cNvPr>
          <p:cNvPicPr>
            <a:picLocks noChangeAspect="1"/>
          </p:cNvPicPr>
          <p:nvPr/>
        </p:nvPicPr>
        <p:blipFill rotWithShape="1">
          <a:blip r:embed="rId7">
            <a:extLst>
              <a:ext uri="{28A0092B-C50C-407E-A947-70E740481C1C}">
                <a14:useLocalDpi xmlns:a14="http://schemas.microsoft.com/office/drawing/2010/main" val="0"/>
              </a:ext>
            </a:extLst>
          </a:blip>
          <a:srcRect l="12236" r="17802"/>
          <a:stretch/>
        </p:blipFill>
        <p:spPr>
          <a:xfrm>
            <a:off x="296562" y="1655805"/>
            <a:ext cx="6448996" cy="5389066"/>
          </a:xfrm>
          <a:prstGeom prst="rect">
            <a:avLst/>
          </a:prstGeom>
        </p:spPr>
      </p:pic>
      <p:pic>
        <p:nvPicPr>
          <p:cNvPr id="11" name="Image 10">
            <a:extLst>
              <a:ext uri="{FF2B5EF4-FFF2-40B4-BE49-F238E27FC236}">
                <a16:creationId xmlns:a16="http://schemas.microsoft.com/office/drawing/2014/main" id="{2F4B19DE-6171-7F65-037C-31E600D2E010}"/>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21273" r="-1997"/>
          <a:stretch/>
        </p:blipFill>
        <p:spPr>
          <a:xfrm>
            <a:off x="14383266" y="8180172"/>
            <a:ext cx="3548812" cy="2397211"/>
          </a:xfrm>
          <a:prstGeom prst="rect">
            <a:avLst/>
          </a:prstGeom>
        </p:spPr>
      </p:pic>
    </p:spTree>
    <p:extLst>
      <p:ext uri="{BB962C8B-B14F-4D97-AF65-F5344CB8AC3E}">
        <p14:creationId xmlns:p14="http://schemas.microsoft.com/office/powerpoint/2010/main" val="31920397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u numéro de diapositive 1">
            <a:extLst>
              <a:ext uri="{FF2B5EF4-FFF2-40B4-BE49-F238E27FC236}">
                <a16:creationId xmlns:a16="http://schemas.microsoft.com/office/drawing/2014/main" id="{C761B119-5A5F-4E90-8BF8-D15995B74F48}"/>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6400">
                <a:solidFill>
                  <a:schemeClr val="tx1"/>
                </a:solidFill>
                <a:latin typeface="Arial" panose="020B0604020202020204" pitchFamily="34" charset="0"/>
              </a:defRPr>
            </a:lvl1pPr>
            <a:lvl2pPr marL="1485900" indent="-571500">
              <a:spcBef>
                <a:spcPct val="20000"/>
              </a:spcBef>
              <a:buChar char="–"/>
              <a:defRPr sz="5600">
                <a:solidFill>
                  <a:schemeClr val="tx1"/>
                </a:solidFill>
                <a:latin typeface="Arial" panose="020B0604020202020204" pitchFamily="34" charset="0"/>
              </a:defRPr>
            </a:lvl2pPr>
            <a:lvl3pPr marL="2286000" indent="-457200">
              <a:spcBef>
                <a:spcPct val="20000"/>
              </a:spcBef>
              <a:buChar char="•"/>
              <a:defRPr sz="4800">
                <a:solidFill>
                  <a:schemeClr val="tx1"/>
                </a:solidFill>
                <a:latin typeface="Arial" panose="020B0604020202020204" pitchFamily="34" charset="0"/>
              </a:defRPr>
            </a:lvl3pPr>
            <a:lvl4pPr marL="3200400" indent="-457200">
              <a:spcBef>
                <a:spcPct val="20000"/>
              </a:spcBef>
              <a:buChar char="–"/>
              <a:defRPr sz="4000">
                <a:solidFill>
                  <a:schemeClr val="tx1"/>
                </a:solidFill>
                <a:latin typeface="Arial" panose="020B0604020202020204" pitchFamily="34" charset="0"/>
              </a:defRPr>
            </a:lvl4pPr>
            <a:lvl5pPr marL="4114800" indent="-457200">
              <a:spcBef>
                <a:spcPct val="20000"/>
              </a:spcBef>
              <a:buChar char="»"/>
              <a:defRPr sz="4000">
                <a:solidFill>
                  <a:schemeClr val="tx1"/>
                </a:solidFill>
                <a:latin typeface="Arial" panose="020B0604020202020204" pitchFamily="34" charset="0"/>
              </a:defRPr>
            </a:lvl5pPr>
            <a:lvl6pPr marL="5029200" indent="-457200" eaLnBrk="0" fontAlgn="base" hangingPunct="0">
              <a:spcBef>
                <a:spcPct val="20000"/>
              </a:spcBef>
              <a:spcAft>
                <a:spcPct val="0"/>
              </a:spcAft>
              <a:buChar char="»"/>
              <a:defRPr sz="4000">
                <a:solidFill>
                  <a:schemeClr val="tx1"/>
                </a:solidFill>
                <a:latin typeface="Arial" panose="020B0604020202020204" pitchFamily="34" charset="0"/>
              </a:defRPr>
            </a:lvl6pPr>
            <a:lvl7pPr marL="5943600" indent="-457200" eaLnBrk="0" fontAlgn="base" hangingPunct="0">
              <a:spcBef>
                <a:spcPct val="20000"/>
              </a:spcBef>
              <a:spcAft>
                <a:spcPct val="0"/>
              </a:spcAft>
              <a:buChar char="»"/>
              <a:defRPr sz="4000">
                <a:solidFill>
                  <a:schemeClr val="tx1"/>
                </a:solidFill>
                <a:latin typeface="Arial" panose="020B0604020202020204" pitchFamily="34" charset="0"/>
              </a:defRPr>
            </a:lvl7pPr>
            <a:lvl8pPr marL="6858000" indent="-457200" eaLnBrk="0" fontAlgn="base" hangingPunct="0">
              <a:spcBef>
                <a:spcPct val="20000"/>
              </a:spcBef>
              <a:spcAft>
                <a:spcPct val="0"/>
              </a:spcAft>
              <a:buChar char="»"/>
              <a:defRPr sz="4000">
                <a:solidFill>
                  <a:schemeClr val="tx1"/>
                </a:solidFill>
                <a:latin typeface="Arial" panose="020B0604020202020204" pitchFamily="34" charset="0"/>
              </a:defRPr>
            </a:lvl8pPr>
            <a:lvl9pPr marL="7772400" indent="-457200" eaLnBrk="0" fontAlgn="base" hangingPunct="0">
              <a:spcBef>
                <a:spcPct val="20000"/>
              </a:spcBef>
              <a:spcAft>
                <a:spcPct val="0"/>
              </a:spcAft>
              <a:buChar char="»"/>
              <a:defRPr sz="4000">
                <a:solidFill>
                  <a:schemeClr val="tx1"/>
                </a:solidFill>
                <a:latin typeface="Arial" panose="020B0604020202020204" pitchFamily="34" charset="0"/>
              </a:defRPr>
            </a:lvl9pPr>
          </a:lstStyle>
          <a:p>
            <a:pPr marL="0" marR="0" lvl="0" indent="0" algn="r" defTabSz="1828800" rtl="0" eaLnBrk="1" fontAlgn="auto" latinLnBrk="0" hangingPunct="1">
              <a:lnSpc>
                <a:spcPct val="100000"/>
              </a:lnSpc>
              <a:spcBef>
                <a:spcPct val="0"/>
              </a:spcBef>
              <a:spcAft>
                <a:spcPts val="0"/>
              </a:spcAft>
              <a:buClrTx/>
              <a:buSzTx/>
              <a:buFontTx/>
              <a:buNone/>
              <a:tabLst/>
              <a:defRPr/>
            </a:pPr>
            <a:fld id="{6649EF85-9C3B-4B94-B664-DE4AF7FEC53D}" type="slidenum">
              <a:rPr kumimoji="0" lang="fr-FR" altLang="fr-FR" sz="2400" b="0" i="0" u="none" strike="noStrike" kern="1200" cap="none" spc="0" normalizeH="0" baseline="0" noProof="0">
                <a:ln>
                  <a:noFill/>
                </a:ln>
                <a:solidFill>
                  <a:srgbClr val="898989"/>
                </a:solidFill>
                <a:effectLst/>
                <a:uLnTx/>
                <a:uFillTx/>
                <a:latin typeface="Arial" panose="020B0604020202020204" pitchFamily="34" charset="0"/>
              </a:rPr>
              <a:pPr marL="0" marR="0" lvl="0" indent="0" algn="r" defTabSz="1828800" rtl="0" eaLnBrk="1" fontAlgn="auto" latinLnBrk="0" hangingPunct="1">
                <a:lnSpc>
                  <a:spcPct val="100000"/>
                </a:lnSpc>
                <a:spcBef>
                  <a:spcPct val="0"/>
                </a:spcBef>
                <a:spcAft>
                  <a:spcPts val="0"/>
                </a:spcAft>
                <a:buClrTx/>
                <a:buSzTx/>
                <a:buFontTx/>
                <a:buNone/>
                <a:tabLst/>
                <a:defRPr/>
              </a:pPr>
              <a:t>29</a:t>
            </a:fld>
            <a:endParaRPr kumimoji="0" lang="fr-FR" altLang="fr-FR" sz="2400" b="0" i="0" u="none" strike="noStrike" kern="1200" cap="none" spc="0" normalizeH="0" baseline="0" noProof="0">
              <a:ln>
                <a:noFill/>
              </a:ln>
              <a:solidFill>
                <a:srgbClr val="898989"/>
              </a:solidFill>
              <a:effectLst/>
              <a:uLnTx/>
              <a:uFillTx/>
              <a:latin typeface="Arial" panose="020B0604020202020204" pitchFamily="34" charset="0"/>
            </a:endParaRPr>
          </a:p>
        </p:txBody>
      </p:sp>
      <p:sp>
        <p:nvSpPr>
          <p:cNvPr id="8" name="ZoneTexte 7">
            <a:extLst>
              <a:ext uri="{FF2B5EF4-FFF2-40B4-BE49-F238E27FC236}">
                <a16:creationId xmlns:a16="http://schemas.microsoft.com/office/drawing/2014/main" id="{9AE578CA-900E-41BF-AB28-DB7DFEE92557}"/>
              </a:ext>
            </a:extLst>
          </p:cNvPr>
          <p:cNvSpPr txBox="1"/>
          <p:nvPr/>
        </p:nvSpPr>
        <p:spPr>
          <a:xfrm>
            <a:off x="565550" y="388685"/>
            <a:ext cx="12704401" cy="4524315"/>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3B3738"/>
                </a:solidFill>
                <a:effectLst>
                  <a:outerShdw blurRad="38100" dist="38100" dir="2700000" algn="tl">
                    <a:srgbClr val="000000">
                      <a:alpha val="43137"/>
                    </a:srgbClr>
                  </a:outerShdw>
                </a:effectLst>
                <a:uLnTx/>
                <a:uFillTx/>
                <a:latin typeface="Maitree" panose="00000500000000000000"/>
                <a:ea typeface="+mn-ea"/>
                <a:cs typeface="+mn-cs"/>
              </a:rPr>
              <a:t>Il y a des chrétiens en </a:t>
            </a:r>
            <a:r>
              <a:rPr kumimoji="0" lang="fr-FR" sz="7200" b="1" i="0" u="none" strike="noStrike" kern="1200" cap="none" spc="0" normalizeH="0" baseline="0" noProof="0" dirty="0">
                <a:ln>
                  <a:noFill/>
                </a:ln>
                <a:solidFill>
                  <a:srgbClr val="D7BA62"/>
                </a:solidFill>
                <a:effectLst>
                  <a:outerShdw blurRad="38100" dist="38100" dir="2700000" algn="tl">
                    <a:srgbClr val="000000">
                      <a:alpha val="43137"/>
                    </a:srgbClr>
                  </a:outerShdw>
                </a:effectLst>
                <a:uLnTx/>
                <a:uFillTx/>
                <a:latin typeface="Maitree" panose="00000500000000000000"/>
                <a:ea typeface="+mn-ea"/>
                <a:cs typeface="+mn-cs"/>
              </a:rPr>
              <a:t>Irak,</a:t>
            </a:r>
            <a:r>
              <a:rPr kumimoji="0" lang="fr-FR" sz="7200" b="0" i="0" u="none" strike="noStrike" kern="1200" cap="none" spc="0" normalizeH="0" baseline="0" noProof="0" dirty="0">
                <a:ln>
                  <a:noFill/>
                </a:ln>
                <a:solidFill>
                  <a:srgbClr val="3B3738"/>
                </a:solidFill>
                <a:effectLst>
                  <a:outerShdw blurRad="38100" dist="38100" dir="2700000" algn="tl">
                    <a:srgbClr val="000000">
                      <a:alpha val="43137"/>
                    </a:srgbClr>
                  </a:outerShdw>
                </a:effectLst>
                <a:uLnTx/>
                <a:uFillTx/>
                <a:latin typeface="Maitree" panose="00000500000000000000"/>
                <a:ea typeface="+mn-ea"/>
                <a:cs typeface="+mn-cs"/>
              </a:rPr>
              <a:t> Evangélisé par l’apôtre Saint Thomas</a:t>
            </a:r>
            <a:endParaRPr kumimoji="0" lang="fr-FR" sz="7200" b="0" i="0" u="none" strike="noStrike" kern="1200" cap="none" spc="0" normalizeH="0" baseline="0" noProof="0" dirty="0">
              <a:ln>
                <a:noFill/>
              </a:ln>
              <a:solidFill>
                <a:srgbClr val="7E7E7E"/>
              </a:solidFill>
              <a:effectLst/>
              <a:uLnTx/>
              <a:uFillTx/>
              <a:latin typeface="roboto"/>
              <a:ea typeface="+mn-ea"/>
              <a:cs typeface="+mn-cs"/>
            </a:endParaRP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7200" b="0" i="0" u="none" strike="noStrike" kern="1200" cap="none" spc="0" normalizeH="0" baseline="0" noProof="0" dirty="0">
              <a:ln>
                <a:noFill/>
              </a:ln>
              <a:solidFill>
                <a:srgbClr val="3B3738"/>
              </a:solidFill>
              <a:effectLst>
                <a:outerShdw blurRad="38100" dist="38100" dir="2700000" algn="tl">
                  <a:srgbClr val="000000">
                    <a:alpha val="43137"/>
                  </a:srgbClr>
                </a:outerShdw>
              </a:effectLst>
              <a:uLnTx/>
              <a:uFillTx/>
              <a:latin typeface="Maitree" panose="00000500000000000000"/>
              <a:ea typeface="+mn-ea"/>
              <a:cs typeface="+mn-cs"/>
            </a:endParaRPr>
          </a:p>
        </p:txBody>
      </p:sp>
      <p:sp>
        <p:nvSpPr>
          <p:cNvPr id="13" name="ZoneTexte 12">
            <a:extLst>
              <a:ext uri="{FF2B5EF4-FFF2-40B4-BE49-F238E27FC236}">
                <a16:creationId xmlns:a16="http://schemas.microsoft.com/office/drawing/2014/main" id="{16085BDA-741B-8F53-D07D-2D33C979E446}"/>
              </a:ext>
            </a:extLst>
          </p:cNvPr>
          <p:cNvSpPr txBox="1"/>
          <p:nvPr/>
        </p:nvSpPr>
        <p:spPr>
          <a:xfrm>
            <a:off x="16035454" y="8073483"/>
            <a:ext cx="933269" cy="369332"/>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roboto"/>
                <a:ea typeface="+mn-ea"/>
                <a:cs typeface="+mn-cs"/>
              </a:rPr>
              <a:t>@Gélot</a:t>
            </a:r>
          </a:p>
        </p:txBody>
      </p:sp>
      <p:grpSp>
        <p:nvGrpSpPr>
          <p:cNvPr id="9" name="Groupe 8">
            <a:extLst>
              <a:ext uri="{FF2B5EF4-FFF2-40B4-BE49-F238E27FC236}">
                <a16:creationId xmlns:a16="http://schemas.microsoft.com/office/drawing/2014/main" id="{C91525E3-B89E-E26B-BC18-9026A765BBFA}"/>
              </a:ext>
            </a:extLst>
          </p:cNvPr>
          <p:cNvGrpSpPr/>
          <p:nvPr/>
        </p:nvGrpSpPr>
        <p:grpSpPr>
          <a:xfrm>
            <a:off x="13336858" y="521629"/>
            <a:ext cx="4393581" cy="3559718"/>
            <a:chOff x="501650" y="8724900"/>
            <a:chExt cx="4393581" cy="3559718"/>
          </a:xfrm>
        </p:grpSpPr>
        <p:pic>
          <p:nvPicPr>
            <p:cNvPr id="14" name="Image 5" descr="carte03.jpg">
              <a:extLst>
                <a:ext uri="{FF2B5EF4-FFF2-40B4-BE49-F238E27FC236}">
                  <a16:creationId xmlns:a16="http://schemas.microsoft.com/office/drawing/2014/main" id="{144EB07F-5DF8-9D23-1287-F20A601AAE4E}"/>
                </a:ext>
              </a:extLst>
            </p:cNvPr>
            <p:cNvPicPr>
              <a:picLocks noChangeAspect="1"/>
            </p:cNvPicPr>
            <p:nvPr/>
          </p:nvPicPr>
          <p:blipFill rotWithShape="1">
            <a:blip r:embed="rId3">
              <a:extLst>
                <a:ext uri="{28A0092B-C50C-407E-A947-70E740481C1C}">
                  <a14:useLocalDpi xmlns:a14="http://schemas.microsoft.com/office/drawing/2010/main" val="0"/>
                </a:ext>
              </a:extLst>
            </a:blip>
            <a:srcRect l="2282" t="1967" r="24188" b="18567"/>
            <a:stretch/>
          </p:blipFill>
          <p:spPr bwMode="auto">
            <a:xfrm>
              <a:off x="501650" y="8724900"/>
              <a:ext cx="4393581" cy="355971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5" name="Ellipse 14">
              <a:extLst>
                <a:ext uri="{FF2B5EF4-FFF2-40B4-BE49-F238E27FC236}">
                  <a16:creationId xmlns:a16="http://schemas.microsoft.com/office/drawing/2014/main" id="{B0E440E5-84D6-FA6A-4796-6E156610D794}"/>
                </a:ext>
              </a:extLst>
            </p:cNvPr>
            <p:cNvSpPr/>
            <p:nvPr/>
          </p:nvSpPr>
          <p:spPr>
            <a:xfrm>
              <a:off x="3130475" y="10407665"/>
              <a:ext cx="658368" cy="768096"/>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FFFFFF"/>
                </a:solidFill>
                <a:effectLst/>
                <a:uLnTx/>
                <a:uFillTx/>
                <a:latin typeface="roboto"/>
                <a:ea typeface="+mn-ea"/>
                <a:cs typeface="+mn-cs"/>
              </a:endParaRPr>
            </a:p>
          </p:txBody>
        </p:sp>
      </p:grpSp>
      <p:pic>
        <p:nvPicPr>
          <p:cNvPr id="19" name="Image 18" descr="Une image contenant personne, bâtiment, extérieur, gens&#10;&#10;Description générée automatiquement">
            <a:extLst>
              <a:ext uri="{FF2B5EF4-FFF2-40B4-BE49-F238E27FC236}">
                <a16:creationId xmlns:a16="http://schemas.microsoft.com/office/drawing/2014/main" id="{29DA9A34-5E6B-B2BB-EE09-AA80B8C51A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420" y="4249154"/>
            <a:ext cx="11619571" cy="8714678"/>
          </a:xfrm>
          <a:prstGeom prst="rect">
            <a:avLst/>
          </a:prstGeom>
        </p:spPr>
      </p:pic>
      <p:sp>
        <p:nvSpPr>
          <p:cNvPr id="20" name="ZoneTexte 19">
            <a:extLst>
              <a:ext uri="{FF2B5EF4-FFF2-40B4-BE49-F238E27FC236}">
                <a16:creationId xmlns:a16="http://schemas.microsoft.com/office/drawing/2014/main" id="{8380C317-3FEB-9075-30EE-79BC7E426086}"/>
              </a:ext>
            </a:extLst>
          </p:cNvPr>
          <p:cNvSpPr txBox="1"/>
          <p:nvPr/>
        </p:nvSpPr>
        <p:spPr>
          <a:xfrm>
            <a:off x="13359160" y="4192859"/>
            <a:ext cx="4059044" cy="5262979"/>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3F3F3F"/>
                </a:solidFill>
                <a:effectLst/>
                <a:uLnTx/>
                <a:uFillTx/>
                <a:latin typeface="Raleway" pitchFamily="2" charset="0"/>
                <a:ea typeface="+mn-ea"/>
                <a:cs typeface="+mn-cs"/>
              </a:rPr>
              <a:t>Les chaldéens </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dirty="0">
                <a:ln>
                  <a:noFill/>
                </a:ln>
                <a:solidFill>
                  <a:srgbClr val="3F3F3F"/>
                </a:solidFill>
                <a:effectLst/>
                <a:uLnTx/>
                <a:uFillTx/>
                <a:latin typeface="Raleway" pitchFamily="2" charset="0"/>
                <a:ea typeface="+mn-ea"/>
                <a:cs typeface="+mn-cs"/>
              </a:rPr>
              <a:t>sont la communauté chrétienne </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dirty="0">
                <a:ln>
                  <a:noFill/>
                </a:ln>
                <a:solidFill>
                  <a:srgbClr val="3F3F3F"/>
                </a:solidFill>
                <a:effectLst/>
                <a:uLnTx/>
                <a:uFillTx/>
                <a:latin typeface="Raleway" pitchFamily="2" charset="0"/>
                <a:ea typeface="+mn-ea"/>
                <a:cs typeface="+mn-cs"/>
              </a:rPr>
              <a:t>principale</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dirty="0">
                <a:ln>
                  <a:noFill/>
                </a:ln>
                <a:solidFill>
                  <a:srgbClr val="3F3F3F"/>
                </a:solidFill>
                <a:effectLst/>
                <a:uLnTx/>
                <a:uFillTx/>
                <a:latin typeface="Raleway" pitchFamily="2" charset="0"/>
                <a:ea typeface="+mn-ea"/>
                <a:cs typeface="+mn-cs"/>
              </a:rPr>
              <a:t>en Irak</a:t>
            </a:r>
          </a:p>
        </p:txBody>
      </p:sp>
      <p:pic>
        <p:nvPicPr>
          <p:cNvPr id="21" name="Image 20" descr="Une image contenant texte, extérieur, bâtiment, route&#10;&#10;Description générée automatiquement">
            <a:extLst>
              <a:ext uri="{FF2B5EF4-FFF2-40B4-BE49-F238E27FC236}">
                <a16:creationId xmlns:a16="http://schemas.microsoft.com/office/drawing/2014/main" id="{30E28980-0632-9BA9-0ECA-43AE5C9ED49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8219" t="9685" r="15483" b="3908"/>
          <a:stretch/>
        </p:blipFill>
        <p:spPr>
          <a:xfrm>
            <a:off x="13539019" y="9830095"/>
            <a:ext cx="4011561" cy="3537699"/>
          </a:xfrm>
          <a:prstGeom prst="rect">
            <a:avLst/>
          </a:prstGeom>
        </p:spPr>
      </p:pic>
    </p:spTree>
    <p:extLst>
      <p:ext uri="{BB962C8B-B14F-4D97-AF65-F5344CB8AC3E}">
        <p14:creationId xmlns:p14="http://schemas.microsoft.com/office/powerpoint/2010/main" val="6497273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u numéro de diapositive 1">
            <a:extLst>
              <a:ext uri="{FF2B5EF4-FFF2-40B4-BE49-F238E27FC236}">
                <a16:creationId xmlns:a16="http://schemas.microsoft.com/office/drawing/2014/main" id="{C761B119-5A5F-4E90-8BF8-D15995B74F48}"/>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6400">
                <a:solidFill>
                  <a:schemeClr val="tx1"/>
                </a:solidFill>
                <a:latin typeface="Arial" panose="020B0604020202020204" pitchFamily="34" charset="0"/>
              </a:defRPr>
            </a:lvl1pPr>
            <a:lvl2pPr marL="1485900" indent="-571500">
              <a:spcBef>
                <a:spcPct val="20000"/>
              </a:spcBef>
              <a:buChar char="–"/>
              <a:defRPr sz="5600">
                <a:solidFill>
                  <a:schemeClr val="tx1"/>
                </a:solidFill>
                <a:latin typeface="Arial" panose="020B0604020202020204" pitchFamily="34" charset="0"/>
              </a:defRPr>
            </a:lvl2pPr>
            <a:lvl3pPr marL="2286000" indent="-457200">
              <a:spcBef>
                <a:spcPct val="20000"/>
              </a:spcBef>
              <a:buChar char="•"/>
              <a:defRPr sz="4800">
                <a:solidFill>
                  <a:schemeClr val="tx1"/>
                </a:solidFill>
                <a:latin typeface="Arial" panose="020B0604020202020204" pitchFamily="34" charset="0"/>
              </a:defRPr>
            </a:lvl3pPr>
            <a:lvl4pPr marL="3200400" indent="-457200">
              <a:spcBef>
                <a:spcPct val="20000"/>
              </a:spcBef>
              <a:buChar char="–"/>
              <a:defRPr sz="4000">
                <a:solidFill>
                  <a:schemeClr val="tx1"/>
                </a:solidFill>
                <a:latin typeface="Arial" panose="020B0604020202020204" pitchFamily="34" charset="0"/>
              </a:defRPr>
            </a:lvl4pPr>
            <a:lvl5pPr marL="4114800" indent="-457200">
              <a:spcBef>
                <a:spcPct val="20000"/>
              </a:spcBef>
              <a:buChar char="»"/>
              <a:defRPr sz="4000">
                <a:solidFill>
                  <a:schemeClr val="tx1"/>
                </a:solidFill>
                <a:latin typeface="Arial" panose="020B0604020202020204" pitchFamily="34" charset="0"/>
              </a:defRPr>
            </a:lvl5pPr>
            <a:lvl6pPr marL="5029200" indent="-457200" eaLnBrk="0" fontAlgn="base" hangingPunct="0">
              <a:spcBef>
                <a:spcPct val="20000"/>
              </a:spcBef>
              <a:spcAft>
                <a:spcPct val="0"/>
              </a:spcAft>
              <a:buChar char="»"/>
              <a:defRPr sz="4000">
                <a:solidFill>
                  <a:schemeClr val="tx1"/>
                </a:solidFill>
                <a:latin typeface="Arial" panose="020B0604020202020204" pitchFamily="34" charset="0"/>
              </a:defRPr>
            </a:lvl6pPr>
            <a:lvl7pPr marL="5943600" indent="-457200" eaLnBrk="0" fontAlgn="base" hangingPunct="0">
              <a:spcBef>
                <a:spcPct val="20000"/>
              </a:spcBef>
              <a:spcAft>
                <a:spcPct val="0"/>
              </a:spcAft>
              <a:buChar char="»"/>
              <a:defRPr sz="4000">
                <a:solidFill>
                  <a:schemeClr val="tx1"/>
                </a:solidFill>
                <a:latin typeface="Arial" panose="020B0604020202020204" pitchFamily="34" charset="0"/>
              </a:defRPr>
            </a:lvl7pPr>
            <a:lvl8pPr marL="6858000" indent="-457200" eaLnBrk="0" fontAlgn="base" hangingPunct="0">
              <a:spcBef>
                <a:spcPct val="20000"/>
              </a:spcBef>
              <a:spcAft>
                <a:spcPct val="0"/>
              </a:spcAft>
              <a:buChar char="»"/>
              <a:defRPr sz="4000">
                <a:solidFill>
                  <a:schemeClr val="tx1"/>
                </a:solidFill>
                <a:latin typeface="Arial" panose="020B0604020202020204" pitchFamily="34" charset="0"/>
              </a:defRPr>
            </a:lvl8pPr>
            <a:lvl9pPr marL="7772400" indent="-457200" eaLnBrk="0" fontAlgn="base" hangingPunct="0">
              <a:spcBef>
                <a:spcPct val="20000"/>
              </a:spcBef>
              <a:spcAft>
                <a:spcPct val="0"/>
              </a:spcAft>
              <a:buChar char="»"/>
              <a:defRPr sz="4000">
                <a:solidFill>
                  <a:schemeClr val="tx1"/>
                </a:solidFill>
                <a:latin typeface="Arial" panose="020B0604020202020204" pitchFamily="34" charset="0"/>
              </a:defRPr>
            </a:lvl9pPr>
          </a:lstStyle>
          <a:p>
            <a:pPr marL="0" marR="0" lvl="0" indent="0" algn="r" defTabSz="1828800" rtl="0" eaLnBrk="1" fontAlgn="auto" latinLnBrk="0" hangingPunct="1">
              <a:lnSpc>
                <a:spcPct val="100000"/>
              </a:lnSpc>
              <a:spcBef>
                <a:spcPct val="0"/>
              </a:spcBef>
              <a:spcAft>
                <a:spcPts val="0"/>
              </a:spcAft>
              <a:buClrTx/>
              <a:buSzTx/>
              <a:buFontTx/>
              <a:buNone/>
              <a:tabLst/>
              <a:defRPr/>
            </a:pPr>
            <a:fld id="{6649EF85-9C3B-4B94-B664-DE4AF7FEC53D}" type="slidenum">
              <a:rPr kumimoji="0" lang="fr-FR" altLang="fr-FR" sz="2400" b="0" i="0" u="none" strike="noStrike" kern="1200" cap="none" spc="0" normalizeH="0" baseline="0" noProof="0">
                <a:ln>
                  <a:noFill/>
                </a:ln>
                <a:solidFill>
                  <a:srgbClr val="898989"/>
                </a:solidFill>
                <a:effectLst/>
                <a:uLnTx/>
                <a:uFillTx/>
                <a:latin typeface="Arial" panose="020B0604020202020204" pitchFamily="34" charset="0"/>
              </a:rPr>
              <a:pPr marL="0" marR="0" lvl="0" indent="0" algn="r" defTabSz="1828800" rtl="0" eaLnBrk="1" fontAlgn="auto" latinLnBrk="0" hangingPunct="1">
                <a:lnSpc>
                  <a:spcPct val="100000"/>
                </a:lnSpc>
                <a:spcBef>
                  <a:spcPct val="0"/>
                </a:spcBef>
                <a:spcAft>
                  <a:spcPts val="0"/>
                </a:spcAft>
                <a:buClrTx/>
                <a:buSzTx/>
                <a:buFontTx/>
                <a:buNone/>
                <a:tabLst/>
                <a:defRPr/>
              </a:pPr>
              <a:t>30</a:t>
            </a:fld>
            <a:endParaRPr kumimoji="0" lang="fr-FR" altLang="fr-FR" sz="2400" b="0" i="0" u="none" strike="noStrike" kern="1200" cap="none" spc="0" normalizeH="0" baseline="0" noProof="0">
              <a:ln>
                <a:noFill/>
              </a:ln>
              <a:solidFill>
                <a:srgbClr val="898989"/>
              </a:solidFill>
              <a:effectLst/>
              <a:uLnTx/>
              <a:uFillTx/>
              <a:latin typeface="Arial" panose="020B0604020202020204" pitchFamily="34" charset="0"/>
            </a:endParaRPr>
          </a:p>
        </p:txBody>
      </p:sp>
      <p:sp>
        <p:nvSpPr>
          <p:cNvPr id="13" name="ZoneTexte 12">
            <a:extLst>
              <a:ext uri="{FF2B5EF4-FFF2-40B4-BE49-F238E27FC236}">
                <a16:creationId xmlns:a16="http://schemas.microsoft.com/office/drawing/2014/main" id="{16085BDA-741B-8F53-D07D-2D33C979E446}"/>
              </a:ext>
            </a:extLst>
          </p:cNvPr>
          <p:cNvSpPr txBox="1"/>
          <p:nvPr/>
        </p:nvSpPr>
        <p:spPr>
          <a:xfrm>
            <a:off x="16035454" y="8073483"/>
            <a:ext cx="933269" cy="369332"/>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roboto"/>
                <a:ea typeface="+mn-ea"/>
                <a:cs typeface="+mn-cs"/>
              </a:rPr>
              <a:t>@Gélot</a:t>
            </a:r>
          </a:p>
        </p:txBody>
      </p:sp>
      <p:sp>
        <p:nvSpPr>
          <p:cNvPr id="7" name="ZoneTexte 6">
            <a:extLst>
              <a:ext uri="{FF2B5EF4-FFF2-40B4-BE49-F238E27FC236}">
                <a16:creationId xmlns:a16="http://schemas.microsoft.com/office/drawing/2014/main" id="{44343008-019D-9C9A-7041-A4CE508663CA}"/>
              </a:ext>
            </a:extLst>
          </p:cNvPr>
          <p:cNvSpPr txBox="1"/>
          <p:nvPr/>
        </p:nvSpPr>
        <p:spPr>
          <a:xfrm>
            <a:off x="388569" y="0"/>
            <a:ext cx="14271327" cy="2308324"/>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3B3738"/>
                </a:solidFill>
                <a:effectLst>
                  <a:outerShdw blurRad="38100" dist="38100" dir="2700000" algn="tl">
                    <a:srgbClr val="000000">
                      <a:alpha val="43137"/>
                    </a:srgbClr>
                  </a:outerShdw>
                </a:effectLst>
                <a:uLnTx/>
                <a:uFillTx/>
                <a:latin typeface="Maitree" panose="00000500000000000000"/>
                <a:ea typeface="+mn-ea"/>
                <a:cs typeface="+mn-cs"/>
              </a:rPr>
              <a:t>Il y a des chrétiens en </a:t>
            </a:r>
            <a:r>
              <a:rPr kumimoji="0" lang="fr-FR" sz="7200" b="1" i="0" u="none" strike="noStrike" kern="1200" cap="none" spc="0" normalizeH="0" baseline="0" noProof="0" dirty="0">
                <a:ln>
                  <a:noFill/>
                </a:ln>
                <a:solidFill>
                  <a:srgbClr val="D7BA62"/>
                </a:solidFill>
                <a:effectLst>
                  <a:outerShdw blurRad="38100" dist="38100" dir="2700000" algn="tl">
                    <a:srgbClr val="000000">
                      <a:alpha val="43137"/>
                    </a:srgbClr>
                  </a:outerShdw>
                </a:effectLst>
                <a:uLnTx/>
                <a:uFillTx/>
                <a:latin typeface="Maitree" panose="00000500000000000000"/>
                <a:ea typeface="+mn-ea"/>
                <a:cs typeface="+mn-cs"/>
              </a:rPr>
              <a:t>Turquie</a:t>
            </a:r>
            <a:r>
              <a:rPr kumimoji="0" lang="fr-FR" sz="7200" b="1" i="0" u="none" strike="noStrike" kern="1200" cap="none" spc="0" normalizeH="0" baseline="0" noProof="0" dirty="0">
                <a:ln>
                  <a:noFill/>
                </a:ln>
                <a:solidFill>
                  <a:srgbClr val="3B3738"/>
                </a:solidFill>
                <a:effectLst>
                  <a:outerShdw blurRad="38100" dist="38100" dir="2700000" algn="tl">
                    <a:srgbClr val="000000">
                      <a:alpha val="43137"/>
                    </a:srgbClr>
                  </a:outerShdw>
                </a:effectLst>
                <a:uLnTx/>
                <a:uFillTx/>
                <a:latin typeface="Maitree" panose="00000500000000000000"/>
                <a:ea typeface="+mn-ea"/>
                <a:cs typeface="+mn-cs"/>
              </a:rPr>
              <a:t> </a:t>
            </a:r>
            <a:r>
              <a:rPr kumimoji="0" lang="fr-FR" sz="7200" b="0" i="0" u="none" strike="noStrike" kern="1200" cap="none" spc="0" normalizeH="0" baseline="0" noProof="0" dirty="0">
                <a:ln>
                  <a:noFill/>
                </a:ln>
                <a:solidFill>
                  <a:srgbClr val="3B3738"/>
                </a:solidFill>
                <a:effectLst>
                  <a:outerShdw blurRad="38100" dist="38100" dir="2700000" algn="tl">
                    <a:srgbClr val="000000">
                      <a:alpha val="43137"/>
                    </a:srgbClr>
                  </a:outerShdw>
                </a:effectLst>
                <a:uLnTx/>
                <a:uFillTx/>
                <a:latin typeface="Maitree" panose="00000500000000000000"/>
                <a:ea typeface="+mn-ea"/>
                <a:cs typeface="+mn-cs"/>
              </a:rPr>
              <a:t>depuis les temps apostoliques </a:t>
            </a:r>
          </a:p>
        </p:txBody>
      </p:sp>
      <p:sp>
        <p:nvSpPr>
          <p:cNvPr id="5" name="ZoneTexte 4">
            <a:extLst>
              <a:ext uri="{FF2B5EF4-FFF2-40B4-BE49-F238E27FC236}">
                <a16:creationId xmlns:a16="http://schemas.microsoft.com/office/drawing/2014/main" id="{9DB0A50D-739E-0E88-9FAA-55B1A88FFB5B}"/>
              </a:ext>
            </a:extLst>
          </p:cNvPr>
          <p:cNvSpPr txBox="1"/>
          <p:nvPr/>
        </p:nvSpPr>
        <p:spPr>
          <a:xfrm>
            <a:off x="8465574" y="10372799"/>
            <a:ext cx="9822426" cy="2308324"/>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dirty="0">
                <a:ln>
                  <a:noFill/>
                </a:ln>
                <a:solidFill>
                  <a:srgbClr val="3F3F3F"/>
                </a:solidFill>
                <a:effectLst/>
                <a:uLnTx/>
                <a:uFillTx/>
                <a:latin typeface="Raleway" pitchFamily="2" charset="0"/>
                <a:ea typeface="+mn-ea"/>
                <a:cs typeface="+mn-cs"/>
              </a:rPr>
              <a:t> Les principales communautés chrétiennes sont : </a:t>
            </a:r>
            <a:r>
              <a:rPr kumimoji="0" lang="fr-FR" sz="4800" b="1" i="0" u="none" strike="noStrike" kern="1200" cap="none" spc="0" normalizeH="0" baseline="0" noProof="0" dirty="0">
                <a:ln>
                  <a:noFill/>
                </a:ln>
                <a:solidFill>
                  <a:srgbClr val="3F3F3F"/>
                </a:solidFill>
                <a:effectLst/>
                <a:uLnTx/>
                <a:uFillTx/>
                <a:latin typeface="Raleway" pitchFamily="2" charset="0"/>
                <a:ea typeface="+mn-ea"/>
                <a:cs typeface="+mn-cs"/>
              </a:rPr>
              <a:t>les Arméniens, les Syriaques, les Chaldéens</a:t>
            </a:r>
          </a:p>
        </p:txBody>
      </p:sp>
      <p:pic>
        <p:nvPicPr>
          <p:cNvPr id="11" name="Image 10" descr="Une image contenant montagne, extérieur, herbe, nature&#10;&#10;Description générée automatiquement">
            <a:extLst>
              <a:ext uri="{FF2B5EF4-FFF2-40B4-BE49-F238E27FC236}">
                <a16:creationId xmlns:a16="http://schemas.microsoft.com/office/drawing/2014/main" id="{1A2202F7-FEB8-0003-8613-6CFED15792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4410" y="3307792"/>
            <a:ext cx="4884397" cy="4884397"/>
          </a:xfrm>
          <a:prstGeom prst="rect">
            <a:avLst/>
          </a:prstGeom>
        </p:spPr>
      </p:pic>
      <p:pic>
        <p:nvPicPr>
          <p:cNvPr id="12" name="Image 11" descr="Une image contenant ciel, extérieur, terrain&#10;&#10;Description générée automatiquement">
            <a:extLst>
              <a:ext uri="{FF2B5EF4-FFF2-40B4-BE49-F238E27FC236}">
                <a16:creationId xmlns:a16="http://schemas.microsoft.com/office/drawing/2014/main" id="{ED23B9ED-B158-BD45-4634-855ABA7323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1766" y="2086961"/>
            <a:ext cx="7823717" cy="7823717"/>
          </a:xfrm>
          <a:prstGeom prst="rect">
            <a:avLst/>
          </a:prstGeom>
        </p:spPr>
      </p:pic>
      <p:pic>
        <p:nvPicPr>
          <p:cNvPr id="14" name="Image 13" descr="Une image contenant bâtiment, colonnade, court, voûte&#10;&#10;Description générée automatiquement">
            <a:extLst>
              <a:ext uri="{FF2B5EF4-FFF2-40B4-BE49-F238E27FC236}">
                <a16:creationId xmlns:a16="http://schemas.microsoft.com/office/drawing/2014/main" id="{BB1CDF46-A207-999E-F631-A7330F5A0B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64367" y="9348019"/>
            <a:ext cx="5080000" cy="3810000"/>
          </a:xfrm>
          <a:prstGeom prst="rect">
            <a:avLst/>
          </a:prstGeom>
        </p:spPr>
      </p:pic>
      <p:sp>
        <p:nvSpPr>
          <p:cNvPr id="15" name="ZoneTexte 14">
            <a:extLst>
              <a:ext uri="{FF2B5EF4-FFF2-40B4-BE49-F238E27FC236}">
                <a16:creationId xmlns:a16="http://schemas.microsoft.com/office/drawing/2014/main" id="{1604D554-F718-7D00-E334-20A47CB55214}"/>
              </a:ext>
            </a:extLst>
          </p:cNvPr>
          <p:cNvSpPr txBox="1"/>
          <p:nvPr/>
        </p:nvSpPr>
        <p:spPr>
          <a:xfrm>
            <a:off x="579745" y="8377084"/>
            <a:ext cx="6823945" cy="646331"/>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Monastères du </a:t>
            </a:r>
            <a:r>
              <a:rPr kumimoji="0" lang="fr-FR" sz="3600" b="0" i="0" u="none" strike="noStrike" kern="1200" cap="none" spc="0" normalizeH="0" baseline="0" noProof="0" dirty="0" err="1">
                <a:ln>
                  <a:noFill/>
                </a:ln>
                <a:solidFill>
                  <a:srgbClr val="3F3F3F"/>
                </a:solidFill>
                <a:effectLst/>
                <a:uLnTx/>
                <a:uFillTx/>
                <a:latin typeface="Raleway" pitchFamily="2" charset="0"/>
                <a:ea typeface="+mn-ea"/>
                <a:cs typeface="+mn-cs"/>
              </a:rPr>
              <a:t>Tur</a:t>
            </a: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 </a:t>
            </a:r>
            <a:r>
              <a:rPr kumimoji="0" lang="fr-FR" sz="3600" b="0" i="0" u="none" strike="noStrike" kern="1200" cap="none" spc="0" normalizeH="0" baseline="0" noProof="0" dirty="0" err="1">
                <a:ln>
                  <a:noFill/>
                </a:ln>
                <a:solidFill>
                  <a:srgbClr val="3F3F3F"/>
                </a:solidFill>
                <a:effectLst/>
                <a:uLnTx/>
                <a:uFillTx/>
                <a:latin typeface="Raleway" pitchFamily="2" charset="0"/>
                <a:ea typeface="+mn-ea"/>
                <a:cs typeface="+mn-cs"/>
              </a:rPr>
              <a:t>Abdin</a:t>
            </a:r>
            <a:endPar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endParaRPr>
          </a:p>
        </p:txBody>
      </p:sp>
    </p:spTree>
    <p:extLst>
      <p:ext uri="{BB962C8B-B14F-4D97-AF65-F5344CB8AC3E}">
        <p14:creationId xmlns:p14="http://schemas.microsoft.com/office/powerpoint/2010/main" val="2882957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u numéro de diapositive 1">
            <a:extLst>
              <a:ext uri="{FF2B5EF4-FFF2-40B4-BE49-F238E27FC236}">
                <a16:creationId xmlns:a16="http://schemas.microsoft.com/office/drawing/2014/main" id="{C761B119-5A5F-4E90-8BF8-D15995B74F48}"/>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6400">
                <a:solidFill>
                  <a:schemeClr val="tx1"/>
                </a:solidFill>
                <a:latin typeface="Arial" panose="020B0604020202020204" pitchFamily="34" charset="0"/>
              </a:defRPr>
            </a:lvl1pPr>
            <a:lvl2pPr marL="1485900" indent="-571500">
              <a:spcBef>
                <a:spcPct val="20000"/>
              </a:spcBef>
              <a:buChar char="–"/>
              <a:defRPr sz="5600">
                <a:solidFill>
                  <a:schemeClr val="tx1"/>
                </a:solidFill>
                <a:latin typeface="Arial" panose="020B0604020202020204" pitchFamily="34" charset="0"/>
              </a:defRPr>
            </a:lvl2pPr>
            <a:lvl3pPr marL="2286000" indent="-457200">
              <a:spcBef>
                <a:spcPct val="20000"/>
              </a:spcBef>
              <a:buChar char="•"/>
              <a:defRPr sz="4800">
                <a:solidFill>
                  <a:schemeClr val="tx1"/>
                </a:solidFill>
                <a:latin typeface="Arial" panose="020B0604020202020204" pitchFamily="34" charset="0"/>
              </a:defRPr>
            </a:lvl3pPr>
            <a:lvl4pPr marL="3200400" indent="-457200">
              <a:spcBef>
                <a:spcPct val="20000"/>
              </a:spcBef>
              <a:buChar char="–"/>
              <a:defRPr sz="4000">
                <a:solidFill>
                  <a:schemeClr val="tx1"/>
                </a:solidFill>
                <a:latin typeface="Arial" panose="020B0604020202020204" pitchFamily="34" charset="0"/>
              </a:defRPr>
            </a:lvl4pPr>
            <a:lvl5pPr marL="4114800" indent="-457200">
              <a:spcBef>
                <a:spcPct val="20000"/>
              </a:spcBef>
              <a:buChar char="»"/>
              <a:defRPr sz="4000">
                <a:solidFill>
                  <a:schemeClr val="tx1"/>
                </a:solidFill>
                <a:latin typeface="Arial" panose="020B0604020202020204" pitchFamily="34" charset="0"/>
              </a:defRPr>
            </a:lvl5pPr>
            <a:lvl6pPr marL="5029200" indent="-457200" eaLnBrk="0" fontAlgn="base" hangingPunct="0">
              <a:spcBef>
                <a:spcPct val="20000"/>
              </a:spcBef>
              <a:spcAft>
                <a:spcPct val="0"/>
              </a:spcAft>
              <a:buChar char="»"/>
              <a:defRPr sz="4000">
                <a:solidFill>
                  <a:schemeClr val="tx1"/>
                </a:solidFill>
                <a:latin typeface="Arial" panose="020B0604020202020204" pitchFamily="34" charset="0"/>
              </a:defRPr>
            </a:lvl6pPr>
            <a:lvl7pPr marL="5943600" indent="-457200" eaLnBrk="0" fontAlgn="base" hangingPunct="0">
              <a:spcBef>
                <a:spcPct val="20000"/>
              </a:spcBef>
              <a:spcAft>
                <a:spcPct val="0"/>
              </a:spcAft>
              <a:buChar char="»"/>
              <a:defRPr sz="4000">
                <a:solidFill>
                  <a:schemeClr val="tx1"/>
                </a:solidFill>
                <a:latin typeface="Arial" panose="020B0604020202020204" pitchFamily="34" charset="0"/>
              </a:defRPr>
            </a:lvl7pPr>
            <a:lvl8pPr marL="6858000" indent="-457200" eaLnBrk="0" fontAlgn="base" hangingPunct="0">
              <a:spcBef>
                <a:spcPct val="20000"/>
              </a:spcBef>
              <a:spcAft>
                <a:spcPct val="0"/>
              </a:spcAft>
              <a:buChar char="»"/>
              <a:defRPr sz="4000">
                <a:solidFill>
                  <a:schemeClr val="tx1"/>
                </a:solidFill>
                <a:latin typeface="Arial" panose="020B0604020202020204" pitchFamily="34" charset="0"/>
              </a:defRPr>
            </a:lvl8pPr>
            <a:lvl9pPr marL="7772400" indent="-457200" eaLnBrk="0" fontAlgn="base" hangingPunct="0">
              <a:spcBef>
                <a:spcPct val="20000"/>
              </a:spcBef>
              <a:spcAft>
                <a:spcPct val="0"/>
              </a:spcAft>
              <a:buChar char="»"/>
              <a:defRPr sz="4000">
                <a:solidFill>
                  <a:schemeClr val="tx1"/>
                </a:solidFill>
                <a:latin typeface="Arial" panose="020B0604020202020204" pitchFamily="34" charset="0"/>
              </a:defRPr>
            </a:lvl9pPr>
          </a:lstStyle>
          <a:p>
            <a:pPr>
              <a:spcBef>
                <a:spcPct val="0"/>
              </a:spcBef>
              <a:buFontTx/>
              <a:buNone/>
            </a:pPr>
            <a:fld id="{6649EF85-9C3B-4B94-B664-DE4AF7FEC53D}" type="slidenum">
              <a:rPr lang="fr-FR" altLang="fr-FR" sz="2400">
                <a:solidFill>
                  <a:srgbClr val="898989"/>
                </a:solidFill>
              </a:rPr>
              <a:pPr>
                <a:spcBef>
                  <a:spcPct val="0"/>
                </a:spcBef>
                <a:buFontTx/>
                <a:buNone/>
              </a:pPr>
              <a:t>31</a:t>
            </a:fld>
            <a:endParaRPr lang="fr-FR" altLang="fr-FR" sz="2400">
              <a:solidFill>
                <a:srgbClr val="898989"/>
              </a:solidFill>
            </a:endParaRPr>
          </a:p>
        </p:txBody>
      </p:sp>
      <p:sp>
        <p:nvSpPr>
          <p:cNvPr id="13" name="ZoneTexte 12">
            <a:extLst>
              <a:ext uri="{FF2B5EF4-FFF2-40B4-BE49-F238E27FC236}">
                <a16:creationId xmlns:a16="http://schemas.microsoft.com/office/drawing/2014/main" id="{16085BDA-741B-8F53-D07D-2D33C979E446}"/>
              </a:ext>
            </a:extLst>
          </p:cNvPr>
          <p:cNvSpPr txBox="1"/>
          <p:nvPr/>
        </p:nvSpPr>
        <p:spPr>
          <a:xfrm>
            <a:off x="16035454" y="8073483"/>
            <a:ext cx="933269" cy="369332"/>
          </a:xfrm>
          <a:prstGeom prst="rect">
            <a:avLst/>
          </a:prstGeom>
          <a:noFill/>
        </p:spPr>
        <p:txBody>
          <a:bodyPr wrap="none" rtlCol="0">
            <a:spAutoFit/>
          </a:bodyPr>
          <a:lstStyle/>
          <a:p>
            <a:r>
              <a:rPr lang="fr-FR" sz="1800" dirty="0">
                <a:solidFill>
                  <a:schemeClr val="bg1"/>
                </a:solidFill>
              </a:rPr>
              <a:t>@Gélot</a:t>
            </a:r>
          </a:p>
        </p:txBody>
      </p:sp>
      <p:sp>
        <p:nvSpPr>
          <p:cNvPr id="5" name="ZoneTexte 4">
            <a:extLst>
              <a:ext uri="{FF2B5EF4-FFF2-40B4-BE49-F238E27FC236}">
                <a16:creationId xmlns:a16="http://schemas.microsoft.com/office/drawing/2014/main" id="{9DB0A50D-739E-0E88-9FAA-55B1A88FFB5B}"/>
              </a:ext>
            </a:extLst>
          </p:cNvPr>
          <p:cNvSpPr txBox="1"/>
          <p:nvPr/>
        </p:nvSpPr>
        <p:spPr>
          <a:xfrm>
            <a:off x="619432" y="11769214"/>
            <a:ext cx="15544800" cy="830997"/>
          </a:xfrm>
          <a:prstGeom prst="rect">
            <a:avLst/>
          </a:prstGeom>
          <a:noFill/>
        </p:spPr>
        <p:txBody>
          <a:bodyPr wrap="square" rtlCol="0">
            <a:spAutoFit/>
          </a:bodyPr>
          <a:lstStyle/>
          <a:p>
            <a:r>
              <a:rPr lang="fr-FR" sz="4800" dirty="0">
                <a:solidFill>
                  <a:schemeClr val="tx2"/>
                </a:solidFill>
                <a:latin typeface="Raleway" pitchFamily="2" charset="0"/>
              </a:rPr>
              <a:t> Les chrétiens se nomment  : </a:t>
            </a:r>
            <a:r>
              <a:rPr lang="fr-FR" sz="4800" b="1" dirty="0">
                <a:solidFill>
                  <a:schemeClr val="tx2"/>
                </a:solidFill>
                <a:latin typeface="Raleway" pitchFamily="2" charset="0"/>
              </a:rPr>
              <a:t>Grecs orthodoxes  </a:t>
            </a:r>
          </a:p>
        </p:txBody>
      </p:sp>
      <p:sp>
        <p:nvSpPr>
          <p:cNvPr id="4" name="ZoneTexte 3">
            <a:extLst>
              <a:ext uri="{FF2B5EF4-FFF2-40B4-BE49-F238E27FC236}">
                <a16:creationId xmlns:a16="http://schemas.microsoft.com/office/drawing/2014/main" id="{79010408-FCC6-BC82-4918-BEC6B066534A}"/>
              </a:ext>
            </a:extLst>
          </p:cNvPr>
          <p:cNvSpPr txBox="1"/>
          <p:nvPr/>
        </p:nvSpPr>
        <p:spPr>
          <a:xfrm>
            <a:off x="265471" y="316616"/>
            <a:ext cx="14298708" cy="2308324"/>
          </a:xfrm>
          <a:prstGeom prst="rect">
            <a:avLst/>
          </a:prstGeom>
          <a:noFill/>
        </p:spPr>
        <p:txBody>
          <a:bodyPr wrap="square">
            <a:spAutoFit/>
          </a:bodyPr>
          <a:lstStyle/>
          <a:p>
            <a:pPr eaLnBrk="1" hangingPunct="1">
              <a:defRPr/>
            </a:pPr>
            <a:r>
              <a:rPr lang="fr-FR" sz="7200" dirty="0">
                <a:solidFill>
                  <a:schemeClr val="tx2"/>
                </a:solidFill>
                <a:effectLst>
                  <a:outerShdw blurRad="38100" dist="38100" dir="2700000" algn="tl">
                    <a:srgbClr val="000000">
                      <a:alpha val="43137"/>
                    </a:srgbClr>
                  </a:outerShdw>
                </a:effectLst>
                <a:latin typeface="Maitree" panose="00000500000000000000"/>
              </a:rPr>
              <a:t>La </a:t>
            </a:r>
            <a:r>
              <a:rPr lang="fr-FR" sz="7200" b="1" dirty="0">
                <a:solidFill>
                  <a:srgbClr val="D7BA62"/>
                </a:solidFill>
                <a:effectLst>
                  <a:outerShdw blurRad="38100" dist="38100" dir="2700000" algn="tl">
                    <a:srgbClr val="000000">
                      <a:alpha val="43137"/>
                    </a:srgbClr>
                  </a:outerShdw>
                </a:effectLst>
                <a:latin typeface="Maitree" panose="00000500000000000000"/>
              </a:rPr>
              <a:t>Roumanie</a:t>
            </a:r>
            <a:r>
              <a:rPr lang="fr-FR" sz="7200" b="1" dirty="0">
                <a:solidFill>
                  <a:schemeClr val="tx2"/>
                </a:solidFill>
                <a:effectLst>
                  <a:outerShdw blurRad="38100" dist="38100" dir="2700000" algn="tl">
                    <a:srgbClr val="000000">
                      <a:alpha val="43137"/>
                    </a:srgbClr>
                  </a:outerShdw>
                </a:effectLst>
                <a:latin typeface="Maitree" panose="00000500000000000000"/>
              </a:rPr>
              <a:t> </a:t>
            </a:r>
            <a:r>
              <a:rPr lang="fr-FR" sz="7200" dirty="0">
                <a:solidFill>
                  <a:schemeClr val="tx2"/>
                </a:solidFill>
                <a:effectLst>
                  <a:outerShdw blurRad="38100" dist="38100" dir="2700000" algn="tl">
                    <a:srgbClr val="000000">
                      <a:alpha val="43137"/>
                    </a:srgbClr>
                  </a:outerShdw>
                </a:effectLst>
                <a:latin typeface="Maitree" panose="00000500000000000000"/>
              </a:rPr>
              <a:t>devient chrétienne au VIIIème siècle</a:t>
            </a:r>
          </a:p>
        </p:txBody>
      </p:sp>
      <p:pic>
        <p:nvPicPr>
          <p:cNvPr id="2" name="Picture 2" descr="Z:\Oeuvre d'Orient\UKRAINE EGLISE 1.jpg">
            <a:extLst>
              <a:ext uri="{FF2B5EF4-FFF2-40B4-BE49-F238E27FC236}">
                <a16:creationId xmlns:a16="http://schemas.microsoft.com/office/drawing/2014/main" id="{2C5C1F7A-D968-45DF-DB25-7F13AEAC2F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168" y="4444759"/>
            <a:ext cx="8767639" cy="6203575"/>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3">
            <a:extLst>
              <a:ext uri="{FF2B5EF4-FFF2-40B4-BE49-F238E27FC236}">
                <a16:creationId xmlns:a16="http://schemas.microsoft.com/office/drawing/2014/main" id="{ED3529B9-B5A6-2488-5083-A0AED90400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32095" y="4748981"/>
            <a:ext cx="8071751" cy="6076336"/>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1C471659-35C2-53A4-AA34-8F510D55AE86}"/>
              </a:ext>
            </a:extLst>
          </p:cNvPr>
          <p:cNvSpPr txBox="1"/>
          <p:nvPr/>
        </p:nvSpPr>
        <p:spPr>
          <a:xfrm>
            <a:off x="11385755" y="11061290"/>
            <a:ext cx="3719288" cy="830997"/>
          </a:xfrm>
          <a:prstGeom prst="rect">
            <a:avLst/>
          </a:prstGeom>
          <a:noFill/>
        </p:spPr>
        <p:txBody>
          <a:bodyPr wrap="none" rtlCol="0">
            <a:spAutoFit/>
          </a:bodyPr>
          <a:lstStyle/>
          <a:p>
            <a:r>
              <a:rPr lang="fr-FR" sz="4800" dirty="0">
                <a:solidFill>
                  <a:schemeClr val="tx2"/>
                </a:solidFill>
                <a:latin typeface="Raleway" pitchFamily="2" charset="0"/>
              </a:rPr>
              <a:t>L’iconostase</a:t>
            </a:r>
          </a:p>
        </p:txBody>
      </p:sp>
      <p:grpSp>
        <p:nvGrpSpPr>
          <p:cNvPr id="10" name="Groupe 9">
            <a:extLst>
              <a:ext uri="{FF2B5EF4-FFF2-40B4-BE49-F238E27FC236}">
                <a16:creationId xmlns:a16="http://schemas.microsoft.com/office/drawing/2014/main" id="{3596DDE8-D6F4-6D55-9B2F-D5369339CC16}"/>
              </a:ext>
            </a:extLst>
          </p:cNvPr>
          <p:cNvGrpSpPr/>
          <p:nvPr/>
        </p:nvGrpSpPr>
        <p:grpSpPr>
          <a:xfrm>
            <a:off x="14339455" y="578559"/>
            <a:ext cx="3368681" cy="2754305"/>
            <a:chOff x="0" y="10345271"/>
            <a:chExt cx="3091002" cy="2017254"/>
          </a:xfrm>
        </p:grpSpPr>
        <p:pic>
          <p:nvPicPr>
            <p:cNvPr id="11" name="Image 4" descr="carte03.jpg">
              <a:extLst>
                <a:ext uri="{FF2B5EF4-FFF2-40B4-BE49-F238E27FC236}">
                  <a16:creationId xmlns:a16="http://schemas.microsoft.com/office/drawing/2014/main" id="{68271BFA-7256-5954-4CE0-100CAFE300F1}"/>
                </a:ext>
              </a:extLst>
            </p:cNvPr>
            <p:cNvPicPr>
              <a:picLocks noChangeAspect="1"/>
            </p:cNvPicPr>
            <p:nvPr/>
          </p:nvPicPr>
          <p:blipFill rotWithShape="1">
            <a:blip r:embed="rId5">
              <a:extLst>
                <a:ext uri="{28A0092B-C50C-407E-A947-70E740481C1C}">
                  <a14:useLocalDpi xmlns:a14="http://schemas.microsoft.com/office/drawing/2010/main" val="0"/>
                </a:ext>
              </a:extLst>
            </a:blip>
            <a:srcRect l="2282" t="1967" r="27641" b="37029"/>
            <a:stretch/>
          </p:blipFill>
          <p:spPr bwMode="auto">
            <a:xfrm>
              <a:off x="0" y="10345271"/>
              <a:ext cx="3091002" cy="2017254"/>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2" name="Ellipse 11">
              <a:extLst>
                <a:ext uri="{FF2B5EF4-FFF2-40B4-BE49-F238E27FC236}">
                  <a16:creationId xmlns:a16="http://schemas.microsoft.com/office/drawing/2014/main" id="{33D19A49-3931-BE3E-E459-7314A60A53BC}"/>
                </a:ext>
              </a:extLst>
            </p:cNvPr>
            <p:cNvSpPr/>
            <p:nvPr/>
          </p:nvSpPr>
          <p:spPr>
            <a:xfrm>
              <a:off x="982239" y="10558071"/>
              <a:ext cx="887654" cy="768096"/>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6970634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u numéro de diapositive 1">
            <a:extLst>
              <a:ext uri="{FF2B5EF4-FFF2-40B4-BE49-F238E27FC236}">
                <a16:creationId xmlns:a16="http://schemas.microsoft.com/office/drawing/2014/main" id="{C761B119-5A5F-4E90-8BF8-D15995B74F48}"/>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6400">
                <a:solidFill>
                  <a:schemeClr val="tx1"/>
                </a:solidFill>
                <a:latin typeface="Arial" panose="020B0604020202020204" pitchFamily="34" charset="0"/>
              </a:defRPr>
            </a:lvl1pPr>
            <a:lvl2pPr marL="1485900" indent="-571500">
              <a:spcBef>
                <a:spcPct val="20000"/>
              </a:spcBef>
              <a:buChar char="–"/>
              <a:defRPr sz="5600">
                <a:solidFill>
                  <a:schemeClr val="tx1"/>
                </a:solidFill>
                <a:latin typeface="Arial" panose="020B0604020202020204" pitchFamily="34" charset="0"/>
              </a:defRPr>
            </a:lvl2pPr>
            <a:lvl3pPr marL="2286000" indent="-457200">
              <a:spcBef>
                <a:spcPct val="20000"/>
              </a:spcBef>
              <a:buChar char="•"/>
              <a:defRPr sz="4800">
                <a:solidFill>
                  <a:schemeClr val="tx1"/>
                </a:solidFill>
                <a:latin typeface="Arial" panose="020B0604020202020204" pitchFamily="34" charset="0"/>
              </a:defRPr>
            </a:lvl3pPr>
            <a:lvl4pPr marL="3200400" indent="-457200">
              <a:spcBef>
                <a:spcPct val="20000"/>
              </a:spcBef>
              <a:buChar char="–"/>
              <a:defRPr sz="4000">
                <a:solidFill>
                  <a:schemeClr val="tx1"/>
                </a:solidFill>
                <a:latin typeface="Arial" panose="020B0604020202020204" pitchFamily="34" charset="0"/>
              </a:defRPr>
            </a:lvl4pPr>
            <a:lvl5pPr marL="4114800" indent="-457200">
              <a:spcBef>
                <a:spcPct val="20000"/>
              </a:spcBef>
              <a:buChar char="»"/>
              <a:defRPr sz="4000">
                <a:solidFill>
                  <a:schemeClr val="tx1"/>
                </a:solidFill>
                <a:latin typeface="Arial" panose="020B0604020202020204" pitchFamily="34" charset="0"/>
              </a:defRPr>
            </a:lvl5pPr>
            <a:lvl6pPr marL="5029200" indent="-457200" eaLnBrk="0" fontAlgn="base" hangingPunct="0">
              <a:spcBef>
                <a:spcPct val="20000"/>
              </a:spcBef>
              <a:spcAft>
                <a:spcPct val="0"/>
              </a:spcAft>
              <a:buChar char="»"/>
              <a:defRPr sz="4000">
                <a:solidFill>
                  <a:schemeClr val="tx1"/>
                </a:solidFill>
                <a:latin typeface="Arial" panose="020B0604020202020204" pitchFamily="34" charset="0"/>
              </a:defRPr>
            </a:lvl6pPr>
            <a:lvl7pPr marL="5943600" indent="-457200" eaLnBrk="0" fontAlgn="base" hangingPunct="0">
              <a:spcBef>
                <a:spcPct val="20000"/>
              </a:spcBef>
              <a:spcAft>
                <a:spcPct val="0"/>
              </a:spcAft>
              <a:buChar char="»"/>
              <a:defRPr sz="4000">
                <a:solidFill>
                  <a:schemeClr val="tx1"/>
                </a:solidFill>
                <a:latin typeface="Arial" panose="020B0604020202020204" pitchFamily="34" charset="0"/>
              </a:defRPr>
            </a:lvl7pPr>
            <a:lvl8pPr marL="6858000" indent="-457200" eaLnBrk="0" fontAlgn="base" hangingPunct="0">
              <a:spcBef>
                <a:spcPct val="20000"/>
              </a:spcBef>
              <a:spcAft>
                <a:spcPct val="0"/>
              </a:spcAft>
              <a:buChar char="»"/>
              <a:defRPr sz="4000">
                <a:solidFill>
                  <a:schemeClr val="tx1"/>
                </a:solidFill>
                <a:latin typeface="Arial" panose="020B0604020202020204" pitchFamily="34" charset="0"/>
              </a:defRPr>
            </a:lvl8pPr>
            <a:lvl9pPr marL="7772400" indent="-457200" eaLnBrk="0" fontAlgn="base" hangingPunct="0">
              <a:spcBef>
                <a:spcPct val="20000"/>
              </a:spcBef>
              <a:spcAft>
                <a:spcPct val="0"/>
              </a:spcAft>
              <a:buChar char="»"/>
              <a:defRPr sz="4000">
                <a:solidFill>
                  <a:schemeClr val="tx1"/>
                </a:solidFill>
                <a:latin typeface="Arial" panose="020B0604020202020204" pitchFamily="34" charset="0"/>
              </a:defRPr>
            </a:lvl9pPr>
          </a:lstStyle>
          <a:p>
            <a:pPr>
              <a:spcBef>
                <a:spcPct val="0"/>
              </a:spcBef>
              <a:buFontTx/>
              <a:buNone/>
            </a:pPr>
            <a:fld id="{6649EF85-9C3B-4B94-B664-DE4AF7FEC53D}" type="slidenum">
              <a:rPr lang="fr-FR" altLang="fr-FR" sz="2400">
                <a:solidFill>
                  <a:srgbClr val="898989"/>
                </a:solidFill>
              </a:rPr>
              <a:pPr>
                <a:spcBef>
                  <a:spcPct val="0"/>
                </a:spcBef>
                <a:buFontTx/>
                <a:buNone/>
              </a:pPr>
              <a:t>32</a:t>
            </a:fld>
            <a:endParaRPr lang="fr-FR" altLang="fr-FR" sz="2400">
              <a:solidFill>
                <a:srgbClr val="898989"/>
              </a:solidFill>
            </a:endParaRPr>
          </a:p>
        </p:txBody>
      </p:sp>
      <p:sp>
        <p:nvSpPr>
          <p:cNvPr id="13" name="ZoneTexte 12">
            <a:extLst>
              <a:ext uri="{FF2B5EF4-FFF2-40B4-BE49-F238E27FC236}">
                <a16:creationId xmlns:a16="http://schemas.microsoft.com/office/drawing/2014/main" id="{16085BDA-741B-8F53-D07D-2D33C979E446}"/>
              </a:ext>
            </a:extLst>
          </p:cNvPr>
          <p:cNvSpPr txBox="1"/>
          <p:nvPr/>
        </p:nvSpPr>
        <p:spPr>
          <a:xfrm>
            <a:off x="16035454" y="8073483"/>
            <a:ext cx="933269" cy="369332"/>
          </a:xfrm>
          <a:prstGeom prst="rect">
            <a:avLst/>
          </a:prstGeom>
          <a:noFill/>
        </p:spPr>
        <p:txBody>
          <a:bodyPr wrap="none" rtlCol="0">
            <a:spAutoFit/>
          </a:bodyPr>
          <a:lstStyle/>
          <a:p>
            <a:r>
              <a:rPr lang="fr-FR" sz="1800" dirty="0">
                <a:solidFill>
                  <a:schemeClr val="bg1"/>
                </a:solidFill>
              </a:rPr>
              <a:t>@Gélot</a:t>
            </a:r>
          </a:p>
        </p:txBody>
      </p:sp>
      <p:sp>
        <p:nvSpPr>
          <p:cNvPr id="5" name="ZoneTexte 4">
            <a:extLst>
              <a:ext uri="{FF2B5EF4-FFF2-40B4-BE49-F238E27FC236}">
                <a16:creationId xmlns:a16="http://schemas.microsoft.com/office/drawing/2014/main" id="{9DB0A50D-739E-0E88-9FAA-55B1A88FFB5B}"/>
              </a:ext>
            </a:extLst>
          </p:cNvPr>
          <p:cNvSpPr txBox="1"/>
          <p:nvPr/>
        </p:nvSpPr>
        <p:spPr>
          <a:xfrm>
            <a:off x="796412" y="11533239"/>
            <a:ext cx="15544800" cy="830997"/>
          </a:xfrm>
          <a:prstGeom prst="rect">
            <a:avLst/>
          </a:prstGeom>
          <a:noFill/>
        </p:spPr>
        <p:txBody>
          <a:bodyPr wrap="square" rtlCol="0">
            <a:spAutoFit/>
          </a:bodyPr>
          <a:lstStyle/>
          <a:p>
            <a:r>
              <a:rPr lang="fr-FR" sz="4800" dirty="0">
                <a:solidFill>
                  <a:schemeClr val="tx2"/>
                </a:solidFill>
                <a:latin typeface="Raleway" pitchFamily="2" charset="0"/>
              </a:rPr>
              <a:t> Les chrétiens se nomment  : les </a:t>
            </a:r>
            <a:r>
              <a:rPr lang="fr-FR" sz="4800" b="1" dirty="0">
                <a:solidFill>
                  <a:schemeClr val="tx2"/>
                </a:solidFill>
                <a:latin typeface="Raleway" pitchFamily="2" charset="0"/>
              </a:rPr>
              <a:t>Grecs  </a:t>
            </a:r>
          </a:p>
        </p:txBody>
      </p:sp>
      <p:sp>
        <p:nvSpPr>
          <p:cNvPr id="4" name="ZoneTexte 3">
            <a:extLst>
              <a:ext uri="{FF2B5EF4-FFF2-40B4-BE49-F238E27FC236}">
                <a16:creationId xmlns:a16="http://schemas.microsoft.com/office/drawing/2014/main" id="{79010408-FCC6-BC82-4918-BEC6B066534A}"/>
              </a:ext>
            </a:extLst>
          </p:cNvPr>
          <p:cNvSpPr txBox="1"/>
          <p:nvPr/>
        </p:nvSpPr>
        <p:spPr>
          <a:xfrm>
            <a:off x="265471" y="235975"/>
            <a:ext cx="14298708" cy="2308324"/>
          </a:xfrm>
          <a:prstGeom prst="rect">
            <a:avLst/>
          </a:prstGeom>
          <a:noFill/>
        </p:spPr>
        <p:txBody>
          <a:bodyPr wrap="square">
            <a:spAutoFit/>
          </a:bodyPr>
          <a:lstStyle/>
          <a:p>
            <a:pPr eaLnBrk="1" hangingPunct="1">
              <a:defRPr/>
            </a:pPr>
            <a:r>
              <a:rPr lang="fr-FR" sz="7200" dirty="0">
                <a:solidFill>
                  <a:schemeClr val="tx2"/>
                </a:solidFill>
                <a:effectLst>
                  <a:outerShdw blurRad="38100" dist="38100" dir="2700000" algn="tl">
                    <a:srgbClr val="000000">
                      <a:alpha val="43137"/>
                    </a:srgbClr>
                  </a:outerShdw>
                </a:effectLst>
                <a:latin typeface="Maitree" panose="00000500000000000000"/>
              </a:rPr>
              <a:t>L’ </a:t>
            </a:r>
            <a:r>
              <a:rPr lang="fr-FR" sz="7200" b="1" dirty="0">
                <a:solidFill>
                  <a:srgbClr val="D7BA62"/>
                </a:solidFill>
                <a:effectLst>
                  <a:outerShdw blurRad="38100" dist="38100" dir="2700000" algn="tl">
                    <a:srgbClr val="000000">
                      <a:alpha val="43137"/>
                    </a:srgbClr>
                  </a:outerShdw>
                </a:effectLst>
                <a:latin typeface="Maitree" panose="00000500000000000000"/>
              </a:rPr>
              <a:t>Ukraine</a:t>
            </a:r>
            <a:r>
              <a:rPr lang="fr-FR" sz="7200" dirty="0">
                <a:solidFill>
                  <a:srgbClr val="D7BA62"/>
                </a:solidFill>
                <a:effectLst>
                  <a:outerShdw blurRad="38100" dist="38100" dir="2700000" algn="tl">
                    <a:srgbClr val="000000">
                      <a:alpha val="43137"/>
                    </a:srgbClr>
                  </a:outerShdw>
                </a:effectLst>
                <a:latin typeface="Maitree" panose="00000500000000000000"/>
              </a:rPr>
              <a:t> </a:t>
            </a:r>
            <a:r>
              <a:rPr lang="fr-FR" sz="7200" dirty="0">
                <a:solidFill>
                  <a:schemeClr val="tx2"/>
                </a:solidFill>
                <a:effectLst>
                  <a:outerShdw blurRad="38100" dist="38100" dir="2700000" algn="tl">
                    <a:srgbClr val="000000">
                      <a:alpha val="43137"/>
                    </a:srgbClr>
                  </a:outerShdw>
                </a:effectLst>
                <a:latin typeface="Maitree" panose="00000500000000000000"/>
              </a:rPr>
              <a:t>devient chrétienne </a:t>
            </a:r>
          </a:p>
          <a:p>
            <a:pPr eaLnBrk="1" hangingPunct="1">
              <a:defRPr/>
            </a:pPr>
            <a:r>
              <a:rPr lang="fr-FR" sz="7200" dirty="0">
                <a:solidFill>
                  <a:schemeClr val="tx2"/>
                </a:solidFill>
                <a:effectLst>
                  <a:outerShdw blurRad="38100" dist="38100" dir="2700000" algn="tl">
                    <a:srgbClr val="000000">
                      <a:alpha val="43137"/>
                    </a:srgbClr>
                  </a:outerShdw>
                </a:effectLst>
                <a:latin typeface="Maitree" panose="00000500000000000000"/>
              </a:rPr>
              <a:t>au Xème siècle</a:t>
            </a:r>
          </a:p>
        </p:txBody>
      </p:sp>
      <p:grpSp>
        <p:nvGrpSpPr>
          <p:cNvPr id="10" name="Groupe 9">
            <a:extLst>
              <a:ext uri="{FF2B5EF4-FFF2-40B4-BE49-F238E27FC236}">
                <a16:creationId xmlns:a16="http://schemas.microsoft.com/office/drawing/2014/main" id="{3596DDE8-D6F4-6D55-9B2F-D5369339CC16}"/>
              </a:ext>
            </a:extLst>
          </p:cNvPr>
          <p:cNvGrpSpPr/>
          <p:nvPr/>
        </p:nvGrpSpPr>
        <p:grpSpPr>
          <a:xfrm>
            <a:off x="13632873" y="526473"/>
            <a:ext cx="4222747" cy="3485088"/>
            <a:chOff x="0" y="10345271"/>
            <a:chExt cx="3091002" cy="2017254"/>
          </a:xfrm>
        </p:grpSpPr>
        <p:pic>
          <p:nvPicPr>
            <p:cNvPr id="11" name="Image 4" descr="carte03.jpg">
              <a:extLst>
                <a:ext uri="{FF2B5EF4-FFF2-40B4-BE49-F238E27FC236}">
                  <a16:creationId xmlns:a16="http://schemas.microsoft.com/office/drawing/2014/main" id="{68271BFA-7256-5954-4CE0-100CAFE300F1}"/>
                </a:ext>
              </a:extLst>
            </p:cNvPr>
            <p:cNvPicPr>
              <a:picLocks noChangeAspect="1"/>
            </p:cNvPicPr>
            <p:nvPr/>
          </p:nvPicPr>
          <p:blipFill rotWithShape="1">
            <a:blip r:embed="rId3">
              <a:extLst>
                <a:ext uri="{28A0092B-C50C-407E-A947-70E740481C1C}">
                  <a14:useLocalDpi xmlns:a14="http://schemas.microsoft.com/office/drawing/2010/main" val="0"/>
                </a:ext>
              </a:extLst>
            </a:blip>
            <a:srcRect l="2282" t="1967" r="27641" b="37029"/>
            <a:stretch/>
          </p:blipFill>
          <p:spPr bwMode="auto">
            <a:xfrm>
              <a:off x="0" y="10345271"/>
              <a:ext cx="3091002" cy="2017254"/>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2" name="Ellipse 11">
              <a:extLst>
                <a:ext uri="{FF2B5EF4-FFF2-40B4-BE49-F238E27FC236}">
                  <a16:creationId xmlns:a16="http://schemas.microsoft.com/office/drawing/2014/main" id="{33D19A49-3931-BE3E-E459-7314A60A53BC}"/>
                </a:ext>
              </a:extLst>
            </p:cNvPr>
            <p:cNvSpPr/>
            <p:nvPr/>
          </p:nvSpPr>
          <p:spPr>
            <a:xfrm>
              <a:off x="1246009" y="10492140"/>
              <a:ext cx="887654" cy="768096"/>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6" name="Groupe 5">
            <a:extLst>
              <a:ext uri="{FF2B5EF4-FFF2-40B4-BE49-F238E27FC236}">
                <a16:creationId xmlns:a16="http://schemas.microsoft.com/office/drawing/2014/main" id="{1BAA8FCC-1CDF-D473-79B3-0FA2483C06EC}"/>
              </a:ext>
            </a:extLst>
          </p:cNvPr>
          <p:cNvGrpSpPr/>
          <p:nvPr/>
        </p:nvGrpSpPr>
        <p:grpSpPr>
          <a:xfrm>
            <a:off x="619433" y="3073447"/>
            <a:ext cx="8996516" cy="6748980"/>
            <a:chOff x="768843" y="2571119"/>
            <a:chExt cx="11404924" cy="7358743"/>
          </a:xfrm>
        </p:grpSpPr>
        <p:pic>
          <p:nvPicPr>
            <p:cNvPr id="8" name="Image 7">
              <a:extLst>
                <a:ext uri="{FF2B5EF4-FFF2-40B4-BE49-F238E27FC236}">
                  <a16:creationId xmlns:a16="http://schemas.microsoft.com/office/drawing/2014/main" id="{4428534C-6106-6DE7-AAA0-45BA875A5B4C}"/>
                </a:ext>
              </a:extLst>
            </p:cNvPr>
            <p:cNvPicPr>
              <a:picLocks noChangeAspect="1"/>
            </p:cNvPicPr>
            <p:nvPr/>
          </p:nvPicPr>
          <p:blipFill>
            <a:blip r:embed="rId4"/>
            <a:stretch>
              <a:fillRect/>
            </a:stretch>
          </p:blipFill>
          <p:spPr>
            <a:xfrm>
              <a:off x="1091324" y="2571119"/>
              <a:ext cx="11082443" cy="7358743"/>
            </a:xfrm>
            <a:prstGeom prst="rect">
              <a:avLst/>
            </a:prstGeom>
          </p:spPr>
        </p:pic>
        <p:sp>
          <p:nvSpPr>
            <p:cNvPr id="9" name="ZoneTexte 8">
              <a:extLst>
                <a:ext uri="{FF2B5EF4-FFF2-40B4-BE49-F238E27FC236}">
                  <a16:creationId xmlns:a16="http://schemas.microsoft.com/office/drawing/2014/main" id="{D9B546CA-B9E2-F61C-4DA0-53D7BAEA1613}"/>
                </a:ext>
              </a:extLst>
            </p:cNvPr>
            <p:cNvSpPr txBox="1"/>
            <p:nvPr/>
          </p:nvSpPr>
          <p:spPr>
            <a:xfrm>
              <a:off x="768843" y="9170439"/>
              <a:ext cx="10885711" cy="685433"/>
            </a:xfrm>
            <a:prstGeom prst="rect">
              <a:avLst/>
            </a:prstGeom>
            <a:noFill/>
          </p:spPr>
          <p:txBody>
            <a:bodyPr wrap="square" rtlCol="0">
              <a:spAutoFit/>
            </a:bodyPr>
            <a:lstStyle/>
            <a:p>
              <a:pPr algn="ctr"/>
              <a:r>
                <a:rPr lang="fr-FR" sz="3200" b="1" dirty="0">
                  <a:solidFill>
                    <a:schemeClr val="bg1"/>
                  </a:solidFill>
                  <a:latin typeface="Raleway" pitchFamily="2" charset="0"/>
                </a:rPr>
                <a:t>Monastère Saint Michel aux dômes d’or </a:t>
              </a:r>
            </a:p>
          </p:txBody>
        </p:sp>
      </p:grpSp>
      <p:pic>
        <p:nvPicPr>
          <p:cNvPr id="1026" name="Picture 2" descr="Cathédrale Sainte-Sophie de Kiev, Ukraine : 5 raisons de la visiter !">
            <a:extLst>
              <a:ext uri="{FF2B5EF4-FFF2-40B4-BE49-F238E27FC236}">
                <a16:creationId xmlns:a16="http://schemas.microsoft.com/office/drawing/2014/main" id="{3F94D94E-CBC0-561F-C501-FA74C2786D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37374" y="4712725"/>
            <a:ext cx="7153764" cy="513919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RÃ©sultat de recherche d'images pour &quot;Drapeau Ukraine&quot;">
            <a:extLst>
              <a:ext uri="{FF2B5EF4-FFF2-40B4-BE49-F238E27FC236}">
                <a16:creationId xmlns:a16="http://schemas.microsoft.com/office/drawing/2014/main" id="{D0C14A88-08A0-BC08-FD11-29261379AE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06302" y="10310051"/>
            <a:ext cx="4701814" cy="31345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61936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C457A67-34EE-2235-1210-6EF329D5EE0A}"/>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B6677768-6936-65D0-CAF2-076565C12CC3}"/>
              </a:ext>
            </a:extLst>
          </p:cNvPr>
          <p:cNvSpPr txBox="1"/>
          <p:nvPr/>
        </p:nvSpPr>
        <p:spPr>
          <a:xfrm>
            <a:off x="206477" y="1469922"/>
            <a:ext cx="18288000" cy="8956298"/>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FFFFFF"/>
                </a:solidFill>
                <a:effectLst/>
                <a:uLnTx/>
                <a:uFillTx/>
                <a:latin typeface="Maitree" panose="00000500000000000000" pitchFamily="2" charset="-34"/>
                <a:ea typeface="+mn-ea"/>
                <a:cs typeface="Maitree" panose="00000500000000000000" pitchFamily="2" charset="-34"/>
              </a:rPr>
              <a:t>Histoire du christianisme</a:t>
            </a:r>
          </a:p>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7200" b="0" i="0" u="none" strike="noStrike" kern="1200" cap="none" spc="0" normalizeH="0" baseline="0" noProof="0" dirty="0">
              <a:ln>
                <a:noFill/>
              </a:ln>
              <a:solidFill>
                <a:srgbClr val="FFFFFF"/>
              </a:solidFill>
              <a:effectLst/>
              <a:uLnTx/>
              <a:uFillTx/>
              <a:latin typeface="Maitree" panose="00000500000000000000" pitchFamily="2" charset="-34"/>
              <a:ea typeface="+mn-ea"/>
              <a:cs typeface="Maitree" panose="00000500000000000000" pitchFamily="2" charset="-34"/>
            </a:endParaRPr>
          </a:p>
          <a:p>
            <a:pPr marL="0" marR="0" lvl="0" indent="0" algn="ctr" defTabSz="1828800" rtl="0" eaLnBrk="1" fontAlgn="auto" latinLnBrk="0" hangingPunct="1">
              <a:lnSpc>
                <a:spcPct val="100000"/>
              </a:lnSpc>
              <a:spcBef>
                <a:spcPts val="0"/>
              </a:spcBef>
              <a:spcAft>
                <a:spcPts val="0"/>
              </a:spcAft>
              <a:buClrTx/>
              <a:buSzTx/>
              <a:buFontTx/>
              <a:buNone/>
              <a:tabLst/>
              <a:defRPr/>
            </a:pPr>
            <a:r>
              <a:rPr lang="fr-FR" sz="7200" dirty="0">
                <a:solidFill>
                  <a:srgbClr val="FFFFFF"/>
                </a:solidFill>
                <a:latin typeface="Maitree" panose="00000500000000000000" pitchFamily="2" charset="-34"/>
                <a:cs typeface="Maitree" panose="00000500000000000000" pitchFamily="2" charset="-34"/>
              </a:rPr>
              <a:t>Diversité des</a:t>
            </a:r>
            <a:r>
              <a:rPr kumimoji="0" lang="fr-FR" sz="7200" b="0" i="0" u="none" strike="noStrike" kern="1200" cap="none" spc="0" normalizeH="0" baseline="0" noProof="0" dirty="0">
                <a:ln>
                  <a:noFill/>
                </a:ln>
                <a:solidFill>
                  <a:srgbClr val="FFFFFF"/>
                </a:solidFill>
                <a:effectLst/>
                <a:uLnTx/>
                <a:uFillTx/>
                <a:latin typeface="Maitree" panose="00000500000000000000" pitchFamily="2" charset="-34"/>
                <a:ea typeface="+mn-ea"/>
                <a:cs typeface="Maitree" panose="00000500000000000000" pitchFamily="2" charset="-34"/>
              </a:rPr>
              <a:t> christianismes orientaux :</a:t>
            </a:r>
          </a:p>
          <a:p>
            <a:pPr marL="0" marR="0" lvl="0" indent="0" algn="ctr" defTabSz="1828800" rtl="0" eaLnBrk="1" fontAlgn="auto" latinLnBrk="0" hangingPunct="1">
              <a:lnSpc>
                <a:spcPct val="100000"/>
              </a:lnSpc>
              <a:spcBef>
                <a:spcPts val="0"/>
              </a:spcBef>
              <a:spcAft>
                <a:spcPts val="0"/>
              </a:spcAft>
              <a:buClrTx/>
              <a:buSzTx/>
              <a:buFontTx/>
              <a:buNone/>
              <a:tabLst/>
              <a:defRPr/>
            </a:pPr>
            <a:endParaRPr lang="fr-FR" sz="7200" dirty="0">
              <a:solidFill>
                <a:srgbClr val="FFFFFF"/>
              </a:solidFill>
              <a:latin typeface="Maitree" panose="00000500000000000000" pitchFamily="2" charset="-34"/>
              <a:cs typeface="Maitree" panose="00000500000000000000" pitchFamily="2" charset="-34"/>
            </a:endParaRP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FFFFFF"/>
                </a:solidFill>
                <a:effectLst/>
                <a:uLnTx/>
                <a:uFillTx/>
                <a:latin typeface="Maitree" panose="00000500000000000000" pitchFamily="2" charset="-34"/>
                <a:ea typeface="+mn-ea"/>
                <a:cs typeface="Maitree" panose="00000500000000000000" pitchFamily="2" charset="-34"/>
              </a:rPr>
              <a:t>Noms des communautés chrétiennes</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FFFFFF"/>
                </a:solidFill>
                <a:effectLst/>
                <a:uLnTx/>
                <a:uFillTx/>
                <a:latin typeface="Maitree" panose="00000500000000000000" pitchFamily="2" charset="-34"/>
                <a:ea typeface="+mn-ea"/>
                <a:cs typeface="Maitree" panose="00000500000000000000" pitchFamily="2" charset="-34"/>
              </a:rPr>
              <a:t>Langue liturgique, tenue des prêtres</a:t>
            </a:r>
          </a:p>
          <a:p>
            <a:pPr marL="0" marR="0" lvl="0" indent="0" algn="ctr" defTabSz="1828800" rtl="0" eaLnBrk="1" fontAlgn="auto" latinLnBrk="0" hangingPunct="1">
              <a:lnSpc>
                <a:spcPct val="100000"/>
              </a:lnSpc>
              <a:spcBef>
                <a:spcPts val="0"/>
              </a:spcBef>
              <a:spcAft>
                <a:spcPts val="0"/>
              </a:spcAft>
              <a:buClrTx/>
              <a:buSzTx/>
              <a:buFontTx/>
              <a:buNone/>
              <a:tabLst/>
              <a:defRPr/>
            </a:pPr>
            <a:r>
              <a:rPr lang="fr-FR" sz="7200" dirty="0">
                <a:solidFill>
                  <a:srgbClr val="FFFFFF"/>
                </a:solidFill>
                <a:latin typeface="Maitree" panose="00000500000000000000" pitchFamily="2" charset="-34"/>
                <a:cs typeface="Maitree" panose="00000500000000000000" pitchFamily="2" charset="-34"/>
              </a:rPr>
              <a:t>Croix</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FFFFFF"/>
                </a:solidFill>
                <a:effectLst/>
                <a:uLnTx/>
                <a:uFillTx/>
                <a:latin typeface="Maitree" panose="00000500000000000000" pitchFamily="2" charset="-34"/>
                <a:ea typeface="+mn-ea"/>
                <a:cs typeface="Maitree" panose="00000500000000000000" pitchFamily="2" charset="-34"/>
              </a:rPr>
              <a:t>Architecture des églises  </a:t>
            </a:r>
          </a:p>
        </p:txBody>
      </p:sp>
    </p:spTree>
    <p:extLst>
      <p:ext uri="{BB962C8B-B14F-4D97-AF65-F5344CB8AC3E}">
        <p14:creationId xmlns:p14="http://schemas.microsoft.com/office/powerpoint/2010/main" val="1999759465"/>
      </p:ext>
    </p:extLst>
  </p:cSld>
  <p:clrMapOvr>
    <a:masterClrMapping/>
  </p:clrMapOvr>
  <p:extLst>
    <p:ext uri="{6950BFC3-D8DA-4A85-94F7-54DA5524770B}">
      <p188:commentRel xmlns:p188="http://schemas.microsoft.com/office/powerpoint/2018/8/main" r:id="rId3"/>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7" name="Google Shape;97;p9" descr="Espace réservé du numéro de diapositive 1"/>
          <p:cNvSpPr txBox="1"/>
          <p:nvPr/>
        </p:nvSpPr>
        <p:spPr>
          <a:xfrm>
            <a:off x="16754475" y="11320463"/>
            <a:ext cx="276300" cy="402300"/>
          </a:xfrm>
          <a:prstGeom prst="rect">
            <a:avLst/>
          </a:prstGeom>
          <a:noFill/>
          <a:ln>
            <a:noFill/>
          </a:ln>
        </p:spPr>
        <p:txBody>
          <a:bodyPr spcFirstLastPara="1" wrap="square" lIns="68550" tIns="68550" rIns="68550" bIns="68550" anchor="ctr" anchorCtr="0">
            <a:noAutofit/>
          </a:bodyPr>
          <a:lstStyle/>
          <a:p>
            <a:pPr marL="0" marR="0" lvl="0" indent="0" algn="r" defTabSz="1828800" rtl="0" eaLnBrk="1" fontAlgn="auto" latinLnBrk="0" hangingPunct="1">
              <a:lnSpc>
                <a:spcPct val="100000"/>
              </a:lnSpc>
              <a:spcBef>
                <a:spcPts val="0"/>
              </a:spcBef>
              <a:spcAft>
                <a:spcPts val="0"/>
              </a:spcAft>
              <a:buClr>
                <a:srgbClr val="888888"/>
              </a:buClr>
              <a:buSzPts val="1200"/>
              <a:buFontTx/>
              <a:buNone/>
              <a:tabLst/>
              <a:defRPr/>
            </a:pPr>
            <a:endParaRPr kumimoji="0" sz="2100" b="0" i="0" u="none" strike="noStrike" kern="1200" cap="none" spc="0" normalizeH="0" baseline="0" noProof="0" dirty="0">
              <a:ln>
                <a:noFill/>
              </a:ln>
              <a:solidFill>
                <a:srgbClr val="7E7E7E"/>
              </a:solidFill>
              <a:effectLst/>
              <a:uLnTx/>
              <a:uFillTx/>
              <a:latin typeface="Arial"/>
              <a:ea typeface="Arial"/>
              <a:cs typeface="Arial"/>
              <a:sym typeface="Arial"/>
            </a:endParaRPr>
          </a:p>
        </p:txBody>
      </p:sp>
      <p:grpSp>
        <p:nvGrpSpPr>
          <p:cNvPr id="8" name="Groupe 7">
            <a:extLst>
              <a:ext uri="{FF2B5EF4-FFF2-40B4-BE49-F238E27FC236}">
                <a16:creationId xmlns:a16="http://schemas.microsoft.com/office/drawing/2014/main" id="{E71238EA-B084-46CD-893E-D242BE5020AF}"/>
              </a:ext>
            </a:extLst>
          </p:cNvPr>
          <p:cNvGrpSpPr/>
          <p:nvPr/>
        </p:nvGrpSpPr>
        <p:grpSpPr>
          <a:xfrm>
            <a:off x="5671903" y="2428916"/>
            <a:ext cx="5214912" cy="4318920"/>
            <a:chOff x="3486663" y="1527409"/>
            <a:chExt cx="2520950" cy="2257137"/>
          </a:xfrm>
        </p:grpSpPr>
        <p:pic>
          <p:nvPicPr>
            <p:cNvPr id="68" name="Picture 8" descr="Z:\Oeuvre d'Orient\nlles photos\ARMENIE.JPG">
              <a:extLst>
                <a:ext uri="{FF2B5EF4-FFF2-40B4-BE49-F238E27FC236}">
                  <a16:creationId xmlns:a16="http://schemas.microsoft.com/office/drawing/2014/main" id="{86F0A6EC-EA56-4633-9F00-AC476FD3EF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6663" y="1527409"/>
              <a:ext cx="2520950" cy="1890712"/>
            </a:xfrm>
            <a:prstGeom prst="rect">
              <a:avLst/>
            </a:prstGeom>
            <a:noFill/>
            <a:ln w="19050">
              <a:solidFill>
                <a:srgbClr val="D7BA62"/>
              </a:solidFill>
              <a:miter lim="800000"/>
              <a:headEnd/>
              <a:tailEnd/>
            </a:ln>
            <a:extLst>
              <a:ext uri="{909E8E84-426E-40DD-AFC4-6F175D3DCCD1}">
                <a14:hiddenFill xmlns:a14="http://schemas.microsoft.com/office/drawing/2010/main">
                  <a:solidFill>
                    <a:srgbClr val="FFFFFF"/>
                  </a:solidFill>
                </a14:hiddenFill>
              </a:ext>
            </a:extLst>
          </p:spPr>
          <p:style>
            <a:lnRef idx="0">
              <a:scrgbClr r="0" g="0" b="0"/>
            </a:lnRef>
            <a:fillRef idx="0">
              <a:scrgbClr r="0" g="0" b="0"/>
            </a:fillRef>
            <a:effectRef idx="0">
              <a:scrgbClr r="0" g="0" b="0"/>
            </a:effectRef>
            <a:fontRef idx="minor">
              <a:schemeClr val="dk1"/>
            </a:fontRef>
          </p:style>
        </p:pic>
        <p:sp>
          <p:nvSpPr>
            <p:cNvPr id="70" name="ZoneTexte 69">
              <a:extLst>
                <a:ext uri="{FF2B5EF4-FFF2-40B4-BE49-F238E27FC236}">
                  <a16:creationId xmlns:a16="http://schemas.microsoft.com/office/drawing/2014/main" id="{7FBDB40F-8C89-4F76-81EB-6EEEA35D365E}"/>
                </a:ext>
              </a:extLst>
            </p:cNvPr>
            <p:cNvSpPr txBox="1">
              <a:spLocks noChangeArrowheads="1"/>
            </p:cNvSpPr>
            <p:nvPr/>
          </p:nvSpPr>
          <p:spPr bwMode="auto">
            <a:xfrm>
              <a:off x="3529999" y="3495018"/>
              <a:ext cx="1448463" cy="289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altLang="fr-FR" sz="3000" b="1" i="0" u="none" strike="noStrike" kern="1200" cap="none" spc="0" normalizeH="0" baseline="0" noProof="0" dirty="0">
                  <a:ln>
                    <a:noFill/>
                  </a:ln>
                  <a:solidFill>
                    <a:srgbClr val="7E7E7E"/>
                  </a:solidFill>
                  <a:effectLst/>
                  <a:uLnTx/>
                  <a:uFillTx/>
                  <a:latin typeface="Raleway" pitchFamily="2" charset="0"/>
                  <a:ea typeface="+mn-ea"/>
                  <a:cs typeface="+mn-cs"/>
                </a:rPr>
                <a:t>Les Arméniens </a:t>
              </a:r>
            </a:p>
          </p:txBody>
        </p:sp>
      </p:grpSp>
      <p:pic>
        <p:nvPicPr>
          <p:cNvPr id="16" name="Picture 10" descr="mont_ararat_auj_1_jpeg">
            <a:extLst>
              <a:ext uri="{FF2B5EF4-FFF2-40B4-BE49-F238E27FC236}">
                <a16:creationId xmlns:a16="http://schemas.microsoft.com/office/drawing/2014/main" id="{01D248E8-FC4E-4AE0-8E39-1CA926A194D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5192" b="-1"/>
          <a:stretch/>
        </p:blipFill>
        <p:spPr bwMode="auto">
          <a:xfrm>
            <a:off x="8272220" y="4577190"/>
            <a:ext cx="2677626" cy="1597224"/>
          </a:xfrm>
          <a:prstGeom prst="rect">
            <a:avLst/>
          </a:prstGeom>
          <a:noFill/>
          <a:ln w="12700">
            <a:solidFill>
              <a:srgbClr val="C10B25"/>
            </a:solidFill>
          </a:ln>
          <a:extLst>
            <a:ext uri="{909E8E84-426E-40DD-AFC4-6F175D3DCCD1}">
              <a14:hiddenFill xmlns:a14="http://schemas.microsoft.com/office/drawing/2010/main">
                <a:solidFill>
                  <a:srgbClr val="FFFFFF"/>
                </a:solidFill>
              </a14:hiddenFill>
            </a:ext>
          </a:extLst>
        </p:spPr>
      </p:pic>
      <p:sp>
        <p:nvSpPr>
          <p:cNvPr id="19" name="Google Shape;195;p15" descr="Titre 1">
            <a:extLst>
              <a:ext uri="{FF2B5EF4-FFF2-40B4-BE49-F238E27FC236}">
                <a16:creationId xmlns:a16="http://schemas.microsoft.com/office/drawing/2014/main" id="{E273B4D2-4FA1-4425-8CBA-4B01ADA83F83}"/>
              </a:ext>
            </a:extLst>
          </p:cNvPr>
          <p:cNvSpPr txBox="1"/>
          <p:nvPr/>
        </p:nvSpPr>
        <p:spPr>
          <a:xfrm>
            <a:off x="319364" y="138668"/>
            <a:ext cx="17312188" cy="1859842"/>
          </a:xfrm>
          <a:prstGeom prst="rect">
            <a:avLst/>
          </a:prstGeom>
          <a:noFill/>
          <a:ln>
            <a:noFill/>
          </a:ln>
        </p:spPr>
        <p:txBody>
          <a:bodyPr spcFirstLastPara="1" wrap="square" lIns="68550" tIns="68550" rIns="68550" bIns="68550" anchor="ctr" anchorCtr="0">
            <a:noAutofit/>
          </a:bodyPr>
          <a:lstStyle/>
          <a:p>
            <a:pPr marL="0" marR="0" lvl="0" indent="0" algn="l" defTabSz="1828800" rtl="0" eaLnBrk="1" fontAlgn="auto" latinLnBrk="0" hangingPunct="1">
              <a:lnSpc>
                <a:spcPct val="90000"/>
              </a:lnSpc>
              <a:spcBef>
                <a:spcPts val="0"/>
              </a:spcBef>
              <a:spcAft>
                <a:spcPts val="0"/>
              </a:spcAft>
              <a:buClr>
                <a:srgbClr val="000000"/>
              </a:buClr>
              <a:buSzPts val="2000"/>
              <a:buFontTx/>
              <a:buNone/>
              <a:tabLst/>
              <a:defRPr/>
            </a:pPr>
            <a:r>
              <a:rPr lang="fr-FR" sz="7200" dirty="0">
                <a:solidFill>
                  <a:srgbClr val="3F3F3F"/>
                </a:solidFill>
                <a:latin typeface="Maitree" panose="00000500000000000000" pitchFamily="2" charset="-34"/>
                <a:ea typeface="Calibri"/>
                <a:cs typeface="Maitree" panose="00000500000000000000" pitchFamily="2" charset="-34"/>
                <a:sym typeface="Calibri"/>
              </a:rPr>
              <a:t>Différents noms et habits</a:t>
            </a:r>
            <a:endParaRPr kumimoji="0" sz="72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endParaRPr>
          </a:p>
        </p:txBody>
      </p:sp>
      <p:cxnSp>
        <p:nvCxnSpPr>
          <p:cNvPr id="20" name="Connecteur droit 19">
            <a:extLst>
              <a:ext uri="{FF2B5EF4-FFF2-40B4-BE49-F238E27FC236}">
                <a16:creationId xmlns:a16="http://schemas.microsoft.com/office/drawing/2014/main" id="{235BA9C4-2F0C-4E49-9CBB-C4E0D1FAAA5F}"/>
              </a:ext>
            </a:extLst>
          </p:cNvPr>
          <p:cNvCxnSpPr>
            <a:cxnSpLocks/>
          </p:cNvCxnSpPr>
          <p:nvPr/>
        </p:nvCxnSpPr>
        <p:spPr>
          <a:xfrm>
            <a:off x="561945" y="2022250"/>
            <a:ext cx="9568644" cy="0"/>
          </a:xfrm>
          <a:prstGeom prst="line">
            <a:avLst/>
          </a:prstGeom>
          <a:ln w="57150">
            <a:solidFill>
              <a:srgbClr val="D7BA62"/>
            </a:solidFill>
          </a:ln>
        </p:spPr>
        <p:style>
          <a:lnRef idx="1">
            <a:schemeClr val="accent1"/>
          </a:lnRef>
          <a:fillRef idx="0">
            <a:schemeClr val="accent1"/>
          </a:fillRef>
          <a:effectRef idx="0">
            <a:schemeClr val="accent1"/>
          </a:effectRef>
          <a:fontRef idx="minor">
            <a:schemeClr val="tx1"/>
          </a:fontRef>
        </p:style>
      </p:cxnSp>
      <p:pic>
        <p:nvPicPr>
          <p:cNvPr id="21" name="Image 20" descr="Une image contenant personne, intérieur, table, homme&#10;&#10;Description générée automatiquement">
            <a:extLst>
              <a:ext uri="{FF2B5EF4-FFF2-40B4-BE49-F238E27FC236}">
                <a16:creationId xmlns:a16="http://schemas.microsoft.com/office/drawing/2014/main" id="{D8F36E00-37AF-4BE7-B150-B43E98FF8A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4753" y="7659701"/>
            <a:ext cx="7231534" cy="4808201"/>
          </a:xfrm>
          <a:prstGeom prst="rect">
            <a:avLst/>
          </a:prstGeom>
        </p:spPr>
      </p:pic>
      <p:pic>
        <p:nvPicPr>
          <p:cNvPr id="24" name="Image 23" descr="Une image contenant personne, bâtiment, extérieur, gens&#10;&#10;Description générée automatiquement">
            <a:extLst>
              <a:ext uri="{FF2B5EF4-FFF2-40B4-BE49-F238E27FC236}">
                <a16:creationId xmlns:a16="http://schemas.microsoft.com/office/drawing/2014/main" id="{BAC2D458-42D7-4539-8AB8-1C542C338412}"/>
              </a:ext>
            </a:extLst>
          </p:cNvPr>
          <p:cNvPicPr>
            <a:picLocks noChangeAspect="1"/>
          </p:cNvPicPr>
          <p:nvPr/>
        </p:nvPicPr>
        <p:blipFill rotWithShape="1">
          <a:blip r:embed="rId6">
            <a:extLst>
              <a:ext uri="{28A0092B-C50C-407E-A947-70E740481C1C}">
                <a14:useLocalDpi xmlns:a14="http://schemas.microsoft.com/office/drawing/2010/main" val="0"/>
              </a:ext>
            </a:extLst>
          </a:blip>
          <a:srcRect l="39119" t="14051" r="22646" b="170"/>
          <a:stretch/>
        </p:blipFill>
        <p:spPr>
          <a:xfrm>
            <a:off x="8887325" y="7427260"/>
            <a:ext cx="3505201" cy="5058823"/>
          </a:xfrm>
          <a:prstGeom prst="rect">
            <a:avLst/>
          </a:prstGeom>
        </p:spPr>
      </p:pic>
      <p:sp>
        <p:nvSpPr>
          <p:cNvPr id="4" name="ZoneTexte 3">
            <a:extLst>
              <a:ext uri="{FF2B5EF4-FFF2-40B4-BE49-F238E27FC236}">
                <a16:creationId xmlns:a16="http://schemas.microsoft.com/office/drawing/2014/main" id="{BDAB2418-DC4D-4FEE-9B8D-49FF99C53304}"/>
              </a:ext>
            </a:extLst>
          </p:cNvPr>
          <p:cNvSpPr txBox="1"/>
          <p:nvPr/>
        </p:nvSpPr>
        <p:spPr>
          <a:xfrm>
            <a:off x="936172" y="12583886"/>
            <a:ext cx="3028393" cy="584775"/>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7E7E7E"/>
                </a:solidFill>
                <a:effectLst/>
                <a:uLnTx/>
                <a:uFillTx/>
                <a:latin typeface="Raleway" pitchFamily="2" charset="0"/>
                <a:ea typeface="+mn-ea"/>
                <a:cs typeface="+mn-cs"/>
              </a:rPr>
              <a:t>Moines coptes</a:t>
            </a:r>
          </a:p>
        </p:txBody>
      </p:sp>
      <p:sp>
        <p:nvSpPr>
          <p:cNvPr id="22" name="ZoneTexte 21">
            <a:extLst>
              <a:ext uri="{FF2B5EF4-FFF2-40B4-BE49-F238E27FC236}">
                <a16:creationId xmlns:a16="http://schemas.microsoft.com/office/drawing/2014/main" id="{61BC588F-E93D-4393-BACD-595F345D7ADC}"/>
              </a:ext>
            </a:extLst>
          </p:cNvPr>
          <p:cNvSpPr txBox="1"/>
          <p:nvPr/>
        </p:nvSpPr>
        <p:spPr>
          <a:xfrm>
            <a:off x="8365958" y="12606419"/>
            <a:ext cx="4677884" cy="584775"/>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7E7E7E"/>
                </a:solidFill>
                <a:effectLst/>
                <a:uLnTx/>
                <a:uFillTx/>
                <a:latin typeface="Raleway" pitchFamily="2" charset="0"/>
                <a:ea typeface="+mn-ea"/>
                <a:cs typeface="+mn-cs"/>
              </a:rPr>
              <a:t>Jeune fille chaldéenne</a:t>
            </a:r>
          </a:p>
        </p:txBody>
      </p:sp>
      <p:pic>
        <p:nvPicPr>
          <p:cNvPr id="23" name="Image 22" descr="Une image contenant table&#10;&#10;Description générée automatiquement">
            <a:extLst>
              <a:ext uri="{FF2B5EF4-FFF2-40B4-BE49-F238E27FC236}">
                <a16:creationId xmlns:a16="http://schemas.microsoft.com/office/drawing/2014/main" id="{1E0B9424-0DCB-44E0-AA3D-D5BFC7C9BB4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053969" y="12975771"/>
            <a:ext cx="2820375" cy="740229"/>
          </a:xfrm>
          <a:prstGeom prst="rect">
            <a:avLst/>
          </a:prstGeom>
        </p:spPr>
      </p:pic>
      <p:pic>
        <p:nvPicPr>
          <p:cNvPr id="65" name="Picture 2" descr="http://upload.wikimedia.org/wikipedia/commons/a/af/All_Gizah_Pyramids.jpg">
            <a:extLst>
              <a:ext uri="{FF2B5EF4-FFF2-40B4-BE49-F238E27FC236}">
                <a16:creationId xmlns:a16="http://schemas.microsoft.com/office/drawing/2014/main" id="{2604607F-24B8-45FC-AD22-C0D05DC9A39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7862"/>
          <a:stretch/>
        </p:blipFill>
        <p:spPr bwMode="auto">
          <a:xfrm>
            <a:off x="5416080" y="10843518"/>
            <a:ext cx="2543994" cy="1478553"/>
          </a:xfrm>
          <a:prstGeom prst="rect">
            <a:avLst/>
          </a:prstGeom>
          <a:noFill/>
          <a:ln w="12700">
            <a:solidFill>
              <a:srgbClr val="C10B25"/>
            </a:solidFill>
          </a:ln>
          <a:extLst>
            <a:ext uri="{909E8E84-426E-40DD-AFC4-6F175D3DCCD1}">
              <a14:hiddenFill xmlns:a14="http://schemas.microsoft.com/office/drawing/2010/main">
                <a:solidFill>
                  <a:srgbClr val="FFFFFF"/>
                </a:solidFill>
              </a14:hiddenFill>
            </a:ext>
          </a:extLst>
        </p:spPr>
        <p:style>
          <a:lnRef idx="0">
            <a:scrgbClr r="0" g="0" b="0"/>
          </a:lnRef>
          <a:fillRef idx="0">
            <a:scrgbClr r="0" g="0" b="0"/>
          </a:fillRef>
          <a:effectRef idx="0">
            <a:scrgbClr r="0" g="0" b="0"/>
          </a:effectRef>
          <a:fontRef idx="minor">
            <a:schemeClr val="dk1"/>
          </a:fontRef>
        </p:style>
      </p:pic>
      <p:grpSp>
        <p:nvGrpSpPr>
          <p:cNvPr id="5" name="Groupe 4">
            <a:extLst>
              <a:ext uri="{FF2B5EF4-FFF2-40B4-BE49-F238E27FC236}">
                <a16:creationId xmlns:a16="http://schemas.microsoft.com/office/drawing/2014/main" id="{5AD96A7E-69E5-FBBF-4E12-14BD1DE4FBE4}"/>
              </a:ext>
            </a:extLst>
          </p:cNvPr>
          <p:cNvGrpSpPr/>
          <p:nvPr/>
        </p:nvGrpSpPr>
        <p:grpSpPr>
          <a:xfrm>
            <a:off x="624620" y="2454442"/>
            <a:ext cx="4404579" cy="4059304"/>
            <a:chOff x="6616763" y="1427188"/>
            <a:chExt cx="2257685" cy="2198340"/>
          </a:xfrm>
        </p:grpSpPr>
        <p:sp>
          <p:nvSpPr>
            <p:cNvPr id="6" name="ZoneTexte 5">
              <a:extLst>
                <a:ext uri="{FF2B5EF4-FFF2-40B4-BE49-F238E27FC236}">
                  <a16:creationId xmlns:a16="http://schemas.microsoft.com/office/drawing/2014/main" id="{2E98F614-6DC4-39D7-2172-50716E7416B0}"/>
                </a:ext>
              </a:extLst>
            </p:cNvPr>
            <p:cNvSpPr txBox="1">
              <a:spLocks noChangeArrowheads="1"/>
            </p:cNvSpPr>
            <p:nvPr/>
          </p:nvSpPr>
          <p:spPr bwMode="auto">
            <a:xfrm>
              <a:off x="6616763" y="3385982"/>
              <a:ext cx="1225945" cy="23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altLang="fr-FR" sz="3000" b="1" i="0" u="none" strike="noStrike" kern="1200" cap="none" spc="0" normalizeH="0" baseline="0" noProof="0" dirty="0">
                  <a:ln>
                    <a:noFill/>
                  </a:ln>
                  <a:solidFill>
                    <a:srgbClr val="7E7E7E"/>
                  </a:solidFill>
                  <a:effectLst/>
                  <a:uLnTx/>
                  <a:uFillTx/>
                  <a:latin typeface="Raleway" pitchFamily="2" charset="0"/>
                  <a:ea typeface="+mn-ea"/>
                  <a:cs typeface="+mn-cs"/>
                </a:rPr>
                <a:t>Les Maronites</a:t>
              </a:r>
            </a:p>
          </p:txBody>
        </p:sp>
        <p:pic>
          <p:nvPicPr>
            <p:cNvPr id="7" name="Picture 6">
              <a:extLst>
                <a:ext uri="{FF2B5EF4-FFF2-40B4-BE49-F238E27FC236}">
                  <a16:creationId xmlns:a16="http://schemas.microsoft.com/office/drawing/2014/main" id="{D4A0A37E-2DBA-352B-26E0-EB5490550EA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73518" y="1427188"/>
              <a:ext cx="2200930" cy="1878640"/>
            </a:xfrm>
            <a:prstGeom prst="rect">
              <a:avLst/>
            </a:prstGeom>
            <a:noFill/>
            <a:ln w="19050">
              <a:solidFill>
                <a:srgbClr val="D7BA62"/>
              </a:solidFill>
              <a:miter lim="800000"/>
              <a:headEnd/>
              <a:tailEnd/>
            </a:ln>
            <a:extLst>
              <a:ext uri="{909E8E84-426E-40DD-AFC4-6F175D3DCCD1}">
                <a14:hiddenFill xmlns:a14="http://schemas.microsoft.com/office/drawing/2010/main">
                  <a:solidFill>
                    <a:srgbClr val="FFFFFF"/>
                  </a:solidFill>
                </a14:hiddenFill>
              </a:ext>
            </a:extLst>
          </p:spPr>
          <p:style>
            <a:lnRef idx="0">
              <a:scrgbClr r="0" g="0" b="0"/>
            </a:lnRef>
            <a:fillRef idx="0">
              <a:scrgbClr r="0" g="0" b="0"/>
            </a:fillRef>
            <a:effectRef idx="0">
              <a:scrgbClr r="0" g="0" b="0"/>
            </a:effectRef>
            <a:fontRef idx="minor">
              <a:schemeClr val="dk1"/>
            </a:fontRef>
          </p:style>
        </p:pic>
        <p:pic>
          <p:nvPicPr>
            <p:cNvPr id="9" name="Image 5">
              <a:extLst>
                <a:ext uri="{FF2B5EF4-FFF2-40B4-BE49-F238E27FC236}">
                  <a16:creationId xmlns:a16="http://schemas.microsoft.com/office/drawing/2014/main" id="{19440960-3F93-9082-286A-A3FA980FD18B}"/>
                </a:ext>
              </a:extLst>
            </p:cNvPr>
            <p:cNvPicPr>
              <a:picLocks noChangeAspect="1"/>
            </p:cNvPicPr>
            <p:nvPr/>
          </p:nvPicPr>
          <p:blipFill rotWithShape="1">
            <a:blip r:embed="rId10">
              <a:extLst>
                <a:ext uri="{28A0092B-C50C-407E-A947-70E740481C1C}">
                  <a14:useLocalDpi xmlns:a14="http://schemas.microsoft.com/office/drawing/2010/main" val="0"/>
                </a:ext>
              </a:extLst>
            </a:blip>
            <a:srcRect l="49725" t="25349" r="37437" b="56668"/>
            <a:stretch/>
          </p:blipFill>
          <p:spPr bwMode="auto">
            <a:xfrm>
              <a:off x="8118674" y="2799731"/>
              <a:ext cx="755162" cy="799751"/>
            </a:xfrm>
            <a:prstGeom prst="rect">
              <a:avLst/>
            </a:prstGeom>
            <a:noFill/>
            <a:ln w="12700">
              <a:solidFill>
                <a:srgbClr val="C10B25"/>
              </a:solidFill>
            </a:ln>
            <a:extLst>
              <a:ext uri="{909E8E84-426E-40DD-AFC4-6F175D3DCCD1}">
                <a14:hiddenFill xmlns:a14="http://schemas.microsoft.com/office/drawing/2010/main">
                  <a:solidFill>
                    <a:srgbClr val="FFFFFF"/>
                  </a:solidFill>
                </a14:hiddenFill>
              </a:ext>
            </a:extLst>
          </p:spPr>
        </p:pic>
      </p:grpSp>
      <p:grpSp>
        <p:nvGrpSpPr>
          <p:cNvPr id="11" name="Groupe 10">
            <a:extLst>
              <a:ext uri="{FF2B5EF4-FFF2-40B4-BE49-F238E27FC236}">
                <a16:creationId xmlns:a16="http://schemas.microsoft.com/office/drawing/2014/main" id="{16235954-B781-453B-941C-8E51341FC101}"/>
              </a:ext>
            </a:extLst>
          </p:cNvPr>
          <p:cNvGrpSpPr/>
          <p:nvPr/>
        </p:nvGrpSpPr>
        <p:grpSpPr>
          <a:xfrm>
            <a:off x="12730558" y="7724274"/>
            <a:ext cx="4859611" cy="5221705"/>
            <a:chOff x="9144000" y="1404101"/>
            <a:chExt cx="3194074" cy="2568485"/>
          </a:xfrm>
        </p:grpSpPr>
        <p:sp>
          <p:nvSpPr>
            <p:cNvPr id="71" name="ZoneTexte 70">
              <a:extLst>
                <a:ext uri="{FF2B5EF4-FFF2-40B4-BE49-F238E27FC236}">
                  <a16:creationId xmlns:a16="http://schemas.microsoft.com/office/drawing/2014/main" id="{7C83E64F-7E1A-4359-9297-DDAC3E9136E1}"/>
                </a:ext>
              </a:extLst>
            </p:cNvPr>
            <p:cNvSpPr txBox="1">
              <a:spLocks noChangeArrowheads="1"/>
            </p:cNvSpPr>
            <p:nvPr/>
          </p:nvSpPr>
          <p:spPr bwMode="auto">
            <a:xfrm>
              <a:off x="9144000" y="3532793"/>
              <a:ext cx="3194074" cy="439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altLang="fr-FR" sz="3000" b="1" i="0" u="none" strike="noStrike" kern="1200" cap="none" spc="0" normalizeH="0" baseline="0" noProof="0" dirty="0">
                  <a:ln>
                    <a:noFill/>
                  </a:ln>
                  <a:solidFill>
                    <a:srgbClr val="7E7E7E"/>
                  </a:solidFill>
                  <a:effectLst/>
                  <a:uLnTx/>
                  <a:uFillTx/>
                  <a:latin typeface="Raleway" pitchFamily="2" charset="0"/>
                  <a:ea typeface="+mn-ea"/>
                  <a:cs typeface="+mn-cs"/>
                </a:rPr>
                <a:t>Les Ethiopiens </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altLang="fr-FR" sz="3000" b="1" i="0" u="none" strike="noStrike" kern="1200" cap="none" spc="0" normalizeH="0" baseline="0" noProof="0" dirty="0">
                  <a:ln>
                    <a:noFill/>
                  </a:ln>
                  <a:solidFill>
                    <a:srgbClr val="7E7E7E"/>
                  </a:solidFill>
                  <a:effectLst/>
                  <a:uLnTx/>
                  <a:uFillTx/>
                  <a:latin typeface="Raleway" pitchFamily="2" charset="0"/>
                  <a:ea typeface="+mn-ea"/>
                  <a:cs typeface="+mn-cs"/>
                </a:rPr>
                <a:t>et Erythréen</a:t>
              </a:r>
              <a:r>
                <a:rPr kumimoji="0" lang="fr-FR" altLang="fr-FR" sz="3000" b="1" i="0" u="none" strike="noStrike" kern="1200" cap="none" spc="0" normalizeH="0" baseline="0" noProof="0" dirty="0">
                  <a:ln>
                    <a:noFill/>
                  </a:ln>
                  <a:solidFill>
                    <a:srgbClr val="7E7E7E"/>
                  </a:solidFill>
                  <a:effectLst/>
                  <a:uLnTx/>
                  <a:uFillTx/>
                  <a:latin typeface="roboto"/>
                  <a:ea typeface="+mn-ea"/>
                  <a:cs typeface="+mn-cs"/>
                </a:rPr>
                <a:t>s</a:t>
              </a:r>
            </a:p>
          </p:txBody>
        </p:sp>
        <p:pic>
          <p:nvPicPr>
            <p:cNvPr id="10" name="Image 9" descr="Une image contenant personne, bâtiment, homme, habits&#10;&#10;Description générée automatiquement">
              <a:extLst>
                <a:ext uri="{FF2B5EF4-FFF2-40B4-BE49-F238E27FC236}">
                  <a16:creationId xmlns:a16="http://schemas.microsoft.com/office/drawing/2014/main" id="{E3F37177-57C4-4E87-99A7-680C77AEB8E7}"/>
                </a:ext>
              </a:extLst>
            </p:cNvPr>
            <p:cNvPicPr>
              <a:picLocks noChangeAspect="1"/>
            </p:cNvPicPr>
            <p:nvPr/>
          </p:nvPicPr>
          <p:blipFill rotWithShape="1">
            <a:blip r:embed="rId11"/>
            <a:srcRect t="12632" b="13449"/>
            <a:stretch/>
          </p:blipFill>
          <p:spPr>
            <a:xfrm>
              <a:off x="9713819" y="1404101"/>
              <a:ext cx="2450279" cy="2109520"/>
            </a:xfrm>
            <a:prstGeom prst="rect">
              <a:avLst/>
            </a:prstGeom>
            <a:noFill/>
            <a:ln w="19050">
              <a:solidFill>
                <a:srgbClr val="D7BA62"/>
              </a:solidFill>
              <a:miter lim="800000"/>
              <a:headEnd/>
              <a:tailEnd/>
            </a:ln>
          </p:spPr>
        </p:pic>
      </p:grpSp>
      <p:grpSp>
        <p:nvGrpSpPr>
          <p:cNvPr id="35" name="Groupe 34">
            <a:extLst>
              <a:ext uri="{FF2B5EF4-FFF2-40B4-BE49-F238E27FC236}">
                <a16:creationId xmlns:a16="http://schemas.microsoft.com/office/drawing/2014/main" id="{7E3AB2EB-6EF5-4B2E-9D8F-901BC34437A8}"/>
              </a:ext>
            </a:extLst>
          </p:cNvPr>
          <p:cNvGrpSpPr/>
          <p:nvPr/>
        </p:nvGrpSpPr>
        <p:grpSpPr>
          <a:xfrm>
            <a:off x="12005441" y="1989152"/>
            <a:ext cx="5963195" cy="4916254"/>
            <a:chOff x="417889" y="4428586"/>
            <a:chExt cx="2466975" cy="2169791"/>
          </a:xfrm>
        </p:grpSpPr>
        <p:pic>
          <p:nvPicPr>
            <p:cNvPr id="36" name="Picture 4">
              <a:extLst>
                <a:ext uri="{FF2B5EF4-FFF2-40B4-BE49-F238E27FC236}">
                  <a16:creationId xmlns:a16="http://schemas.microsoft.com/office/drawing/2014/main" id="{4AE231F1-D442-4B26-B660-69334099316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t="44626" r="45422"/>
            <a:stretch>
              <a:fillRect/>
            </a:stretch>
          </p:blipFill>
          <p:spPr bwMode="auto">
            <a:xfrm>
              <a:off x="417889" y="4428586"/>
              <a:ext cx="2466975" cy="1662112"/>
            </a:xfrm>
            <a:prstGeom prst="rect">
              <a:avLst/>
            </a:prstGeom>
            <a:noFill/>
            <a:ln w="19050">
              <a:solidFill>
                <a:srgbClr val="D7BA62"/>
              </a:solidFill>
              <a:miter lim="800000"/>
              <a:headEnd/>
              <a:tailEnd/>
            </a:ln>
            <a:extLst>
              <a:ext uri="{909E8E84-426E-40DD-AFC4-6F175D3DCCD1}">
                <a14:hiddenFill xmlns:a14="http://schemas.microsoft.com/office/drawing/2010/main">
                  <a:solidFill>
                    <a:srgbClr val="FFFFFF"/>
                  </a:solidFill>
                </a14:hiddenFill>
              </a:ext>
            </a:extLst>
          </p:spPr>
          <p:style>
            <a:lnRef idx="0">
              <a:scrgbClr r="0" g="0" b="0"/>
            </a:lnRef>
            <a:fillRef idx="0">
              <a:scrgbClr r="0" g="0" b="0"/>
            </a:fillRef>
            <a:effectRef idx="0">
              <a:scrgbClr r="0" g="0" b="0"/>
            </a:effectRef>
            <a:fontRef idx="minor">
              <a:schemeClr val="dk1"/>
            </a:fontRef>
          </p:style>
        </p:pic>
        <p:sp>
          <p:nvSpPr>
            <p:cNvPr id="12" name="ZoneTexte 11">
              <a:extLst>
                <a:ext uri="{FF2B5EF4-FFF2-40B4-BE49-F238E27FC236}">
                  <a16:creationId xmlns:a16="http://schemas.microsoft.com/office/drawing/2014/main" id="{D8C855C6-7789-4436-BFE1-184EE5C8CB42}"/>
                </a:ext>
              </a:extLst>
            </p:cNvPr>
            <p:cNvSpPr txBox="1">
              <a:spLocks noChangeArrowheads="1"/>
            </p:cNvSpPr>
            <p:nvPr/>
          </p:nvSpPr>
          <p:spPr bwMode="auto">
            <a:xfrm>
              <a:off x="941249" y="6150114"/>
              <a:ext cx="1319827" cy="44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altLang="fr-FR" sz="3000" b="1" i="0" u="none" strike="noStrike" kern="1200" cap="none" spc="0" normalizeH="0" baseline="0" noProof="0" dirty="0">
                  <a:ln>
                    <a:noFill/>
                  </a:ln>
                  <a:solidFill>
                    <a:srgbClr val="7E7E7E"/>
                  </a:solidFill>
                  <a:effectLst/>
                  <a:uLnTx/>
                  <a:uFillTx/>
                  <a:latin typeface="Raleway" pitchFamily="2" charset="0"/>
                  <a:ea typeface="+mn-ea"/>
                  <a:cs typeface="+mn-cs"/>
                </a:rPr>
                <a:t>Les Malabars et </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altLang="fr-FR" sz="3000" b="1" i="0" u="none" strike="noStrike" kern="1200" cap="none" spc="0" normalizeH="0" baseline="0" noProof="0" dirty="0">
                  <a:ln>
                    <a:noFill/>
                  </a:ln>
                  <a:solidFill>
                    <a:srgbClr val="7E7E7E"/>
                  </a:solidFill>
                  <a:effectLst/>
                  <a:uLnTx/>
                  <a:uFillTx/>
                  <a:latin typeface="Raleway" pitchFamily="2" charset="0"/>
                  <a:ea typeface="+mn-ea"/>
                  <a:cs typeface="+mn-cs"/>
                </a:rPr>
                <a:t>Malankars</a:t>
              </a:r>
            </a:p>
          </p:txBody>
        </p:sp>
      </p:grpSp>
    </p:spTree>
    <p:extLst>
      <p:ext uri="{BB962C8B-B14F-4D97-AF65-F5344CB8AC3E}">
        <p14:creationId xmlns:p14="http://schemas.microsoft.com/office/powerpoint/2010/main" val="1200368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pic>
        <p:nvPicPr>
          <p:cNvPr id="25" name="Picture 2" descr="Z:\Oeuvre d'Orient\Notre Père\araméen.jpg">
            <a:extLst>
              <a:ext uri="{FF2B5EF4-FFF2-40B4-BE49-F238E27FC236}">
                <a16:creationId xmlns:a16="http://schemas.microsoft.com/office/drawing/2014/main" id="{215066C0-7865-4B51-ABD4-9C1BFFE3F3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0897" y="8466849"/>
            <a:ext cx="3769520" cy="25146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26" name="Picture 3" descr="Z:\Oeuvre d'Orient\Notre Père\grec.jpg">
            <a:extLst>
              <a:ext uri="{FF2B5EF4-FFF2-40B4-BE49-F238E27FC236}">
                <a16:creationId xmlns:a16="http://schemas.microsoft.com/office/drawing/2014/main" id="{D781BF69-54F7-4258-8EE9-DBEDA84477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3148" t="19209" r="14915" b="3990"/>
          <a:stretch>
            <a:fillRect/>
          </a:stretch>
        </p:blipFill>
        <p:spPr bwMode="auto">
          <a:xfrm rot="595131">
            <a:off x="13038196" y="7290788"/>
            <a:ext cx="2102645" cy="39290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Picture 7" descr="Z:\Oeuvre d'Orient\Notre Père\Padre_Nostro_copto.jpg">
            <a:extLst>
              <a:ext uri="{FF2B5EF4-FFF2-40B4-BE49-F238E27FC236}">
                <a16:creationId xmlns:a16="http://schemas.microsoft.com/office/drawing/2014/main" id="{2F96D873-268F-419B-BE8A-868DF8A6AD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4017" t="22176" r="16566" b="8130"/>
          <a:stretch>
            <a:fillRect/>
          </a:stretch>
        </p:blipFill>
        <p:spPr bwMode="auto">
          <a:xfrm>
            <a:off x="833350" y="4373856"/>
            <a:ext cx="2555081" cy="5029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8" name="Picture 11" descr="Z:\Oeuvre d'Orient\Notre Père\Ukrainien.jpg">
            <a:extLst>
              <a:ext uri="{FF2B5EF4-FFF2-40B4-BE49-F238E27FC236}">
                <a16:creationId xmlns:a16="http://schemas.microsoft.com/office/drawing/2014/main" id="{34340516-DF0C-4868-B037-6DB8DD1CBE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2871" t="22530" r="20451" b="18861"/>
          <a:stretch>
            <a:fillRect/>
          </a:stretch>
        </p:blipFill>
        <p:spPr bwMode="auto">
          <a:xfrm>
            <a:off x="9012746" y="4319529"/>
            <a:ext cx="2590800" cy="318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
            <a:extLst>
              <a:ext uri="{FF2B5EF4-FFF2-40B4-BE49-F238E27FC236}">
                <a16:creationId xmlns:a16="http://schemas.microsoft.com/office/drawing/2014/main" id="{FF459868-A885-4140-A573-E782135EA6F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78528" t="8965" r="3699" b="51151"/>
          <a:stretch>
            <a:fillRect/>
          </a:stretch>
        </p:blipFill>
        <p:spPr bwMode="auto">
          <a:xfrm>
            <a:off x="5055608" y="4074446"/>
            <a:ext cx="2714625" cy="430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ZoneTexte 1">
            <a:extLst>
              <a:ext uri="{FF2B5EF4-FFF2-40B4-BE49-F238E27FC236}">
                <a16:creationId xmlns:a16="http://schemas.microsoft.com/office/drawing/2014/main" id="{EF3856E0-BEC1-4738-A5EA-4EB762B4961F}"/>
              </a:ext>
            </a:extLst>
          </p:cNvPr>
          <p:cNvSpPr txBox="1">
            <a:spLocks noChangeArrowheads="1"/>
          </p:cNvSpPr>
          <p:nvPr/>
        </p:nvSpPr>
        <p:spPr bwMode="auto">
          <a:xfrm>
            <a:off x="13466774" y="3374282"/>
            <a:ext cx="4064793"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fr-FR" altLang="fr-FR" sz="1800" b="1" dirty="0"/>
              <a:t> </a:t>
            </a:r>
          </a:p>
          <a:p>
            <a:pPr algn="r" eaLnBrk="1" hangingPunct="1"/>
            <a:r>
              <a:rPr lang="ar-SA" altLang="fr-FR" sz="1800" b="1" dirty="0"/>
              <a:t>أبانا الذي في السموات، ليتقدس اسمك</a:t>
            </a:r>
            <a:br>
              <a:rPr lang="fr-FR" altLang="fr-FR" sz="1800" b="1" dirty="0"/>
            </a:br>
            <a:r>
              <a:rPr lang="ar-SA" altLang="fr-FR" sz="1800" b="1" dirty="0"/>
              <a:t>ليأتي ملكوتك،</a:t>
            </a:r>
            <a:br>
              <a:rPr lang="fr-FR" altLang="fr-FR" sz="1800" b="1" dirty="0"/>
            </a:br>
            <a:r>
              <a:rPr lang="ar-SA" altLang="fr-FR" sz="1800" b="1" dirty="0"/>
              <a:t>لتكن مشيئتك،</a:t>
            </a:r>
            <a:br>
              <a:rPr lang="fr-FR" altLang="fr-FR" sz="1800" b="1" dirty="0"/>
            </a:br>
            <a:r>
              <a:rPr lang="ar-SA" altLang="fr-FR" sz="1800" b="1" dirty="0"/>
              <a:t>كما في السماء كذلك على الأرض،</a:t>
            </a:r>
            <a:br>
              <a:rPr lang="fr-FR" altLang="fr-FR" sz="1800" b="1" dirty="0"/>
            </a:br>
            <a:r>
              <a:rPr lang="ar-SA" altLang="fr-FR" sz="1800" b="1" dirty="0"/>
              <a:t>اعطنا خبزنا كفاف يومنا،</a:t>
            </a:r>
            <a:br>
              <a:rPr lang="fr-FR" altLang="fr-FR" sz="1800" b="1" dirty="0"/>
            </a:br>
            <a:r>
              <a:rPr lang="ar-SA" altLang="fr-FR" sz="1800" b="1" dirty="0"/>
              <a:t>واغفر لنا خطايانا،</a:t>
            </a:r>
            <a:br>
              <a:rPr lang="fr-FR" altLang="fr-FR" sz="1800" b="1" dirty="0"/>
            </a:br>
            <a:r>
              <a:rPr lang="ar-SA" altLang="fr-FR" sz="1800" b="1" dirty="0"/>
              <a:t>كما نحن أيضاً نغفر لمن اخطأ الينا،</a:t>
            </a:r>
            <a:br>
              <a:rPr lang="fr-FR" altLang="fr-FR" sz="1800" b="1" dirty="0"/>
            </a:br>
            <a:r>
              <a:rPr lang="ar-SA" altLang="fr-FR" sz="1800" b="1" dirty="0"/>
              <a:t>ولا تدخلنا في التجربة،</a:t>
            </a:r>
            <a:br>
              <a:rPr lang="fr-FR" altLang="fr-FR" sz="1800" b="1" dirty="0"/>
            </a:br>
            <a:r>
              <a:rPr lang="ar-SA" altLang="fr-FR" sz="1800" b="1" dirty="0"/>
              <a:t>ولكن نجنا من الشرير،</a:t>
            </a:r>
            <a:br>
              <a:rPr lang="fr-FR" altLang="fr-FR" sz="1800" b="1" dirty="0"/>
            </a:br>
            <a:r>
              <a:rPr lang="ar-SA" altLang="fr-FR" sz="1800" b="1" dirty="0"/>
              <a:t>لأن لك المُلك والقدرة والمجد إلى أبد الدهور.</a:t>
            </a:r>
            <a:br>
              <a:rPr lang="fr-FR" altLang="fr-FR" sz="1800" b="1" dirty="0"/>
            </a:br>
            <a:r>
              <a:rPr lang="ar-SA" altLang="fr-FR" sz="1800" b="1" dirty="0"/>
              <a:t>آمين</a:t>
            </a:r>
            <a:r>
              <a:rPr lang="fr-FR" altLang="fr-FR" sz="1800" b="1" dirty="0"/>
              <a:t>.</a:t>
            </a:r>
          </a:p>
          <a:p>
            <a:pPr algn="r" eaLnBrk="1" hangingPunct="1"/>
            <a:endParaRPr lang="fr-FR" altLang="fr-FR" sz="1800" b="1" dirty="0"/>
          </a:p>
        </p:txBody>
      </p:sp>
      <p:sp>
        <p:nvSpPr>
          <p:cNvPr id="31" name="Cadre 30">
            <a:extLst>
              <a:ext uri="{FF2B5EF4-FFF2-40B4-BE49-F238E27FC236}">
                <a16:creationId xmlns:a16="http://schemas.microsoft.com/office/drawing/2014/main" id="{599EB3F7-C767-4927-9298-A6BAE708810E}"/>
              </a:ext>
            </a:extLst>
          </p:cNvPr>
          <p:cNvSpPr/>
          <p:nvPr/>
        </p:nvSpPr>
        <p:spPr>
          <a:xfrm>
            <a:off x="555503" y="9909924"/>
            <a:ext cx="2145506" cy="609600"/>
          </a:xfrm>
          <a:prstGeom prst="frame">
            <a:avLst/>
          </a:prstGeom>
          <a:no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r>
              <a:rPr lang="fr-FR" sz="2700" b="1" dirty="0">
                <a:solidFill>
                  <a:srgbClr val="C10B25"/>
                </a:solidFill>
                <a:latin typeface="Calibri" panose="020F0502020204030204" pitchFamily="34" charset="0"/>
                <a:cs typeface="Calibri" panose="020F0502020204030204" pitchFamily="34" charset="0"/>
              </a:rPr>
              <a:t>Copte</a:t>
            </a:r>
          </a:p>
        </p:txBody>
      </p:sp>
      <p:sp>
        <p:nvSpPr>
          <p:cNvPr id="32" name="Cadre 31">
            <a:extLst>
              <a:ext uri="{FF2B5EF4-FFF2-40B4-BE49-F238E27FC236}">
                <a16:creationId xmlns:a16="http://schemas.microsoft.com/office/drawing/2014/main" id="{060EA39D-440D-46D1-AEE0-A87EFE56467E}"/>
              </a:ext>
            </a:extLst>
          </p:cNvPr>
          <p:cNvSpPr/>
          <p:nvPr/>
        </p:nvSpPr>
        <p:spPr>
          <a:xfrm>
            <a:off x="5557927" y="8572877"/>
            <a:ext cx="2145506" cy="609600"/>
          </a:xfrm>
          <a:prstGeom prst="frame">
            <a:avLst/>
          </a:prstGeom>
          <a:noFill/>
          <a:ln>
            <a:noFill/>
          </a:ln>
        </p:spPr>
        <p:style>
          <a:lnRef idx="2">
            <a:schemeClr val="accent3"/>
          </a:lnRef>
          <a:fillRef idx="1">
            <a:schemeClr val="lt1"/>
          </a:fillRef>
          <a:effectRef idx="0">
            <a:schemeClr val="accent3"/>
          </a:effectRef>
          <a:fontRef idx="minor">
            <a:schemeClr val="dk1"/>
          </a:fontRef>
        </p:style>
        <p:txBody>
          <a:bodyPr anchor="ctr"/>
          <a:lstStyle/>
          <a:p>
            <a:pPr algn="ctr"/>
            <a:r>
              <a:rPr lang="fr-FR" sz="2700" b="1" dirty="0">
                <a:solidFill>
                  <a:srgbClr val="C10B25"/>
                </a:solidFill>
                <a:latin typeface="Calibri" panose="020F0502020204030204" pitchFamily="34" charset="0"/>
                <a:cs typeface="Calibri" panose="020F0502020204030204" pitchFamily="34" charset="0"/>
              </a:rPr>
              <a:t>Chaldéen</a:t>
            </a:r>
          </a:p>
        </p:txBody>
      </p:sp>
      <p:sp>
        <p:nvSpPr>
          <p:cNvPr id="33" name="Cadre 32">
            <a:extLst>
              <a:ext uri="{FF2B5EF4-FFF2-40B4-BE49-F238E27FC236}">
                <a16:creationId xmlns:a16="http://schemas.microsoft.com/office/drawing/2014/main" id="{421C6ABD-D6D0-4077-8B8E-72588328593B}"/>
              </a:ext>
            </a:extLst>
          </p:cNvPr>
          <p:cNvSpPr/>
          <p:nvPr/>
        </p:nvSpPr>
        <p:spPr>
          <a:xfrm>
            <a:off x="15869402" y="6842510"/>
            <a:ext cx="2147888" cy="609600"/>
          </a:xfrm>
          <a:prstGeom prst="frame">
            <a:avLst/>
          </a:prstGeom>
          <a:noFill/>
          <a:ln/>
        </p:spPr>
        <p:style>
          <a:lnRef idx="2">
            <a:schemeClr val="accent3"/>
          </a:lnRef>
          <a:fillRef idx="1">
            <a:schemeClr val="lt1"/>
          </a:fillRef>
          <a:effectRef idx="0">
            <a:schemeClr val="accent3"/>
          </a:effectRef>
          <a:fontRef idx="minor">
            <a:schemeClr val="dk1"/>
          </a:fontRef>
        </p:style>
        <p:txBody>
          <a:bodyPr anchor="ctr"/>
          <a:lstStyle/>
          <a:p>
            <a:pPr algn="ctr">
              <a:defRPr/>
            </a:pPr>
            <a:r>
              <a:rPr lang="fr-FR" sz="2700" b="1" dirty="0">
                <a:solidFill>
                  <a:srgbClr val="C10B25"/>
                </a:solidFill>
                <a:latin typeface="Calibri" panose="020F0502020204030204" pitchFamily="34" charset="0"/>
                <a:cs typeface="Calibri" panose="020F0502020204030204" pitchFamily="34" charset="0"/>
              </a:rPr>
              <a:t>Arabe</a:t>
            </a:r>
          </a:p>
        </p:txBody>
      </p:sp>
      <p:sp>
        <p:nvSpPr>
          <p:cNvPr id="34" name="Cadre 33">
            <a:extLst>
              <a:ext uri="{FF2B5EF4-FFF2-40B4-BE49-F238E27FC236}">
                <a16:creationId xmlns:a16="http://schemas.microsoft.com/office/drawing/2014/main" id="{4AAC96E6-3D88-4CFA-AFA5-7BA06C8EB14A}"/>
              </a:ext>
            </a:extLst>
          </p:cNvPr>
          <p:cNvSpPr/>
          <p:nvPr/>
        </p:nvSpPr>
        <p:spPr>
          <a:xfrm>
            <a:off x="8690522" y="11005262"/>
            <a:ext cx="2147888" cy="609600"/>
          </a:xfrm>
          <a:prstGeom prst="frame">
            <a:avLst/>
          </a:prstGeom>
          <a:noFill/>
          <a:ln/>
        </p:spPr>
        <p:style>
          <a:lnRef idx="2">
            <a:schemeClr val="accent3"/>
          </a:lnRef>
          <a:fillRef idx="1">
            <a:schemeClr val="lt1"/>
          </a:fillRef>
          <a:effectRef idx="0">
            <a:schemeClr val="accent3"/>
          </a:effectRef>
          <a:fontRef idx="minor">
            <a:schemeClr val="dk1"/>
          </a:fontRef>
        </p:style>
        <p:txBody>
          <a:bodyPr anchor="ctr"/>
          <a:lstStyle/>
          <a:p>
            <a:pPr algn="ctr">
              <a:defRPr/>
            </a:pPr>
            <a:r>
              <a:rPr lang="fr-FR" sz="2700" b="1" dirty="0">
                <a:solidFill>
                  <a:srgbClr val="C10B25"/>
                </a:solidFill>
                <a:latin typeface="Calibri" panose="020F0502020204030204" pitchFamily="34" charset="0"/>
                <a:cs typeface="Calibri" panose="020F0502020204030204" pitchFamily="34" charset="0"/>
              </a:rPr>
              <a:t>Araméen</a:t>
            </a:r>
          </a:p>
        </p:txBody>
      </p:sp>
      <p:sp>
        <p:nvSpPr>
          <p:cNvPr id="35" name="Cadre 34">
            <a:extLst>
              <a:ext uri="{FF2B5EF4-FFF2-40B4-BE49-F238E27FC236}">
                <a16:creationId xmlns:a16="http://schemas.microsoft.com/office/drawing/2014/main" id="{81DB8734-909A-494B-ABD3-D7C52EF721C0}"/>
              </a:ext>
            </a:extLst>
          </p:cNvPr>
          <p:cNvSpPr/>
          <p:nvPr/>
        </p:nvSpPr>
        <p:spPr>
          <a:xfrm>
            <a:off x="9170122" y="7569131"/>
            <a:ext cx="2145506" cy="609600"/>
          </a:xfrm>
          <a:prstGeom prst="frame">
            <a:avLst/>
          </a:prstGeom>
          <a:noFill/>
          <a:ln/>
        </p:spPr>
        <p:style>
          <a:lnRef idx="2">
            <a:schemeClr val="accent3"/>
          </a:lnRef>
          <a:fillRef idx="1">
            <a:schemeClr val="lt1"/>
          </a:fillRef>
          <a:effectRef idx="0">
            <a:schemeClr val="accent3"/>
          </a:effectRef>
          <a:fontRef idx="minor">
            <a:schemeClr val="dk1"/>
          </a:fontRef>
        </p:style>
        <p:txBody>
          <a:bodyPr anchor="ctr"/>
          <a:lstStyle/>
          <a:p>
            <a:pPr algn="ctr">
              <a:defRPr/>
            </a:pPr>
            <a:r>
              <a:rPr lang="fr-FR" sz="2700" b="1" dirty="0">
                <a:solidFill>
                  <a:srgbClr val="C10B25"/>
                </a:solidFill>
                <a:latin typeface="Calibri" panose="020F0502020204030204" pitchFamily="34" charset="0"/>
                <a:cs typeface="Calibri" panose="020F0502020204030204" pitchFamily="34" charset="0"/>
              </a:rPr>
              <a:t>Ukrainien</a:t>
            </a:r>
          </a:p>
        </p:txBody>
      </p:sp>
      <p:sp>
        <p:nvSpPr>
          <p:cNvPr id="36" name="Cadre 35">
            <a:extLst>
              <a:ext uri="{FF2B5EF4-FFF2-40B4-BE49-F238E27FC236}">
                <a16:creationId xmlns:a16="http://schemas.microsoft.com/office/drawing/2014/main" id="{70B32509-6959-422E-9490-37D0340F58EA}"/>
              </a:ext>
            </a:extLst>
          </p:cNvPr>
          <p:cNvSpPr/>
          <p:nvPr/>
        </p:nvSpPr>
        <p:spPr>
          <a:xfrm>
            <a:off x="12883409" y="11341895"/>
            <a:ext cx="1312068" cy="659606"/>
          </a:xfrm>
          <a:prstGeom prst="frame">
            <a:avLst/>
          </a:prstGeom>
          <a:no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r>
              <a:rPr lang="fr-FR" sz="2700" b="1" dirty="0">
                <a:solidFill>
                  <a:srgbClr val="C10B25"/>
                </a:solidFill>
                <a:latin typeface="Calibri" panose="020F0502020204030204" pitchFamily="34" charset="0"/>
                <a:cs typeface="Calibri" panose="020F0502020204030204" pitchFamily="34" charset="0"/>
              </a:rPr>
              <a:t>Grec</a:t>
            </a:r>
          </a:p>
        </p:txBody>
      </p:sp>
      <p:sp>
        <p:nvSpPr>
          <p:cNvPr id="16" name="Google Shape;195;p15" descr="Titre 1">
            <a:extLst>
              <a:ext uri="{FF2B5EF4-FFF2-40B4-BE49-F238E27FC236}">
                <a16:creationId xmlns:a16="http://schemas.microsoft.com/office/drawing/2014/main" id="{C23460B6-6618-46D8-A454-8BF8E2ED1D31}"/>
              </a:ext>
            </a:extLst>
          </p:cNvPr>
          <p:cNvSpPr txBox="1"/>
          <p:nvPr/>
        </p:nvSpPr>
        <p:spPr>
          <a:xfrm>
            <a:off x="326106" y="402095"/>
            <a:ext cx="17312188" cy="1859842"/>
          </a:xfrm>
          <a:prstGeom prst="rect">
            <a:avLst/>
          </a:prstGeom>
          <a:noFill/>
          <a:ln>
            <a:noFill/>
          </a:ln>
        </p:spPr>
        <p:txBody>
          <a:bodyPr spcFirstLastPara="1" wrap="square" lIns="68550" tIns="68550" rIns="68550" bIns="68550" anchor="ctr" anchorCtr="0">
            <a:noAutofit/>
          </a:bodyPr>
          <a:lstStyle/>
          <a:p>
            <a:pPr>
              <a:lnSpc>
                <a:spcPct val="90000"/>
              </a:lnSpc>
              <a:buClr>
                <a:srgbClr val="000000"/>
              </a:buClr>
              <a:buSzPts val="2000"/>
            </a:pPr>
            <a:r>
              <a:rPr lang="fr-FR" sz="7200" dirty="0">
                <a:solidFill>
                  <a:schemeClr val="tx2"/>
                </a:solidFill>
                <a:latin typeface="Maitree" panose="00000500000000000000" pitchFamily="2" charset="-34"/>
                <a:ea typeface="Calibri"/>
                <a:cs typeface="Maitree" panose="00000500000000000000" pitchFamily="2" charset="-34"/>
                <a:sym typeface="Calibri"/>
              </a:rPr>
              <a:t>Différentes langues</a:t>
            </a:r>
            <a:endParaRPr sz="7200" dirty="0">
              <a:solidFill>
                <a:schemeClr val="tx2"/>
              </a:solidFill>
              <a:latin typeface="Maitree" panose="00000500000000000000" pitchFamily="2" charset="-34"/>
              <a:ea typeface="Calibri"/>
              <a:cs typeface="Maitree" panose="00000500000000000000" pitchFamily="2" charset="-34"/>
              <a:sym typeface="Calibri"/>
            </a:endParaRPr>
          </a:p>
        </p:txBody>
      </p:sp>
      <p:cxnSp>
        <p:nvCxnSpPr>
          <p:cNvPr id="17" name="Connecteur droit 16">
            <a:extLst>
              <a:ext uri="{FF2B5EF4-FFF2-40B4-BE49-F238E27FC236}">
                <a16:creationId xmlns:a16="http://schemas.microsoft.com/office/drawing/2014/main" id="{02637770-CB54-46DD-9A96-CE403D214A83}"/>
              </a:ext>
            </a:extLst>
          </p:cNvPr>
          <p:cNvCxnSpPr>
            <a:cxnSpLocks/>
          </p:cNvCxnSpPr>
          <p:nvPr/>
        </p:nvCxnSpPr>
        <p:spPr>
          <a:xfrm>
            <a:off x="561945" y="2022250"/>
            <a:ext cx="9568644" cy="0"/>
          </a:xfrm>
          <a:prstGeom prst="line">
            <a:avLst/>
          </a:prstGeom>
          <a:ln w="57150">
            <a:solidFill>
              <a:srgbClr val="D7BA62"/>
            </a:solidFill>
          </a:ln>
        </p:spPr>
        <p:style>
          <a:lnRef idx="1">
            <a:schemeClr val="accent1"/>
          </a:lnRef>
          <a:fillRef idx="0">
            <a:schemeClr val="accent1"/>
          </a:fillRef>
          <a:effectRef idx="0">
            <a:schemeClr val="accent1"/>
          </a:effectRef>
          <a:fontRef idx="minor">
            <a:schemeClr val="tx1"/>
          </a:fontRef>
        </p:style>
      </p:cxnSp>
      <p:pic>
        <p:nvPicPr>
          <p:cNvPr id="18" name="Image 17" descr="Une image contenant table&#10;&#10;Description générée automatiquement">
            <a:extLst>
              <a:ext uri="{FF2B5EF4-FFF2-40B4-BE49-F238E27FC236}">
                <a16:creationId xmlns:a16="http://schemas.microsoft.com/office/drawing/2014/main" id="{D19C3A76-E12E-459F-A54F-FA6D1BDE3A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385779" y="13062857"/>
            <a:ext cx="2488565" cy="653143"/>
          </a:xfrm>
          <a:prstGeom prst="rect">
            <a:avLst/>
          </a:prstGeom>
        </p:spPr>
      </p:pic>
      <p:sp>
        <p:nvSpPr>
          <p:cNvPr id="2" name="ZoneTexte 1">
            <a:extLst>
              <a:ext uri="{FF2B5EF4-FFF2-40B4-BE49-F238E27FC236}">
                <a16:creationId xmlns:a16="http://schemas.microsoft.com/office/drawing/2014/main" id="{6176C664-E91D-DF03-0C7B-BFBA4AA0D22D}"/>
              </a:ext>
            </a:extLst>
          </p:cNvPr>
          <p:cNvSpPr txBox="1"/>
          <p:nvPr/>
        </p:nvSpPr>
        <p:spPr>
          <a:xfrm>
            <a:off x="0" y="12380383"/>
            <a:ext cx="18244961" cy="646331"/>
          </a:xfrm>
          <a:prstGeom prst="rect">
            <a:avLst/>
          </a:prstGeom>
          <a:noFill/>
        </p:spPr>
        <p:txBody>
          <a:bodyPr wrap="square" rtlCol="0">
            <a:spAutoFit/>
          </a:bodyPr>
          <a:lstStyle/>
          <a:p>
            <a:r>
              <a:rPr lang="fr-FR" b="1" dirty="0">
                <a:solidFill>
                  <a:srgbClr val="333738"/>
                </a:solidFill>
                <a:latin typeface="Raleway" pitchFamily="2" charset="0"/>
              </a:rPr>
              <a:t>Tous les chrétiens du monde récitent la  prière du « Notre Père » dans leur langue</a:t>
            </a:r>
          </a:p>
        </p:txBody>
      </p:sp>
    </p:spTree>
    <p:extLst>
      <p:ext uri="{BB962C8B-B14F-4D97-AF65-F5344CB8AC3E}">
        <p14:creationId xmlns:p14="http://schemas.microsoft.com/office/powerpoint/2010/main" val="4969689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22" name="ZoneTexte 21">
            <a:extLst>
              <a:ext uri="{FF2B5EF4-FFF2-40B4-BE49-F238E27FC236}">
                <a16:creationId xmlns:a16="http://schemas.microsoft.com/office/drawing/2014/main" id="{DE8DCF47-ACA2-41D6-A96F-ECA0533956E3}"/>
              </a:ext>
            </a:extLst>
          </p:cNvPr>
          <p:cNvSpPr txBox="1"/>
          <p:nvPr/>
        </p:nvSpPr>
        <p:spPr>
          <a:xfrm>
            <a:off x="9311623" y="1901918"/>
            <a:ext cx="3393237" cy="646331"/>
          </a:xfrm>
          <a:prstGeom prst="rect">
            <a:avLst/>
          </a:prstGeom>
          <a:noFill/>
        </p:spPr>
        <p:txBody>
          <a:bodyPr wrap="none" rtlCol="0">
            <a:spAutoFit/>
          </a:bodyPr>
          <a:lstStyle/>
          <a:p>
            <a:r>
              <a:rPr lang="fr-FR" b="1" dirty="0">
                <a:solidFill>
                  <a:schemeClr val="bg1"/>
                </a:solidFill>
                <a:latin typeface="+mj-lt"/>
              </a:rPr>
              <a:t>L’Œuvre d’Orient</a:t>
            </a:r>
          </a:p>
        </p:txBody>
      </p:sp>
      <p:pic>
        <p:nvPicPr>
          <p:cNvPr id="18" name="Picture 4" descr="http://pastorale.stemariebeaucamps.fr/sites/pastorale.stemariebeaucamps.fr/files/images/Classe%20PCSI/Terre%20sainte/100px-Croix_de_l_Ordre_du_Saint-Sepulcre_svg.png">
            <a:extLst>
              <a:ext uri="{FF2B5EF4-FFF2-40B4-BE49-F238E27FC236}">
                <a16:creationId xmlns:a16="http://schemas.microsoft.com/office/drawing/2014/main" id="{F4844BD4-E836-4BF9-B40A-7AD197ADF4C7}"/>
              </a:ext>
            </a:extLst>
          </p:cNvPr>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5917811" y="457200"/>
            <a:ext cx="163592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Google Shape;195;p15" descr="Titre 1">
            <a:extLst>
              <a:ext uri="{FF2B5EF4-FFF2-40B4-BE49-F238E27FC236}">
                <a16:creationId xmlns:a16="http://schemas.microsoft.com/office/drawing/2014/main" id="{F2703240-46FC-4BBC-8339-75E8A2160BE6}"/>
              </a:ext>
            </a:extLst>
          </p:cNvPr>
          <p:cNvSpPr txBox="1"/>
          <p:nvPr/>
        </p:nvSpPr>
        <p:spPr>
          <a:xfrm>
            <a:off x="360947" y="-5570"/>
            <a:ext cx="17312188" cy="1859842"/>
          </a:xfrm>
          <a:prstGeom prst="rect">
            <a:avLst/>
          </a:prstGeom>
          <a:noFill/>
          <a:ln>
            <a:noFill/>
          </a:ln>
        </p:spPr>
        <p:txBody>
          <a:bodyPr spcFirstLastPara="1" wrap="square" lIns="68550" tIns="68550" rIns="68550" bIns="68550" anchor="ctr" anchorCtr="0">
            <a:noAutofit/>
          </a:bodyPr>
          <a:lstStyle/>
          <a:p>
            <a:pPr>
              <a:lnSpc>
                <a:spcPct val="90000"/>
              </a:lnSpc>
              <a:buClr>
                <a:srgbClr val="000000"/>
              </a:buClr>
              <a:buSzPts val="2000"/>
            </a:pPr>
            <a:r>
              <a:rPr lang="fr-FR" sz="7200" dirty="0">
                <a:solidFill>
                  <a:schemeClr val="tx2"/>
                </a:solidFill>
                <a:latin typeface="Maitree" panose="00000500000000000000" pitchFamily="2" charset="-34"/>
                <a:ea typeface="Calibri"/>
                <a:cs typeface="Maitree" panose="00000500000000000000" pitchFamily="2" charset="-34"/>
                <a:sym typeface="Calibri"/>
              </a:rPr>
              <a:t>Différentes croix</a:t>
            </a:r>
            <a:endParaRPr sz="7200" dirty="0">
              <a:solidFill>
                <a:schemeClr val="tx2"/>
              </a:solidFill>
              <a:latin typeface="Maitree" panose="00000500000000000000" pitchFamily="2" charset="-34"/>
              <a:ea typeface="Calibri"/>
              <a:cs typeface="Maitree" panose="00000500000000000000" pitchFamily="2" charset="-34"/>
              <a:sym typeface="Calibri"/>
            </a:endParaRPr>
          </a:p>
        </p:txBody>
      </p:sp>
      <p:cxnSp>
        <p:nvCxnSpPr>
          <p:cNvPr id="17" name="Connecteur droit 16">
            <a:extLst>
              <a:ext uri="{FF2B5EF4-FFF2-40B4-BE49-F238E27FC236}">
                <a16:creationId xmlns:a16="http://schemas.microsoft.com/office/drawing/2014/main" id="{5A67D961-3F3F-41EE-9196-21175DC38972}"/>
              </a:ext>
            </a:extLst>
          </p:cNvPr>
          <p:cNvCxnSpPr>
            <a:cxnSpLocks/>
          </p:cNvCxnSpPr>
          <p:nvPr/>
        </p:nvCxnSpPr>
        <p:spPr>
          <a:xfrm>
            <a:off x="360947" y="1574380"/>
            <a:ext cx="9568644" cy="0"/>
          </a:xfrm>
          <a:prstGeom prst="line">
            <a:avLst/>
          </a:prstGeom>
          <a:ln w="57150">
            <a:solidFill>
              <a:srgbClr val="D7BA62"/>
            </a:solidFill>
          </a:ln>
        </p:spPr>
        <p:style>
          <a:lnRef idx="1">
            <a:schemeClr val="accent1"/>
          </a:lnRef>
          <a:fillRef idx="0">
            <a:schemeClr val="accent1"/>
          </a:fillRef>
          <a:effectRef idx="0">
            <a:schemeClr val="accent1"/>
          </a:effectRef>
          <a:fontRef idx="minor">
            <a:schemeClr val="tx1"/>
          </a:fontRef>
        </p:style>
      </p:cxnSp>
      <p:pic>
        <p:nvPicPr>
          <p:cNvPr id="19" name="Image 18" descr="Une image contenant table&#10;&#10;Description générée automatiquement">
            <a:extLst>
              <a:ext uri="{FF2B5EF4-FFF2-40B4-BE49-F238E27FC236}">
                <a16:creationId xmlns:a16="http://schemas.microsoft.com/office/drawing/2014/main" id="{E45AC944-9D4E-41BD-B9C5-BBD91F44A3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53969" y="12975771"/>
            <a:ext cx="2820375" cy="740229"/>
          </a:xfrm>
          <a:prstGeom prst="rect">
            <a:avLst/>
          </a:prstGeom>
        </p:spPr>
      </p:pic>
      <p:sp>
        <p:nvSpPr>
          <p:cNvPr id="2" name="Freeform 4"/>
          <p:cNvSpPr/>
          <p:nvPr/>
        </p:nvSpPr>
        <p:spPr>
          <a:xfrm>
            <a:off x="187923" y="1891522"/>
            <a:ext cx="17686421" cy="10804358"/>
          </a:xfrm>
          <a:custGeom>
            <a:avLst/>
            <a:gdLst/>
            <a:ahLst/>
            <a:cxnLst/>
            <a:rect l="l" t="t" r="r" b="b"/>
            <a:pathLst>
              <a:path w="13692517" h="7941660">
                <a:moveTo>
                  <a:pt x="0" y="0"/>
                </a:moveTo>
                <a:lnTo>
                  <a:pt x="13692516" y="0"/>
                </a:lnTo>
                <a:lnTo>
                  <a:pt x="13692516" y="7941660"/>
                </a:lnTo>
                <a:lnTo>
                  <a:pt x="0" y="7941660"/>
                </a:lnTo>
                <a:lnTo>
                  <a:pt x="0" y="0"/>
                </a:lnTo>
                <a:close/>
              </a:path>
            </a:pathLst>
          </a:custGeom>
          <a:blipFill>
            <a:blip r:embed="rId5"/>
            <a:stretch>
              <a:fillRect/>
            </a:stretch>
          </a:blipFill>
        </p:spPr>
        <p:txBody>
          <a:bodyPr/>
          <a:lstStyle/>
          <a:p>
            <a:endParaRPr lang="fr-FR" dirty="0"/>
          </a:p>
        </p:txBody>
      </p:sp>
      <p:sp>
        <p:nvSpPr>
          <p:cNvPr id="4" name="Flèche : droite 3">
            <a:extLst>
              <a:ext uri="{FF2B5EF4-FFF2-40B4-BE49-F238E27FC236}">
                <a16:creationId xmlns:a16="http://schemas.microsoft.com/office/drawing/2014/main" id="{58FEA3D5-5971-D477-DB46-9240E3097943}"/>
              </a:ext>
            </a:extLst>
          </p:cNvPr>
          <p:cNvSpPr/>
          <p:nvPr/>
        </p:nvSpPr>
        <p:spPr>
          <a:xfrm rot="2195621">
            <a:off x="16849" y="1965973"/>
            <a:ext cx="1559455" cy="6387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24324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40856352-DD0E-0601-6A7C-5C1A9CBE4DC3}"/>
            </a:ext>
          </a:extLst>
        </p:cNvPr>
        <p:cNvGrpSpPr/>
        <p:nvPr/>
      </p:nvGrpSpPr>
      <p:grpSpPr>
        <a:xfrm>
          <a:off x="0" y="0"/>
          <a:ext cx="0" cy="0"/>
          <a:chOff x="0" y="0"/>
          <a:chExt cx="0" cy="0"/>
        </a:xfrm>
      </p:grpSpPr>
      <p:sp>
        <p:nvSpPr>
          <p:cNvPr id="97" name="Google Shape;97;p9" descr="Espace réservé du numéro de diapositive 1">
            <a:extLst>
              <a:ext uri="{FF2B5EF4-FFF2-40B4-BE49-F238E27FC236}">
                <a16:creationId xmlns:a16="http://schemas.microsoft.com/office/drawing/2014/main" id="{0331E737-8DF8-B0AE-1298-F9185AD5E2A2}"/>
              </a:ext>
            </a:extLst>
          </p:cNvPr>
          <p:cNvSpPr txBox="1"/>
          <p:nvPr/>
        </p:nvSpPr>
        <p:spPr>
          <a:xfrm>
            <a:off x="16754475" y="11320463"/>
            <a:ext cx="276300" cy="402300"/>
          </a:xfrm>
          <a:prstGeom prst="rect">
            <a:avLst/>
          </a:prstGeom>
          <a:noFill/>
          <a:ln>
            <a:noFill/>
          </a:ln>
        </p:spPr>
        <p:txBody>
          <a:bodyPr spcFirstLastPara="1" wrap="square" lIns="68550" tIns="68550" rIns="68550" bIns="68550" anchor="ctr" anchorCtr="0">
            <a:noAutofit/>
          </a:bodyPr>
          <a:lstStyle/>
          <a:p>
            <a:pPr marL="0" marR="0" lvl="0" indent="0" algn="r" defTabSz="1828800" rtl="0" eaLnBrk="1" fontAlgn="auto" latinLnBrk="0" hangingPunct="1">
              <a:lnSpc>
                <a:spcPct val="100000"/>
              </a:lnSpc>
              <a:spcBef>
                <a:spcPts val="0"/>
              </a:spcBef>
              <a:spcAft>
                <a:spcPts val="0"/>
              </a:spcAft>
              <a:buClr>
                <a:srgbClr val="888888"/>
              </a:buClr>
              <a:buSzPts val="1200"/>
              <a:buFontTx/>
              <a:buNone/>
              <a:tabLst/>
              <a:defRPr/>
            </a:pPr>
            <a:endParaRPr kumimoji="0" sz="2100" b="0" i="0" u="none" strike="noStrike" kern="1200" cap="none" spc="0" normalizeH="0" baseline="0" noProof="0" dirty="0">
              <a:ln>
                <a:noFill/>
              </a:ln>
              <a:solidFill>
                <a:srgbClr val="7E7E7E"/>
              </a:solidFill>
              <a:effectLst/>
              <a:uLnTx/>
              <a:uFillTx/>
              <a:latin typeface="Arial"/>
              <a:ea typeface="Arial"/>
              <a:cs typeface="Arial"/>
              <a:sym typeface="Arial"/>
            </a:endParaRPr>
          </a:p>
        </p:txBody>
      </p:sp>
      <p:sp>
        <p:nvSpPr>
          <p:cNvPr id="19" name="Google Shape;195;p15" descr="Titre 1">
            <a:extLst>
              <a:ext uri="{FF2B5EF4-FFF2-40B4-BE49-F238E27FC236}">
                <a16:creationId xmlns:a16="http://schemas.microsoft.com/office/drawing/2014/main" id="{2CEFB5D1-8F42-515F-0283-BE1CDCD7EB41}"/>
              </a:ext>
            </a:extLst>
          </p:cNvPr>
          <p:cNvSpPr txBox="1"/>
          <p:nvPr/>
        </p:nvSpPr>
        <p:spPr>
          <a:xfrm>
            <a:off x="293356" y="33523"/>
            <a:ext cx="17994643" cy="1859842"/>
          </a:xfrm>
          <a:prstGeom prst="rect">
            <a:avLst/>
          </a:prstGeom>
          <a:noFill/>
          <a:ln>
            <a:noFill/>
          </a:ln>
        </p:spPr>
        <p:txBody>
          <a:bodyPr spcFirstLastPara="1" wrap="square" lIns="68550" tIns="68550" rIns="68550" bIns="68550" anchor="ctr" anchorCtr="0">
            <a:noAutofit/>
          </a:bodyPr>
          <a:lstStyle/>
          <a:p>
            <a:pPr marL="0" marR="0" lvl="0" indent="0" algn="l" defTabSz="1828800" rtl="0" eaLnBrk="1" fontAlgn="auto" latinLnBrk="0" hangingPunct="1">
              <a:lnSpc>
                <a:spcPct val="90000"/>
              </a:lnSpc>
              <a:spcBef>
                <a:spcPts val="0"/>
              </a:spcBef>
              <a:spcAft>
                <a:spcPts val="0"/>
              </a:spcAft>
              <a:buClr>
                <a:srgbClr val="000000"/>
              </a:buClr>
              <a:buSzPts val="2000"/>
              <a:buFontTx/>
              <a:buNone/>
              <a:tabLst/>
              <a:defRPr/>
            </a:pPr>
            <a:r>
              <a:rPr lang="fr-FR" sz="6600" dirty="0">
                <a:solidFill>
                  <a:srgbClr val="3F3F3F"/>
                </a:solidFill>
                <a:latin typeface="Maitree" panose="00000500000000000000" pitchFamily="2" charset="-34"/>
                <a:ea typeface="Calibri"/>
                <a:cs typeface="Maitree" panose="00000500000000000000" pitchFamily="2" charset="-34"/>
                <a:sym typeface="Calibri"/>
              </a:rPr>
              <a:t>D</a:t>
            </a:r>
            <a:r>
              <a:rPr kumimoji="0" lang="fr-FR" sz="6600" b="0" i="0" u="none" strike="noStrike" kern="1200" cap="none" spc="0" normalizeH="0" baseline="0" noProof="0" dirty="0" err="1">
                <a:ln>
                  <a:noFill/>
                </a:ln>
                <a:solidFill>
                  <a:srgbClr val="3F3F3F"/>
                </a:solidFill>
                <a:effectLst/>
                <a:uLnTx/>
                <a:uFillTx/>
                <a:latin typeface="Maitree" panose="00000500000000000000" pitchFamily="2" charset="-34"/>
                <a:ea typeface="Calibri"/>
                <a:cs typeface="Maitree" panose="00000500000000000000" pitchFamily="2" charset="-34"/>
                <a:sym typeface="Calibri"/>
              </a:rPr>
              <a:t>ifférentes</a:t>
            </a:r>
            <a:r>
              <a:rPr kumimoji="0" lang="fr-FR" sz="66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 formes d’</a:t>
            </a:r>
            <a:r>
              <a:rPr lang="fr-FR" sz="6600" dirty="0">
                <a:solidFill>
                  <a:srgbClr val="3F3F3F"/>
                </a:solidFill>
                <a:latin typeface="Maitree" panose="00000500000000000000" pitchFamily="2" charset="-34"/>
                <a:ea typeface="Calibri"/>
                <a:cs typeface="Maitree" panose="00000500000000000000" pitchFamily="2" charset="-34"/>
                <a:sym typeface="Calibri"/>
              </a:rPr>
              <a:t>é</a:t>
            </a:r>
            <a:r>
              <a:rPr kumimoji="0" lang="fr-FR" sz="6600" b="0" i="0" u="none" strike="noStrike" kern="1200" cap="none" spc="0" normalizeH="0" baseline="0" noProof="0" dirty="0" err="1">
                <a:ln>
                  <a:noFill/>
                </a:ln>
                <a:solidFill>
                  <a:srgbClr val="3F3F3F"/>
                </a:solidFill>
                <a:effectLst/>
                <a:uLnTx/>
                <a:uFillTx/>
                <a:latin typeface="Maitree" panose="00000500000000000000" pitchFamily="2" charset="-34"/>
                <a:ea typeface="Calibri"/>
                <a:cs typeface="Maitree" panose="00000500000000000000" pitchFamily="2" charset="-34"/>
                <a:sym typeface="Calibri"/>
              </a:rPr>
              <a:t>glises</a:t>
            </a:r>
            <a:endParaRPr kumimoji="0" sz="66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endParaRPr>
          </a:p>
        </p:txBody>
      </p:sp>
      <p:cxnSp>
        <p:nvCxnSpPr>
          <p:cNvPr id="20" name="Connecteur droit 19">
            <a:extLst>
              <a:ext uri="{FF2B5EF4-FFF2-40B4-BE49-F238E27FC236}">
                <a16:creationId xmlns:a16="http://schemas.microsoft.com/office/drawing/2014/main" id="{E971B7FE-DA70-6BDF-2A9C-7804CBD2C97F}"/>
              </a:ext>
            </a:extLst>
          </p:cNvPr>
          <p:cNvCxnSpPr>
            <a:cxnSpLocks/>
          </p:cNvCxnSpPr>
          <p:nvPr/>
        </p:nvCxnSpPr>
        <p:spPr>
          <a:xfrm>
            <a:off x="561945" y="1526950"/>
            <a:ext cx="9568644" cy="0"/>
          </a:xfrm>
          <a:prstGeom prst="line">
            <a:avLst/>
          </a:prstGeom>
          <a:ln w="57150">
            <a:solidFill>
              <a:srgbClr val="D7BA62"/>
            </a:solidFill>
          </a:ln>
        </p:spPr>
        <p:style>
          <a:lnRef idx="1">
            <a:schemeClr val="accent1"/>
          </a:lnRef>
          <a:fillRef idx="0">
            <a:schemeClr val="accent1"/>
          </a:fillRef>
          <a:effectRef idx="0">
            <a:schemeClr val="accent1"/>
          </a:effectRef>
          <a:fontRef idx="minor">
            <a:schemeClr val="tx1"/>
          </a:fontRef>
        </p:style>
      </p:cxnSp>
      <p:pic>
        <p:nvPicPr>
          <p:cNvPr id="23" name="Image 22" descr="Une image contenant table&#10;&#10;Description générée automatiquement">
            <a:extLst>
              <a:ext uri="{FF2B5EF4-FFF2-40B4-BE49-F238E27FC236}">
                <a16:creationId xmlns:a16="http://schemas.microsoft.com/office/drawing/2014/main" id="{5F450488-AE3E-12FB-86C0-88AFB3E7B9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53969" y="12975771"/>
            <a:ext cx="2820375" cy="740229"/>
          </a:xfrm>
          <a:prstGeom prst="rect">
            <a:avLst/>
          </a:prstGeom>
        </p:spPr>
      </p:pic>
      <p:pic>
        <p:nvPicPr>
          <p:cNvPr id="2" name="Image 1" descr="Une image contenant texte, plancher, intérieur, plafond&#10;&#10;Description générée automatiquement">
            <a:extLst>
              <a:ext uri="{FF2B5EF4-FFF2-40B4-BE49-F238E27FC236}">
                <a16:creationId xmlns:a16="http://schemas.microsoft.com/office/drawing/2014/main" id="{EE160CE9-766E-A4A2-A33F-F4FF7C83DE3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522" r="9509" b="21985"/>
          <a:stretch>
            <a:fillRect/>
          </a:stretch>
        </p:blipFill>
        <p:spPr>
          <a:xfrm>
            <a:off x="6810756" y="8703037"/>
            <a:ext cx="5839671" cy="4272734"/>
          </a:xfrm>
          <a:prstGeom prst="rect">
            <a:avLst/>
          </a:prstGeom>
        </p:spPr>
      </p:pic>
      <p:pic>
        <p:nvPicPr>
          <p:cNvPr id="13" name="Image 12">
            <a:extLst>
              <a:ext uri="{FF2B5EF4-FFF2-40B4-BE49-F238E27FC236}">
                <a16:creationId xmlns:a16="http://schemas.microsoft.com/office/drawing/2014/main" id="{CD17C21C-BCD4-39B8-8EC9-C5B7183C2BC5}"/>
              </a:ext>
            </a:extLst>
          </p:cNvPr>
          <p:cNvPicPr>
            <a:picLocks noChangeAspect="1"/>
          </p:cNvPicPr>
          <p:nvPr/>
        </p:nvPicPr>
        <p:blipFill>
          <a:blip r:embed="rId5"/>
          <a:srcRect l="12284" r="11435" b="5265"/>
          <a:stretch>
            <a:fillRect/>
          </a:stretch>
        </p:blipFill>
        <p:spPr>
          <a:xfrm>
            <a:off x="623067" y="1863032"/>
            <a:ext cx="7101234" cy="5651014"/>
          </a:xfrm>
          <a:prstGeom prst="rect">
            <a:avLst/>
          </a:prstGeom>
        </p:spPr>
      </p:pic>
      <p:pic>
        <p:nvPicPr>
          <p:cNvPr id="17" name="Image 16" descr="Une image contenant plein air, ciel, neige, bâtiment&#10;&#10;Le contenu généré par l’IA peut être incorrect.">
            <a:extLst>
              <a:ext uri="{FF2B5EF4-FFF2-40B4-BE49-F238E27FC236}">
                <a16:creationId xmlns:a16="http://schemas.microsoft.com/office/drawing/2014/main" id="{4CA2B953-A484-4525-35C3-836D94DD93A6}"/>
              </a:ext>
            </a:extLst>
          </p:cNvPr>
          <p:cNvPicPr>
            <a:picLocks noChangeAspect="1"/>
          </p:cNvPicPr>
          <p:nvPr/>
        </p:nvPicPr>
        <p:blipFill>
          <a:blip r:embed="rId6" cstate="print">
            <a:extLst>
              <a:ext uri="{28A0092B-C50C-407E-A947-70E740481C1C}">
                <a14:useLocalDpi xmlns:a14="http://schemas.microsoft.com/office/drawing/2010/main" val="0"/>
              </a:ext>
            </a:extLst>
          </a:blip>
          <a:srcRect l="30172" t="19037" r="38979" b="20599"/>
          <a:stretch>
            <a:fillRect/>
          </a:stretch>
        </p:blipFill>
        <p:spPr>
          <a:xfrm>
            <a:off x="8014946" y="1863032"/>
            <a:ext cx="4231286" cy="5505059"/>
          </a:xfrm>
          <a:prstGeom prst="rect">
            <a:avLst/>
          </a:prstGeom>
        </p:spPr>
      </p:pic>
      <p:sp>
        <p:nvSpPr>
          <p:cNvPr id="18" name="Rectangle 1">
            <a:extLst>
              <a:ext uri="{FF2B5EF4-FFF2-40B4-BE49-F238E27FC236}">
                <a16:creationId xmlns:a16="http://schemas.microsoft.com/office/drawing/2014/main" id="{DB7FF149-D49E-EBA7-900F-20CE5544D9DF}"/>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7E7E7E"/>
              </a:solidFill>
              <a:effectLst/>
              <a:uLnTx/>
              <a:uFillTx/>
              <a:latin typeface="roboto"/>
              <a:ea typeface="+mn-ea"/>
              <a:cs typeface="+mn-cs"/>
            </a:endParaRPr>
          </a:p>
        </p:txBody>
      </p:sp>
      <p:pic>
        <p:nvPicPr>
          <p:cNvPr id="3075" name="Picture 3">
            <a:extLst>
              <a:ext uri="{FF2B5EF4-FFF2-40B4-BE49-F238E27FC236}">
                <a16:creationId xmlns:a16="http://schemas.microsoft.com/office/drawing/2014/main" id="{1F9755EA-6E9D-C9F8-C8A7-9C0FC39CDB7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19630"/>
          <a:stretch>
            <a:fillRect/>
          </a:stretch>
        </p:blipFill>
        <p:spPr bwMode="auto">
          <a:xfrm>
            <a:off x="253422" y="8495359"/>
            <a:ext cx="6200748" cy="4457700"/>
          </a:xfrm>
          <a:prstGeom prst="rect">
            <a:avLst/>
          </a:prstGeom>
          <a:noFill/>
          <a:extLst>
            <a:ext uri="{909E8E84-426E-40DD-AFC4-6F175D3DCCD1}">
              <a14:hiddenFill xmlns:a14="http://schemas.microsoft.com/office/drawing/2010/main">
                <a:solidFill>
                  <a:srgbClr val="FFFFFF"/>
                </a:solidFill>
              </a14:hiddenFill>
            </a:ext>
          </a:extLst>
        </p:spPr>
      </p:pic>
      <p:pic>
        <p:nvPicPr>
          <p:cNvPr id="25" name="Image 24" descr="Une image contenant plein air, ciel, maison, bâtiment&#10;&#10;Le contenu généré par l’IA peut être incorrect.">
            <a:extLst>
              <a:ext uri="{FF2B5EF4-FFF2-40B4-BE49-F238E27FC236}">
                <a16:creationId xmlns:a16="http://schemas.microsoft.com/office/drawing/2014/main" id="{2C3E83DA-A629-DA7E-2964-F60F3C3CBEC6}"/>
              </a:ext>
            </a:extLst>
          </p:cNvPr>
          <p:cNvPicPr>
            <a:picLocks noChangeAspect="1"/>
          </p:cNvPicPr>
          <p:nvPr/>
        </p:nvPicPr>
        <p:blipFill>
          <a:blip r:embed="rId8">
            <a:extLst>
              <a:ext uri="{28A0092B-C50C-407E-A947-70E740481C1C}">
                <a14:useLocalDpi xmlns:a14="http://schemas.microsoft.com/office/drawing/2010/main" val="0"/>
              </a:ext>
            </a:extLst>
          </a:blip>
          <a:srcRect r="23791"/>
          <a:stretch>
            <a:fillRect/>
          </a:stretch>
        </p:blipFill>
        <p:spPr bwMode="auto">
          <a:xfrm>
            <a:off x="12650427" y="2120846"/>
            <a:ext cx="5066316" cy="3740179"/>
          </a:xfrm>
          <a:prstGeom prst="rect">
            <a:avLst/>
          </a:prstGeom>
          <a:noFill/>
          <a:ln>
            <a:noFill/>
          </a:ln>
        </p:spPr>
      </p:pic>
      <p:pic>
        <p:nvPicPr>
          <p:cNvPr id="4098" name="Picture 2" descr="Vue de la basilique Saint-Pierre.">
            <a:extLst>
              <a:ext uri="{FF2B5EF4-FFF2-40B4-BE49-F238E27FC236}">
                <a16:creationId xmlns:a16="http://schemas.microsoft.com/office/drawing/2014/main" id="{0CBF3B44-2CC7-2EEE-379A-D1CFB3F16388}"/>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4285" t="6793" r="12998" b="5171"/>
          <a:stretch>
            <a:fillRect/>
          </a:stretch>
        </p:blipFill>
        <p:spPr bwMode="auto">
          <a:xfrm>
            <a:off x="13037465" y="8703037"/>
            <a:ext cx="4729623" cy="2991251"/>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5BC5D35A-DC1D-7A2D-C164-DF50763C5DDA}"/>
              </a:ext>
            </a:extLst>
          </p:cNvPr>
          <p:cNvSpPr txBox="1"/>
          <p:nvPr/>
        </p:nvSpPr>
        <p:spPr>
          <a:xfrm>
            <a:off x="623067" y="7526961"/>
            <a:ext cx="1832553" cy="646331"/>
          </a:xfrm>
          <a:prstGeom prst="rect">
            <a:avLst/>
          </a:prstGeom>
          <a:noFill/>
        </p:spPr>
        <p:txBody>
          <a:bodyPr wrap="none" rtlCol="0">
            <a:spAutoFit/>
          </a:bodyPr>
          <a:lstStyle/>
          <a:p>
            <a:r>
              <a:rPr lang="fr-FR" dirty="0">
                <a:solidFill>
                  <a:srgbClr val="333738"/>
                </a:solidFill>
                <a:latin typeface="Raleway" pitchFamily="2" charset="0"/>
              </a:rPr>
              <a:t>Ukraine</a:t>
            </a:r>
          </a:p>
        </p:txBody>
      </p:sp>
      <p:sp>
        <p:nvSpPr>
          <p:cNvPr id="5" name="ZoneTexte 4">
            <a:extLst>
              <a:ext uri="{FF2B5EF4-FFF2-40B4-BE49-F238E27FC236}">
                <a16:creationId xmlns:a16="http://schemas.microsoft.com/office/drawing/2014/main" id="{12A48627-6D93-E578-A00E-721A7B41B2F9}"/>
              </a:ext>
            </a:extLst>
          </p:cNvPr>
          <p:cNvSpPr txBox="1"/>
          <p:nvPr/>
        </p:nvSpPr>
        <p:spPr>
          <a:xfrm>
            <a:off x="8054011" y="7473339"/>
            <a:ext cx="1996059" cy="646331"/>
          </a:xfrm>
          <a:prstGeom prst="rect">
            <a:avLst/>
          </a:prstGeom>
          <a:noFill/>
        </p:spPr>
        <p:txBody>
          <a:bodyPr wrap="none" rtlCol="0">
            <a:spAutoFit/>
          </a:bodyPr>
          <a:lstStyle/>
          <a:p>
            <a:r>
              <a:rPr lang="fr-FR" dirty="0">
                <a:solidFill>
                  <a:srgbClr val="333738"/>
                </a:solidFill>
                <a:latin typeface="Raleway" pitchFamily="2" charset="0"/>
              </a:rPr>
              <a:t>Arménie</a:t>
            </a:r>
          </a:p>
        </p:txBody>
      </p:sp>
      <p:sp>
        <p:nvSpPr>
          <p:cNvPr id="6" name="ZoneTexte 5">
            <a:extLst>
              <a:ext uri="{FF2B5EF4-FFF2-40B4-BE49-F238E27FC236}">
                <a16:creationId xmlns:a16="http://schemas.microsoft.com/office/drawing/2014/main" id="{0C336877-45BB-4F6D-C41A-3F8E4742D5C7}"/>
              </a:ext>
            </a:extLst>
          </p:cNvPr>
          <p:cNvSpPr txBox="1"/>
          <p:nvPr/>
        </p:nvSpPr>
        <p:spPr>
          <a:xfrm>
            <a:off x="12650427" y="6025863"/>
            <a:ext cx="5014506" cy="1200329"/>
          </a:xfrm>
          <a:prstGeom prst="rect">
            <a:avLst/>
          </a:prstGeom>
          <a:noFill/>
        </p:spPr>
        <p:txBody>
          <a:bodyPr wrap="square" rtlCol="0">
            <a:spAutoFit/>
          </a:bodyPr>
          <a:lstStyle/>
          <a:p>
            <a:r>
              <a:rPr lang="fr-FR" dirty="0">
                <a:solidFill>
                  <a:srgbClr val="333738"/>
                </a:solidFill>
                <a:latin typeface="Raleway" pitchFamily="2" charset="0"/>
              </a:rPr>
              <a:t>Jérusalem, </a:t>
            </a:r>
          </a:p>
          <a:p>
            <a:r>
              <a:rPr lang="fr-FR" dirty="0">
                <a:solidFill>
                  <a:srgbClr val="333738"/>
                </a:solidFill>
                <a:latin typeface="Raleway" pitchFamily="2" charset="0"/>
              </a:rPr>
              <a:t>le Saint Sépulcre</a:t>
            </a:r>
          </a:p>
        </p:txBody>
      </p:sp>
      <p:sp>
        <p:nvSpPr>
          <p:cNvPr id="7" name="ZoneTexte 6">
            <a:extLst>
              <a:ext uri="{FF2B5EF4-FFF2-40B4-BE49-F238E27FC236}">
                <a16:creationId xmlns:a16="http://schemas.microsoft.com/office/drawing/2014/main" id="{922F3C96-B647-148E-3AF6-832BC218D7A4}"/>
              </a:ext>
            </a:extLst>
          </p:cNvPr>
          <p:cNvSpPr txBox="1"/>
          <p:nvPr/>
        </p:nvSpPr>
        <p:spPr>
          <a:xfrm>
            <a:off x="253422" y="12951960"/>
            <a:ext cx="3821880" cy="646331"/>
          </a:xfrm>
          <a:prstGeom prst="rect">
            <a:avLst/>
          </a:prstGeom>
          <a:noFill/>
        </p:spPr>
        <p:txBody>
          <a:bodyPr wrap="none" rtlCol="0">
            <a:spAutoFit/>
          </a:bodyPr>
          <a:lstStyle/>
          <a:p>
            <a:r>
              <a:rPr lang="fr-FR" dirty="0">
                <a:solidFill>
                  <a:srgbClr val="333738"/>
                </a:solidFill>
                <a:latin typeface="Raleway" pitchFamily="2" charset="0"/>
              </a:rPr>
              <a:t>Ethiopie, Lalibela</a:t>
            </a:r>
          </a:p>
        </p:txBody>
      </p:sp>
      <p:sp>
        <p:nvSpPr>
          <p:cNvPr id="8" name="ZoneTexte 7">
            <a:extLst>
              <a:ext uri="{FF2B5EF4-FFF2-40B4-BE49-F238E27FC236}">
                <a16:creationId xmlns:a16="http://schemas.microsoft.com/office/drawing/2014/main" id="{9636113A-44D6-20D4-B6CD-7B6E5D92731E}"/>
              </a:ext>
            </a:extLst>
          </p:cNvPr>
          <p:cNvSpPr txBox="1"/>
          <p:nvPr/>
        </p:nvSpPr>
        <p:spPr>
          <a:xfrm>
            <a:off x="6686276" y="12962845"/>
            <a:ext cx="5452134" cy="646331"/>
          </a:xfrm>
          <a:prstGeom prst="rect">
            <a:avLst/>
          </a:prstGeom>
          <a:noFill/>
        </p:spPr>
        <p:txBody>
          <a:bodyPr wrap="none" rtlCol="0">
            <a:spAutoFit/>
          </a:bodyPr>
          <a:lstStyle/>
          <a:p>
            <a:r>
              <a:rPr lang="fr-FR" dirty="0">
                <a:solidFill>
                  <a:srgbClr val="333738"/>
                </a:solidFill>
                <a:latin typeface="Raleway" pitchFamily="2" charset="0"/>
              </a:rPr>
              <a:t>Rite byzantin, iconostase</a:t>
            </a:r>
          </a:p>
        </p:txBody>
      </p:sp>
      <p:sp>
        <p:nvSpPr>
          <p:cNvPr id="9" name="ZoneTexte 8">
            <a:extLst>
              <a:ext uri="{FF2B5EF4-FFF2-40B4-BE49-F238E27FC236}">
                <a16:creationId xmlns:a16="http://schemas.microsoft.com/office/drawing/2014/main" id="{AD8B4D47-6E6D-DDCD-A8DA-14BD231E61B5}"/>
              </a:ext>
            </a:extLst>
          </p:cNvPr>
          <p:cNvSpPr txBox="1"/>
          <p:nvPr/>
        </p:nvSpPr>
        <p:spPr>
          <a:xfrm>
            <a:off x="13037465" y="11887602"/>
            <a:ext cx="4753224" cy="646331"/>
          </a:xfrm>
          <a:prstGeom prst="rect">
            <a:avLst/>
          </a:prstGeom>
          <a:noFill/>
        </p:spPr>
        <p:txBody>
          <a:bodyPr wrap="none" rtlCol="0">
            <a:spAutoFit/>
          </a:bodyPr>
          <a:lstStyle/>
          <a:p>
            <a:r>
              <a:rPr lang="fr-FR" dirty="0">
                <a:solidFill>
                  <a:srgbClr val="333738"/>
                </a:solidFill>
                <a:latin typeface="Raleway" pitchFamily="2" charset="0"/>
              </a:rPr>
              <a:t>Saint-Pierre de Rome</a:t>
            </a:r>
          </a:p>
        </p:txBody>
      </p:sp>
    </p:spTree>
    <p:extLst>
      <p:ext uri="{BB962C8B-B14F-4D97-AF65-F5344CB8AC3E}">
        <p14:creationId xmlns:p14="http://schemas.microsoft.com/office/powerpoint/2010/main" val="16435800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84EFB-18FC-5136-E9DA-62926ADC5341}"/>
            </a:ext>
          </a:extLst>
        </p:cNvPr>
        <p:cNvGrpSpPr/>
        <p:nvPr/>
      </p:nvGrpSpPr>
      <p:grpSpPr>
        <a:xfrm>
          <a:off x="0" y="0"/>
          <a:ext cx="0" cy="0"/>
          <a:chOff x="0" y="0"/>
          <a:chExt cx="0" cy="0"/>
        </a:xfrm>
      </p:grpSpPr>
      <p:pic>
        <p:nvPicPr>
          <p:cNvPr id="5" name="Image 4" descr="Une image contenant habits, personne, Visage humain, Tradition&#10;&#10;Le contenu généré par l’IA peut être incorrect.">
            <a:extLst>
              <a:ext uri="{FF2B5EF4-FFF2-40B4-BE49-F238E27FC236}">
                <a16:creationId xmlns:a16="http://schemas.microsoft.com/office/drawing/2014/main" id="{60E311D4-770D-AC69-7470-BD3B9AD5BD1F}"/>
              </a:ext>
            </a:extLst>
          </p:cNvPr>
          <p:cNvPicPr>
            <a:picLocks noChangeAspect="1"/>
          </p:cNvPicPr>
          <p:nvPr/>
        </p:nvPicPr>
        <p:blipFill>
          <a:blip r:embed="rId3" cstate="print">
            <a:extLst>
              <a:ext uri="{28A0092B-C50C-407E-A947-70E740481C1C}">
                <a14:useLocalDpi xmlns:a14="http://schemas.microsoft.com/office/drawing/2010/main" val="0"/>
              </a:ext>
            </a:extLst>
          </a:blip>
          <a:srcRect l="1" t="14871" r="14086" b="10260"/>
          <a:stretch>
            <a:fillRect/>
          </a:stretch>
        </p:blipFill>
        <p:spPr>
          <a:xfrm>
            <a:off x="434404" y="1893364"/>
            <a:ext cx="8178068" cy="5024381"/>
          </a:xfrm>
          <a:prstGeom prst="rect">
            <a:avLst/>
          </a:prstGeom>
          <a:noFill/>
        </p:spPr>
      </p:pic>
      <p:sp>
        <p:nvSpPr>
          <p:cNvPr id="2" name="Google Shape;195;p15" descr="Titre 1">
            <a:extLst>
              <a:ext uri="{FF2B5EF4-FFF2-40B4-BE49-F238E27FC236}">
                <a16:creationId xmlns:a16="http://schemas.microsoft.com/office/drawing/2014/main" id="{2C4E4ECB-162D-8CCE-6C5D-4AFB7D93B1E9}"/>
              </a:ext>
            </a:extLst>
          </p:cNvPr>
          <p:cNvSpPr txBox="1"/>
          <p:nvPr/>
        </p:nvSpPr>
        <p:spPr>
          <a:xfrm>
            <a:off x="293356" y="33523"/>
            <a:ext cx="17994643" cy="1859842"/>
          </a:xfrm>
          <a:prstGeom prst="rect">
            <a:avLst/>
          </a:prstGeom>
          <a:noFill/>
          <a:ln>
            <a:noFill/>
          </a:ln>
        </p:spPr>
        <p:txBody>
          <a:bodyPr spcFirstLastPara="1" wrap="square" lIns="68550" tIns="68550" rIns="68550" bIns="68550" anchor="ctr" anchorCtr="0">
            <a:noAutofit/>
          </a:bodyPr>
          <a:lstStyle/>
          <a:p>
            <a:pPr marL="0" marR="0" lvl="0" indent="0" algn="l" defTabSz="1828800" rtl="0" eaLnBrk="1" fontAlgn="auto" latinLnBrk="0" hangingPunct="1">
              <a:lnSpc>
                <a:spcPct val="90000"/>
              </a:lnSpc>
              <a:spcBef>
                <a:spcPts val="0"/>
              </a:spcBef>
              <a:spcAft>
                <a:spcPts val="0"/>
              </a:spcAft>
              <a:buClr>
                <a:srgbClr val="000000"/>
              </a:buClr>
              <a:buSzPts val="2000"/>
              <a:buFontTx/>
              <a:buNone/>
              <a:tabLst/>
              <a:defRPr/>
            </a:pPr>
            <a:r>
              <a:rPr kumimoji="0" lang="fr-FR" sz="66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D</a:t>
            </a:r>
            <a:r>
              <a:rPr kumimoji="0" lang="fr-FR" sz="6600" b="0" i="0" u="none" strike="noStrike" kern="1200" cap="none" spc="0" normalizeH="0" baseline="0" noProof="0" dirty="0" err="1">
                <a:ln>
                  <a:noFill/>
                </a:ln>
                <a:solidFill>
                  <a:srgbClr val="3F3F3F"/>
                </a:solidFill>
                <a:effectLst/>
                <a:uLnTx/>
                <a:uFillTx/>
                <a:latin typeface="Maitree" panose="00000500000000000000" pitchFamily="2" charset="-34"/>
                <a:ea typeface="Calibri"/>
                <a:cs typeface="Maitree" panose="00000500000000000000" pitchFamily="2" charset="-34"/>
                <a:sym typeface="Calibri"/>
              </a:rPr>
              <a:t>ifférentes</a:t>
            </a:r>
            <a:r>
              <a:rPr kumimoji="0" lang="fr-FR" sz="66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 liturgies</a:t>
            </a:r>
            <a:endParaRPr kumimoji="0" sz="66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endParaRPr>
          </a:p>
        </p:txBody>
      </p:sp>
      <p:cxnSp>
        <p:nvCxnSpPr>
          <p:cNvPr id="3" name="Connecteur droit 2">
            <a:extLst>
              <a:ext uri="{FF2B5EF4-FFF2-40B4-BE49-F238E27FC236}">
                <a16:creationId xmlns:a16="http://schemas.microsoft.com/office/drawing/2014/main" id="{3E4CE0C2-83F2-7982-CDB5-90B02090F02F}"/>
              </a:ext>
            </a:extLst>
          </p:cNvPr>
          <p:cNvCxnSpPr>
            <a:cxnSpLocks/>
          </p:cNvCxnSpPr>
          <p:nvPr/>
        </p:nvCxnSpPr>
        <p:spPr>
          <a:xfrm>
            <a:off x="561945" y="1526950"/>
            <a:ext cx="9568644" cy="0"/>
          </a:xfrm>
          <a:prstGeom prst="line">
            <a:avLst/>
          </a:prstGeom>
          <a:ln w="57150">
            <a:solidFill>
              <a:srgbClr val="D7BA62"/>
            </a:solidFill>
          </a:ln>
        </p:spPr>
        <p:style>
          <a:lnRef idx="1">
            <a:schemeClr val="accent1"/>
          </a:lnRef>
          <a:fillRef idx="0">
            <a:schemeClr val="accent1"/>
          </a:fillRef>
          <a:effectRef idx="0">
            <a:schemeClr val="accent1"/>
          </a:effectRef>
          <a:fontRef idx="minor">
            <a:schemeClr val="tx1"/>
          </a:fontRef>
        </p:style>
      </p:cxnSp>
      <p:pic>
        <p:nvPicPr>
          <p:cNvPr id="6" name="Image 5" descr="Une image contenant homme, habits, personne, Visage humain&#10;&#10;Le contenu généré par l’IA peut être incorrect.">
            <a:extLst>
              <a:ext uri="{FF2B5EF4-FFF2-40B4-BE49-F238E27FC236}">
                <a16:creationId xmlns:a16="http://schemas.microsoft.com/office/drawing/2014/main" id="{0A5A7574-D0FE-D178-83EE-E35863E7565D}"/>
              </a:ext>
            </a:extLst>
          </p:cNvPr>
          <p:cNvPicPr>
            <a:picLocks noChangeAspect="1"/>
          </p:cNvPicPr>
          <p:nvPr/>
        </p:nvPicPr>
        <p:blipFill>
          <a:blip r:embed="rId4" cstate="print">
            <a:extLst>
              <a:ext uri="{28A0092B-C50C-407E-A947-70E740481C1C}">
                <a14:useLocalDpi xmlns:a14="http://schemas.microsoft.com/office/drawing/2010/main" val="0"/>
              </a:ext>
            </a:extLst>
          </a:blip>
          <a:srcRect l="12297" t="8505" r="7904" b="2597"/>
          <a:stretch>
            <a:fillRect/>
          </a:stretch>
        </p:blipFill>
        <p:spPr>
          <a:xfrm>
            <a:off x="434404" y="8034687"/>
            <a:ext cx="6557190" cy="4865563"/>
          </a:xfrm>
          <a:prstGeom prst="rect">
            <a:avLst/>
          </a:prstGeom>
        </p:spPr>
      </p:pic>
      <p:pic>
        <p:nvPicPr>
          <p:cNvPr id="8" name="Image 7">
            <a:extLst>
              <a:ext uri="{FF2B5EF4-FFF2-40B4-BE49-F238E27FC236}">
                <a16:creationId xmlns:a16="http://schemas.microsoft.com/office/drawing/2014/main" id="{44322C29-4F12-0526-37C9-DE133F9BE05C}"/>
              </a:ext>
            </a:extLst>
          </p:cNvPr>
          <p:cNvPicPr>
            <a:picLocks noChangeAspect="1"/>
          </p:cNvPicPr>
          <p:nvPr/>
        </p:nvPicPr>
        <p:blipFill>
          <a:blip r:embed="rId5">
            <a:extLst>
              <a:ext uri="{28A0092B-C50C-407E-A947-70E740481C1C}">
                <a14:useLocalDpi xmlns:a14="http://schemas.microsoft.com/office/drawing/2010/main" val="0"/>
              </a:ext>
            </a:extLst>
          </a:blip>
          <a:srcRect t="6873"/>
          <a:stretch>
            <a:fillRect/>
          </a:stretch>
        </p:blipFill>
        <p:spPr>
          <a:xfrm>
            <a:off x="9861272" y="1953108"/>
            <a:ext cx="7992324" cy="4964637"/>
          </a:xfrm>
          <a:prstGeom prst="rect">
            <a:avLst/>
          </a:prstGeom>
        </p:spPr>
      </p:pic>
      <p:pic>
        <p:nvPicPr>
          <p:cNvPr id="9" name="Image 8" descr="Une image contenant vêtement sacerdotal, Tradition, personne, habits&#10;&#10;Description générée automatiquement">
            <a:extLst>
              <a:ext uri="{FF2B5EF4-FFF2-40B4-BE49-F238E27FC236}">
                <a16:creationId xmlns:a16="http://schemas.microsoft.com/office/drawing/2014/main" id="{48544327-3E00-FEFB-982E-0E6B7ADEDC1C}"/>
              </a:ext>
            </a:extLst>
          </p:cNvPr>
          <p:cNvPicPr>
            <a:picLocks noChangeAspect="1"/>
          </p:cNvPicPr>
          <p:nvPr/>
        </p:nvPicPr>
        <p:blipFill>
          <a:blip r:embed="rId6">
            <a:extLst>
              <a:ext uri="{28A0092B-C50C-407E-A947-70E740481C1C}">
                <a14:useLocalDpi xmlns:a14="http://schemas.microsoft.com/office/drawing/2010/main" val="0"/>
              </a:ext>
            </a:extLst>
          </a:blip>
          <a:srcRect l="1323" r="13575"/>
          <a:stretch>
            <a:fillRect/>
          </a:stretch>
        </p:blipFill>
        <p:spPr>
          <a:xfrm>
            <a:off x="10465263" y="7878986"/>
            <a:ext cx="7388333" cy="5021264"/>
          </a:xfrm>
          <a:prstGeom prst="rect">
            <a:avLst/>
          </a:prstGeom>
        </p:spPr>
      </p:pic>
      <p:pic>
        <p:nvPicPr>
          <p:cNvPr id="4" name="Image 3">
            <a:extLst>
              <a:ext uri="{FF2B5EF4-FFF2-40B4-BE49-F238E27FC236}">
                <a16:creationId xmlns:a16="http://schemas.microsoft.com/office/drawing/2014/main" id="{3333CEC7-304C-CDEA-B06F-614C9E2B6F1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29455" y="7952646"/>
            <a:ext cx="2901134" cy="3820794"/>
          </a:xfrm>
          <a:prstGeom prst="rect">
            <a:avLst/>
          </a:prstGeom>
        </p:spPr>
      </p:pic>
      <p:sp>
        <p:nvSpPr>
          <p:cNvPr id="7" name="ZoneTexte 6">
            <a:extLst>
              <a:ext uri="{FF2B5EF4-FFF2-40B4-BE49-F238E27FC236}">
                <a16:creationId xmlns:a16="http://schemas.microsoft.com/office/drawing/2014/main" id="{410E0948-2AD8-4A3D-C73B-7DD9A7B83C91}"/>
              </a:ext>
            </a:extLst>
          </p:cNvPr>
          <p:cNvSpPr txBox="1"/>
          <p:nvPr/>
        </p:nvSpPr>
        <p:spPr>
          <a:xfrm>
            <a:off x="1300480" y="6211668"/>
            <a:ext cx="4512774" cy="646331"/>
          </a:xfrm>
          <a:prstGeom prst="rect">
            <a:avLst/>
          </a:prstGeom>
          <a:noFill/>
        </p:spPr>
        <p:txBody>
          <a:bodyPr wrap="none" rtlCol="0">
            <a:spAutoFit/>
          </a:bodyPr>
          <a:lstStyle/>
          <a:p>
            <a:r>
              <a:rPr lang="fr-FR" b="1" dirty="0">
                <a:solidFill>
                  <a:schemeClr val="bg1"/>
                </a:solidFill>
                <a:latin typeface="Raleway" pitchFamily="2" charset="0"/>
              </a:rPr>
              <a:t>Vénérer en </a:t>
            </a:r>
            <a:r>
              <a:rPr lang="fr-FR" b="1" dirty="0" err="1">
                <a:solidFill>
                  <a:schemeClr val="bg1"/>
                </a:solidFill>
                <a:latin typeface="Raleway" pitchFamily="2" charset="0"/>
              </a:rPr>
              <a:t>UKraine</a:t>
            </a:r>
            <a:endParaRPr lang="fr-FR" b="1" dirty="0">
              <a:solidFill>
                <a:schemeClr val="bg1"/>
              </a:solidFill>
              <a:latin typeface="Raleway" pitchFamily="2" charset="0"/>
            </a:endParaRPr>
          </a:p>
        </p:txBody>
      </p:sp>
      <p:sp>
        <p:nvSpPr>
          <p:cNvPr id="10" name="ZoneTexte 9">
            <a:extLst>
              <a:ext uri="{FF2B5EF4-FFF2-40B4-BE49-F238E27FC236}">
                <a16:creationId xmlns:a16="http://schemas.microsoft.com/office/drawing/2014/main" id="{DDDB7589-0C0B-410E-CA66-4D99D997113B}"/>
              </a:ext>
            </a:extLst>
          </p:cNvPr>
          <p:cNvSpPr txBox="1"/>
          <p:nvPr/>
        </p:nvSpPr>
        <p:spPr>
          <a:xfrm>
            <a:off x="12630820" y="6211668"/>
            <a:ext cx="4568879" cy="646331"/>
          </a:xfrm>
          <a:prstGeom prst="rect">
            <a:avLst/>
          </a:prstGeom>
          <a:noFill/>
        </p:spPr>
        <p:txBody>
          <a:bodyPr wrap="none" rtlCol="0">
            <a:spAutoFit/>
          </a:bodyPr>
          <a:lstStyle/>
          <a:p>
            <a:r>
              <a:rPr lang="fr-FR" b="1" dirty="0">
                <a:solidFill>
                  <a:schemeClr val="bg1"/>
                </a:solidFill>
                <a:latin typeface="Raleway" pitchFamily="2" charset="0"/>
              </a:rPr>
              <a:t>Baptême en Egypte</a:t>
            </a:r>
          </a:p>
        </p:txBody>
      </p:sp>
      <p:sp>
        <p:nvSpPr>
          <p:cNvPr id="12" name="ZoneTexte 11">
            <a:extLst>
              <a:ext uri="{FF2B5EF4-FFF2-40B4-BE49-F238E27FC236}">
                <a16:creationId xmlns:a16="http://schemas.microsoft.com/office/drawing/2014/main" id="{0E717B56-6338-6F47-F38B-1D5CF7ADAAD2}"/>
              </a:ext>
            </a:extLst>
          </p:cNvPr>
          <p:cNvSpPr txBox="1"/>
          <p:nvPr/>
        </p:nvSpPr>
        <p:spPr>
          <a:xfrm>
            <a:off x="434404" y="12253919"/>
            <a:ext cx="4277133" cy="646331"/>
          </a:xfrm>
          <a:prstGeom prst="rect">
            <a:avLst/>
          </a:prstGeom>
          <a:noFill/>
        </p:spPr>
        <p:txBody>
          <a:bodyPr wrap="none" rtlCol="0">
            <a:spAutoFit/>
          </a:bodyPr>
          <a:lstStyle/>
          <a:p>
            <a:r>
              <a:rPr lang="fr-FR" b="1" dirty="0">
                <a:solidFill>
                  <a:schemeClr val="bg1"/>
                </a:solidFill>
                <a:latin typeface="Raleway" pitchFamily="2" charset="0"/>
              </a:rPr>
              <a:t>Vénérer les icônes</a:t>
            </a:r>
          </a:p>
        </p:txBody>
      </p:sp>
      <p:sp>
        <p:nvSpPr>
          <p:cNvPr id="13" name="ZoneTexte 12">
            <a:extLst>
              <a:ext uri="{FF2B5EF4-FFF2-40B4-BE49-F238E27FC236}">
                <a16:creationId xmlns:a16="http://schemas.microsoft.com/office/drawing/2014/main" id="{4AC3A442-902A-C825-0159-27DBF91ACC7C}"/>
              </a:ext>
            </a:extLst>
          </p:cNvPr>
          <p:cNvSpPr txBox="1"/>
          <p:nvPr/>
        </p:nvSpPr>
        <p:spPr>
          <a:xfrm>
            <a:off x="13220596" y="12088409"/>
            <a:ext cx="4633000" cy="646331"/>
          </a:xfrm>
          <a:prstGeom prst="rect">
            <a:avLst/>
          </a:prstGeom>
          <a:noFill/>
        </p:spPr>
        <p:txBody>
          <a:bodyPr wrap="none" rtlCol="0">
            <a:spAutoFit/>
          </a:bodyPr>
          <a:lstStyle/>
          <a:p>
            <a:r>
              <a:rPr lang="fr-FR" b="1" dirty="0">
                <a:solidFill>
                  <a:schemeClr val="bg1"/>
                </a:solidFill>
                <a:latin typeface="Raleway" pitchFamily="2" charset="0"/>
              </a:rPr>
              <a:t>Le </a:t>
            </a:r>
            <a:r>
              <a:rPr lang="fr-FR" b="1" dirty="0" err="1">
                <a:solidFill>
                  <a:schemeClr val="bg1"/>
                </a:solidFill>
                <a:latin typeface="Raleway" pitchFamily="2" charset="0"/>
              </a:rPr>
              <a:t>tabot</a:t>
            </a:r>
            <a:r>
              <a:rPr lang="fr-FR" b="1" dirty="0">
                <a:solidFill>
                  <a:schemeClr val="bg1"/>
                </a:solidFill>
                <a:latin typeface="Raleway" pitchFamily="2" charset="0"/>
              </a:rPr>
              <a:t> en Ethiopie</a:t>
            </a:r>
          </a:p>
        </p:txBody>
      </p:sp>
      <p:sp>
        <p:nvSpPr>
          <p:cNvPr id="14" name="ZoneTexte 13">
            <a:extLst>
              <a:ext uri="{FF2B5EF4-FFF2-40B4-BE49-F238E27FC236}">
                <a16:creationId xmlns:a16="http://schemas.microsoft.com/office/drawing/2014/main" id="{89AB8027-5C77-0A6F-68FA-BBCE5D768EEB}"/>
              </a:ext>
            </a:extLst>
          </p:cNvPr>
          <p:cNvSpPr txBox="1"/>
          <p:nvPr/>
        </p:nvSpPr>
        <p:spPr>
          <a:xfrm>
            <a:off x="7229455" y="11237861"/>
            <a:ext cx="2901133" cy="584775"/>
          </a:xfrm>
          <a:prstGeom prst="rect">
            <a:avLst/>
          </a:prstGeom>
          <a:noFill/>
        </p:spPr>
        <p:txBody>
          <a:bodyPr wrap="square" rtlCol="0">
            <a:spAutoFit/>
          </a:bodyPr>
          <a:lstStyle/>
          <a:p>
            <a:pPr algn="ctr"/>
            <a:r>
              <a:rPr lang="fr-FR" sz="3200" b="1" dirty="0">
                <a:solidFill>
                  <a:schemeClr val="bg1"/>
                </a:solidFill>
                <a:latin typeface="Raleway" pitchFamily="2" charset="0"/>
              </a:rPr>
              <a:t>Flabellum</a:t>
            </a:r>
          </a:p>
        </p:txBody>
      </p:sp>
    </p:spTree>
    <p:extLst>
      <p:ext uri="{BB962C8B-B14F-4D97-AF65-F5344CB8AC3E}">
        <p14:creationId xmlns:p14="http://schemas.microsoft.com/office/powerpoint/2010/main" val="24703158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02400D9-F895-42B7-E644-BBC092635D5E}"/>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342C442A-4419-8C32-D2B5-E9DA83D47C6F}"/>
              </a:ext>
            </a:extLst>
          </p:cNvPr>
          <p:cNvSpPr txBox="1"/>
          <p:nvPr/>
        </p:nvSpPr>
        <p:spPr>
          <a:xfrm>
            <a:off x="206477" y="1469922"/>
            <a:ext cx="18288000" cy="5632311"/>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FFFFFF"/>
                </a:solidFill>
                <a:effectLst/>
                <a:uLnTx/>
                <a:uFillTx/>
                <a:latin typeface="Maitree" panose="00000500000000000000" pitchFamily="2" charset="-34"/>
                <a:ea typeface="+mn-ea"/>
                <a:cs typeface="Maitree" panose="00000500000000000000" pitchFamily="2" charset="-34"/>
              </a:rPr>
              <a:t>Situation des chrétiens d’Orient </a:t>
            </a:r>
          </a:p>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7200" b="0" i="0" u="none" strike="noStrike" kern="1200" cap="none" spc="0" normalizeH="0" baseline="0" noProof="0" dirty="0">
              <a:ln>
                <a:noFill/>
              </a:ln>
              <a:solidFill>
                <a:srgbClr val="FFFFFF"/>
              </a:solidFill>
              <a:effectLst/>
              <a:uLnTx/>
              <a:uFillTx/>
              <a:latin typeface="Maitree" panose="00000500000000000000" pitchFamily="2" charset="-34"/>
              <a:ea typeface="+mn-ea"/>
              <a:cs typeface="Maitree" panose="00000500000000000000" pitchFamily="2" charset="-34"/>
            </a:endParaRPr>
          </a:p>
          <a:p>
            <a:pPr marL="0" marR="0" lvl="0" indent="0" algn="ctr" defTabSz="1828800" rtl="0" eaLnBrk="1" fontAlgn="auto" latinLnBrk="0" hangingPunct="1">
              <a:lnSpc>
                <a:spcPct val="100000"/>
              </a:lnSpc>
              <a:spcBef>
                <a:spcPts val="0"/>
              </a:spcBef>
              <a:spcAft>
                <a:spcPts val="0"/>
              </a:spcAft>
              <a:buClrTx/>
              <a:buSzTx/>
              <a:buFontTx/>
              <a:buNone/>
              <a:tabLst/>
              <a:defRPr/>
            </a:pPr>
            <a:r>
              <a:rPr lang="fr-FR" sz="7200" dirty="0">
                <a:solidFill>
                  <a:srgbClr val="FFFFFF"/>
                </a:solidFill>
                <a:latin typeface="Maitree" panose="00000500000000000000" pitchFamily="2" charset="-34"/>
                <a:cs typeface="Maitree" panose="00000500000000000000" pitchFamily="2" charset="-34"/>
              </a:rPr>
              <a:t>Pays en guerre, crise …. </a:t>
            </a:r>
          </a:p>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7200" b="0" i="0" u="none" strike="noStrike" kern="1200" cap="none" spc="0" normalizeH="0" baseline="0" noProof="0" dirty="0">
              <a:ln>
                <a:noFill/>
              </a:ln>
              <a:solidFill>
                <a:srgbClr val="FFFFFF"/>
              </a:solidFill>
              <a:effectLst/>
              <a:uLnTx/>
              <a:uFillTx/>
              <a:latin typeface="Maitree" panose="00000500000000000000" pitchFamily="2" charset="-34"/>
              <a:ea typeface="+mn-ea"/>
              <a:cs typeface="Maitree" panose="00000500000000000000" pitchFamily="2" charset="-34"/>
            </a:endParaRPr>
          </a:p>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7200" b="0" i="0" u="none" strike="noStrike" kern="1200" cap="none" spc="0" normalizeH="0" baseline="0" noProof="0" dirty="0">
              <a:ln>
                <a:noFill/>
              </a:ln>
              <a:solidFill>
                <a:srgbClr val="FFFFFF"/>
              </a:solidFill>
              <a:effectLst/>
              <a:uLnTx/>
              <a:uFillTx/>
              <a:latin typeface="Maitree" panose="00000500000000000000" pitchFamily="2" charset="-34"/>
              <a:ea typeface="+mn-ea"/>
              <a:cs typeface="Maitree" panose="00000500000000000000" pitchFamily="2" charset="-34"/>
            </a:endParaRPr>
          </a:p>
        </p:txBody>
      </p:sp>
    </p:spTree>
    <p:extLst>
      <p:ext uri="{BB962C8B-B14F-4D97-AF65-F5344CB8AC3E}">
        <p14:creationId xmlns:p14="http://schemas.microsoft.com/office/powerpoint/2010/main" val="1815253381"/>
      </p:ext>
    </p:extLst>
  </p:cSld>
  <p:clrMapOvr>
    <a:masterClrMapping/>
  </p:clrMapOvr>
  <p:extLst>
    <p:ext uri="{6950BFC3-D8DA-4A85-94F7-54DA5524770B}">
      <p188:commentRel xmlns:p188="http://schemas.microsoft.com/office/powerpoint/2018/8/main" r:id="rId3"/>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94">
          <a:extLst>
            <a:ext uri="{FF2B5EF4-FFF2-40B4-BE49-F238E27FC236}">
              <a16:creationId xmlns:a16="http://schemas.microsoft.com/office/drawing/2014/main" id="{CDFCB732-DB86-E7B0-E4A1-33F3F75D79DE}"/>
            </a:ext>
          </a:extLst>
        </p:cNvPr>
        <p:cNvGrpSpPr/>
        <p:nvPr/>
      </p:nvGrpSpPr>
      <p:grpSpPr>
        <a:xfrm>
          <a:off x="0" y="0"/>
          <a:ext cx="0" cy="0"/>
          <a:chOff x="0" y="0"/>
          <a:chExt cx="0" cy="0"/>
        </a:xfrm>
      </p:grpSpPr>
      <p:sp>
        <p:nvSpPr>
          <p:cNvPr id="297" name="Google Shape;297;p22" descr="Espace réservé du numéro de diapositive 1">
            <a:extLst>
              <a:ext uri="{FF2B5EF4-FFF2-40B4-BE49-F238E27FC236}">
                <a16:creationId xmlns:a16="http://schemas.microsoft.com/office/drawing/2014/main" id="{6D077525-D4A2-05FB-0CF4-517877AEC41F}"/>
              </a:ext>
            </a:extLst>
          </p:cNvPr>
          <p:cNvSpPr txBox="1"/>
          <p:nvPr/>
        </p:nvSpPr>
        <p:spPr>
          <a:xfrm>
            <a:off x="16633031" y="11320463"/>
            <a:ext cx="395100" cy="402300"/>
          </a:xfrm>
          <a:prstGeom prst="rect">
            <a:avLst/>
          </a:prstGeom>
          <a:noFill/>
          <a:ln>
            <a:noFill/>
          </a:ln>
        </p:spPr>
        <p:txBody>
          <a:bodyPr spcFirstLastPara="1" wrap="square" lIns="68550" tIns="68550" rIns="68550" bIns="68550" anchor="ctr" anchorCtr="0">
            <a:noAutofit/>
          </a:bodyPr>
          <a:lstStyle/>
          <a:p>
            <a:pPr marL="0" marR="0" lvl="0" indent="0" algn="r" defTabSz="1828800" rtl="0" eaLnBrk="1" fontAlgn="auto" latinLnBrk="0" hangingPunct="1">
              <a:lnSpc>
                <a:spcPct val="100000"/>
              </a:lnSpc>
              <a:spcBef>
                <a:spcPts val="0"/>
              </a:spcBef>
              <a:spcAft>
                <a:spcPts val="0"/>
              </a:spcAft>
              <a:buClr>
                <a:srgbClr val="888888"/>
              </a:buClr>
              <a:buSzPts val="1200"/>
              <a:buFontTx/>
              <a:buNone/>
              <a:tabLst/>
              <a:defRPr/>
            </a:pPr>
            <a:endParaRPr kumimoji="0" sz="5400" b="0" i="0" u="none" strike="noStrike" kern="1200" cap="none" spc="0" normalizeH="0" baseline="0" noProof="0" dirty="0">
              <a:ln>
                <a:noFill/>
              </a:ln>
              <a:solidFill>
                <a:srgbClr val="7E7E7E"/>
              </a:solidFill>
              <a:effectLst/>
              <a:uLnTx/>
              <a:uFillTx/>
              <a:latin typeface="roboto"/>
              <a:ea typeface="+mn-ea"/>
              <a:cs typeface="+mn-cs"/>
            </a:endParaRPr>
          </a:p>
        </p:txBody>
      </p:sp>
      <p:sp>
        <p:nvSpPr>
          <p:cNvPr id="305" name="Google Shape;305;p22" descr="Titre 1">
            <a:extLst>
              <a:ext uri="{FF2B5EF4-FFF2-40B4-BE49-F238E27FC236}">
                <a16:creationId xmlns:a16="http://schemas.microsoft.com/office/drawing/2014/main" id="{8B149141-3D03-8987-4D08-1BC10D151D9F}"/>
              </a:ext>
            </a:extLst>
          </p:cNvPr>
          <p:cNvSpPr txBox="1"/>
          <p:nvPr/>
        </p:nvSpPr>
        <p:spPr>
          <a:xfrm>
            <a:off x="4191397" y="5794828"/>
            <a:ext cx="4229603" cy="1083023"/>
          </a:xfrm>
          <a:prstGeom prst="rect">
            <a:avLst/>
          </a:prstGeom>
          <a:noFill/>
          <a:ln>
            <a:noFill/>
          </a:ln>
        </p:spPr>
        <p:txBody>
          <a:bodyPr spcFirstLastPara="1" wrap="square" lIns="68550" tIns="68550" rIns="68550" bIns="68550" anchor="ctr" anchorCtr="0">
            <a:noAutofit/>
          </a:bodyPr>
          <a:lstStyle/>
          <a:p>
            <a:pPr marL="0" marR="0" lvl="0" indent="0" algn="ctr" defTabSz="1828800" rtl="0" eaLnBrk="1" fontAlgn="auto" latinLnBrk="0" hangingPunct="1">
              <a:lnSpc>
                <a:spcPct val="90000"/>
              </a:lnSpc>
              <a:spcBef>
                <a:spcPts val="0"/>
              </a:spcBef>
              <a:spcAft>
                <a:spcPts val="0"/>
              </a:spcAft>
              <a:buClr>
                <a:srgbClr val="000000"/>
              </a:buClr>
              <a:buSzPts val="1900"/>
              <a:buFontTx/>
              <a:buNone/>
              <a:tabLst/>
              <a:defRPr/>
            </a:pPr>
            <a:r>
              <a:rPr kumimoji="0" lang="en-US" sz="2400" b="1" u="none" strike="noStrike" kern="1200" cap="none" spc="0" normalizeH="0" baseline="0" noProof="0" dirty="0">
                <a:ln>
                  <a:noFill/>
                </a:ln>
                <a:solidFill>
                  <a:srgbClr val="333738"/>
                </a:solidFill>
                <a:effectLst/>
                <a:uLnTx/>
                <a:uFillTx/>
                <a:latin typeface="Raleway" panose="020B0503030101060003" pitchFamily="34" charset="0"/>
                <a:ea typeface="Calibri"/>
                <a:cs typeface="Calibri"/>
                <a:sym typeface="Calibri"/>
              </a:rPr>
              <a:t>Syrie, </a:t>
            </a:r>
            <a:r>
              <a:rPr kumimoji="0" lang="en-US" sz="2400" u="none" strike="noStrike" kern="1200" cap="none" spc="0" normalizeH="0" baseline="0" noProof="0" dirty="0">
                <a:ln>
                  <a:noFill/>
                </a:ln>
                <a:solidFill>
                  <a:srgbClr val="333738"/>
                </a:solidFill>
                <a:effectLst/>
                <a:uLnTx/>
                <a:uFillTx/>
                <a:latin typeface="Raleway" panose="020B0503030101060003" pitchFamily="34" charset="0"/>
                <a:ea typeface="Calibri"/>
                <a:cs typeface="Calibri"/>
                <a:sym typeface="Calibri"/>
              </a:rPr>
              <a:t>mars 2011 </a:t>
            </a:r>
            <a:endParaRPr kumimoji="0" sz="2400" b="0" u="none" strike="noStrike" kern="1200" cap="none" spc="0" normalizeH="0" baseline="0" noProof="0" dirty="0">
              <a:ln>
                <a:noFill/>
              </a:ln>
              <a:solidFill>
                <a:srgbClr val="333738"/>
              </a:solidFill>
              <a:effectLst/>
              <a:uLnTx/>
              <a:uFillTx/>
              <a:latin typeface="Raleway" panose="020B0503030101060003" pitchFamily="34" charset="0"/>
              <a:ea typeface="Calibri"/>
              <a:cs typeface="Calibri"/>
              <a:sym typeface="Calibri"/>
            </a:endParaRPr>
          </a:p>
        </p:txBody>
      </p:sp>
      <p:sp>
        <p:nvSpPr>
          <p:cNvPr id="306" name="Google Shape;306;p22" descr="Titre 1">
            <a:extLst>
              <a:ext uri="{FF2B5EF4-FFF2-40B4-BE49-F238E27FC236}">
                <a16:creationId xmlns:a16="http://schemas.microsoft.com/office/drawing/2014/main" id="{42193FEB-68B8-20A9-7CF0-BCCDAA55B8B7}"/>
              </a:ext>
            </a:extLst>
          </p:cNvPr>
          <p:cNvSpPr txBox="1"/>
          <p:nvPr/>
        </p:nvSpPr>
        <p:spPr>
          <a:xfrm>
            <a:off x="197052" y="5760224"/>
            <a:ext cx="3633537" cy="955633"/>
          </a:xfrm>
          <a:prstGeom prst="rect">
            <a:avLst/>
          </a:prstGeom>
          <a:noFill/>
          <a:ln>
            <a:noFill/>
          </a:ln>
        </p:spPr>
        <p:txBody>
          <a:bodyPr spcFirstLastPara="1" wrap="square" lIns="68550" tIns="68550" rIns="68550" bIns="68550" anchor="ctr" anchorCtr="0">
            <a:noAutofit/>
          </a:bodyPr>
          <a:lstStyle/>
          <a:p>
            <a:pPr marL="0" marR="0" lvl="0" indent="0" algn="ctr" defTabSz="1828800" rtl="0" eaLnBrk="1" fontAlgn="auto" latinLnBrk="0" hangingPunct="1">
              <a:lnSpc>
                <a:spcPct val="90000"/>
              </a:lnSpc>
              <a:spcBef>
                <a:spcPts val="0"/>
              </a:spcBef>
              <a:spcAft>
                <a:spcPts val="0"/>
              </a:spcAft>
              <a:buClr>
                <a:srgbClr val="000000"/>
              </a:buClr>
              <a:buSzPts val="1900"/>
              <a:buFontTx/>
              <a:buNone/>
              <a:tabLst/>
              <a:defRPr/>
            </a:pPr>
            <a:r>
              <a:rPr kumimoji="0" lang="en-US" sz="2400" b="1" u="none" strike="noStrike" kern="1200" cap="none" spc="0" normalizeH="0" baseline="0" noProof="0" dirty="0">
                <a:ln>
                  <a:noFill/>
                </a:ln>
                <a:solidFill>
                  <a:srgbClr val="333738"/>
                </a:solidFill>
                <a:effectLst/>
                <a:uLnTx/>
                <a:uFillTx/>
                <a:latin typeface="Raleway" panose="020B0503030101060003" pitchFamily="34" charset="0"/>
                <a:ea typeface="Calibri"/>
                <a:cs typeface="Calibri"/>
                <a:sym typeface="Calibri"/>
              </a:rPr>
              <a:t> </a:t>
            </a:r>
            <a:r>
              <a:rPr kumimoji="0" lang="en-US" sz="2400" b="1" u="none" strike="noStrike" kern="1200" cap="none" spc="0" normalizeH="0" baseline="0" noProof="0" dirty="0" err="1">
                <a:ln>
                  <a:noFill/>
                </a:ln>
                <a:solidFill>
                  <a:srgbClr val="333738"/>
                </a:solidFill>
                <a:effectLst/>
                <a:uLnTx/>
                <a:uFillTx/>
                <a:latin typeface="Raleway" panose="020B0503030101060003" pitchFamily="34" charset="0"/>
                <a:ea typeface="Calibri"/>
                <a:cs typeface="Calibri"/>
                <a:sym typeface="Calibri"/>
              </a:rPr>
              <a:t>Éthiopie</a:t>
            </a:r>
            <a:endParaRPr kumimoji="0" sz="2400" b="0" u="none" strike="noStrike" kern="1200" cap="none" spc="0" normalizeH="0" baseline="0" noProof="0" dirty="0">
              <a:ln>
                <a:noFill/>
              </a:ln>
              <a:solidFill>
                <a:srgbClr val="333738"/>
              </a:solidFill>
              <a:effectLst/>
              <a:uLnTx/>
              <a:uFillTx/>
              <a:latin typeface="Raleway" panose="020B0503030101060003" pitchFamily="34" charset="0"/>
              <a:ea typeface="Calibri"/>
              <a:cs typeface="Calibri"/>
              <a:sym typeface="Calibri"/>
            </a:endParaRPr>
          </a:p>
        </p:txBody>
      </p:sp>
      <p:cxnSp>
        <p:nvCxnSpPr>
          <p:cNvPr id="19" name="Connecteur droit 18">
            <a:extLst>
              <a:ext uri="{FF2B5EF4-FFF2-40B4-BE49-F238E27FC236}">
                <a16:creationId xmlns:a16="http://schemas.microsoft.com/office/drawing/2014/main" id="{4FBD1157-DAF1-6E0B-2FF7-4D138223C8EF}"/>
              </a:ext>
            </a:extLst>
          </p:cNvPr>
          <p:cNvCxnSpPr>
            <a:cxnSpLocks/>
          </p:cNvCxnSpPr>
          <p:nvPr/>
        </p:nvCxnSpPr>
        <p:spPr>
          <a:xfrm>
            <a:off x="512674" y="1088369"/>
            <a:ext cx="12337052" cy="0"/>
          </a:xfrm>
          <a:prstGeom prst="line">
            <a:avLst/>
          </a:prstGeom>
          <a:ln w="57150">
            <a:solidFill>
              <a:srgbClr val="D7BA62"/>
            </a:solidFill>
          </a:ln>
        </p:spPr>
        <p:style>
          <a:lnRef idx="1">
            <a:schemeClr val="accent1"/>
          </a:lnRef>
          <a:fillRef idx="0">
            <a:schemeClr val="accent1"/>
          </a:fillRef>
          <a:effectRef idx="0">
            <a:schemeClr val="accent1"/>
          </a:effectRef>
          <a:fontRef idx="minor">
            <a:schemeClr val="tx1"/>
          </a:fontRef>
        </p:style>
      </p:cxnSp>
      <p:sp>
        <p:nvSpPr>
          <p:cNvPr id="11" name="Google Shape;195;p15" descr="Titre 1">
            <a:extLst>
              <a:ext uri="{FF2B5EF4-FFF2-40B4-BE49-F238E27FC236}">
                <a16:creationId xmlns:a16="http://schemas.microsoft.com/office/drawing/2014/main" id="{A0252C98-7EC1-0D09-A1F0-ADAC7F678CCD}"/>
              </a:ext>
            </a:extLst>
          </p:cNvPr>
          <p:cNvSpPr txBox="1"/>
          <p:nvPr/>
        </p:nvSpPr>
        <p:spPr>
          <a:xfrm>
            <a:off x="88848" y="668991"/>
            <a:ext cx="18110303" cy="838756"/>
          </a:xfrm>
          <a:prstGeom prst="rect">
            <a:avLst/>
          </a:prstGeom>
          <a:noFill/>
          <a:ln>
            <a:noFill/>
          </a:ln>
        </p:spPr>
        <p:txBody>
          <a:bodyPr spcFirstLastPara="1" wrap="square" lIns="68550" tIns="68550" rIns="68550" bIns="68550" anchor="ctr" anchorCtr="0">
            <a:noAutofit/>
          </a:bodyPr>
          <a:lstStyle/>
          <a:p>
            <a:pPr marL="0" marR="0" lvl="0" indent="0" algn="l" defTabSz="1828800" rtl="0" eaLnBrk="1" fontAlgn="auto" latinLnBrk="0" hangingPunct="1">
              <a:lnSpc>
                <a:spcPct val="90000"/>
              </a:lnSpc>
              <a:spcBef>
                <a:spcPts val="0"/>
              </a:spcBef>
              <a:spcAft>
                <a:spcPts val="0"/>
              </a:spcAft>
              <a:buClr>
                <a:srgbClr val="000000"/>
              </a:buClr>
              <a:buSzPts val="2000"/>
              <a:buFontTx/>
              <a:buNone/>
              <a:tabLst/>
              <a:defRPr/>
            </a:pPr>
            <a:r>
              <a:rPr lang="fr-FR" sz="6000" dirty="0">
                <a:solidFill>
                  <a:srgbClr val="3F3F3F"/>
                </a:solidFill>
                <a:latin typeface="Maitree" panose="00000500000000000000" pitchFamily="2" charset="-34"/>
                <a:ea typeface="Calibri"/>
                <a:cs typeface="Maitree" panose="00000500000000000000" pitchFamily="2" charset="-34"/>
                <a:sym typeface="Calibri"/>
              </a:rPr>
              <a:t>Les chrétiens d’Orient vivent dans des pays </a:t>
            </a:r>
            <a:r>
              <a:rPr kumimoji="0" lang="fr-FR" sz="60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 en guerre, avec des crises économiques …..</a:t>
            </a:r>
            <a:endParaRPr kumimoji="0" sz="60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endParaRPr>
          </a:p>
        </p:txBody>
      </p:sp>
      <p:sp>
        <p:nvSpPr>
          <p:cNvPr id="4" name="ZoneTexte 3">
            <a:extLst>
              <a:ext uri="{FF2B5EF4-FFF2-40B4-BE49-F238E27FC236}">
                <a16:creationId xmlns:a16="http://schemas.microsoft.com/office/drawing/2014/main" id="{DF4FD06B-5D94-0945-2DDA-9DE6B9D3EF51}"/>
              </a:ext>
            </a:extLst>
          </p:cNvPr>
          <p:cNvSpPr txBox="1"/>
          <p:nvPr/>
        </p:nvSpPr>
        <p:spPr>
          <a:xfrm>
            <a:off x="9923519" y="11308756"/>
            <a:ext cx="4079610" cy="461665"/>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2400" b="1" u="none" strike="noStrike" kern="1200" cap="none" spc="0" normalizeH="0" baseline="0" noProof="0" dirty="0">
                <a:ln>
                  <a:noFill/>
                </a:ln>
                <a:solidFill>
                  <a:srgbClr val="333738"/>
                </a:solidFill>
                <a:effectLst/>
                <a:uLnTx/>
                <a:uFillTx/>
                <a:latin typeface="Raleway" pitchFamily="2" charset="0"/>
                <a:ea typeface="+mn-ea"/>
                <a:cs typeface="+mn-cs"/>
              </a:rPr>
              <a:t> Liban </a:t>
            </a:r>
            <a:endParaRPr kumimoji="0" lang="fr-FR" sz="2400" b="0" u="none" strike="noStrike" kern="1200" cap="none" spc="0" normalizeH="0" baseline="0" noProof="0" dirty="0">
              <a:ln>
                <a:noFill/>
              </a:ln>
              <a:solidFill>
                <a:srgbClr val="333738"/>
              </a:solidFill>
              <a:effectLst/>
              <a:uLnTx/>
              <a:uFillTx/>
              <a:latin typeface="Raleway" pitchFamily="2" charset="0"/>
              <a:ea typeface="+mn-ea"/>
              <a:cs typeface="+mn-cs"/>
            </a:endParaRPr>
          </a:p>
        </p:txBody>
      </p:sp>
      <p:sp>
        <p:nvSpPr>
          <p:cNvPr id="16" name="ZoneTexte 15">
            <a:extLst>
              <a:ext uri="{FF2B5EF4-FFF2-40B4-BE49-F238E27FC236}">
                <a16:creationId xmlns:a16="http://schemas.microsoft.com/office/drawing/2014/main" id="{770CA47F-C8B3-84D7-655F-533165E8C341}"/>
              </a:ext>
            </a:extLst>
          </p:cNvPr>
          <p:cNvSpPr txBox="1"/>
          <p:nvPr/>
        </p:nvSpPr>
        <p:spPr>
          <a:xfrm>
            <a:off x="8720005" y="6130656"/>
            <a:ext cx="3753853" cy="461665"/>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2400" b="1" u="none" strike="noStrike" kern="1200" cap="none" spc="0" normalizeH="0" baseline="0" noProof="0" dirty="0">
                <a:ln>
                  <a:noFill/>
                </a:ln>
                <a:solidFill>
                  <a:srgbClr val="333738"/>
                </a:solidFill>
                <a:effectLst/>
                <a:uLnTx/>
                <a:uFillTx/>
                <a:latin typeface="Raleway" pitchFamily="2" charset="0"/>
                <a:ea typeface="+mn-ea"/>
                <a:cs typeface="+mn-cs"/>
              </a:rPr>
              <a:t>Ukraine</a:t>
            </a:r>
            <a:r>
              <a:rPr kumimoji="0" lang="fr-FR" sz="2400" b="0" u="none" strike="noStrike" kern="1200" cap="none" spc="0" normalizeH="0" baseline="0" noProof="0" dirty="0">
                <a:ln>
                  <a:noFill/>
                </a:ln>
                <a:solidFill>
                  <a:srgbClr val="333738"/>
                </a:solidFill>
                <a:effectLst/>
                <a:uLnTx/>
                <a:uFillTx/>
                <a:latin typeface="Raleway" pitchFamily="2" charset="0"/>
                <a:ea typeface="+mn-ea"/>
                <a:cs typeface="+mn-cs"/>
              </a:rPr>
              <a:t>, février 2022 :</a:t>
            </a:r>
          </a:p>
        </p:txBody>
      </p:sp>
      <p:pic>
        <p:nvPicPr>
          <p:cNvPr id="17" name="Image 16" descr="Une image contenant table&#10;&#10;Description générée automatiquement">
            <a:extLst>
              <a:ext uri="{FF2B5EF4-FFF2-40B4-BE49-F238E27FC236}">
                <a16:creationId xmlns:a16="http://schemas.microsoft.com/office/drawing/2014/main" id="{2B6D2854-67EF-BE0D-6963-7ED03ED449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68733" y="13084629"/>
            <a:ext cx="2405611" cy="631371"/>
          </a:xfrm>
          <a:prstGeom prst="rect">
            <a:avLst/>
          </a:prstGeom>
        </p:spPr>
      </p:pic>
      <p:sp>
        <p:nvSpPr>
          <p:cNvPr id="7" name="ZoneTexte 6">
            <a:extLst>
              <a:ext uri="{FF2B5EF4-FFF2-40B4-BE49-F238E27FC236}">
                <a16:creationId xmlns:a16="http://schemas.microsoft.com/office/drawing/2014/main" id="{4F3EEF03-7778-E695-7E0B-0D0C4791BED2}"/>
              </a:ext>
            </a:extLst>
          </p:cNvPr>
          <p:cNvSpPr txBox="1"/>
          <p:nvPr/>
        </p:nvSpPr>
        <p:spPr>
          <a:xfrm>
            <a:off x="12986764" y="6171855"/>
            <a:ext cx="4922330" cy="461665"/>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2400" b="1" u="none" strike="noStrike" kern="1200" cap="none" spc="0" normalizeH="0" baseline="0" noProof="0" dirty="0">
                <a:ln>
                  <a:noFill/>
                </a:ln>
                <a:solidFill>
                  <a:srgbClr val="333738"/>
                </a:solidFill>
                <a:effectLst/>
                <a:uLnTx/>
                <a:uFillTx/>
                <a:latin typeface="Raleway" pitchFamily="2" charset="0"/>
                <a:ea typeface="+mn-ea"/>
                <a:cs typeface="+mn-cs"/>
              </a:rPr>
              <a:t>Syrie et Turquie</a:t>
            </a:r>
            <a:r>
              <a:rPr kumimoji="0" lang="fr-FR" sz="2400" b="0" u="none" strike="noStrike" kern="1200" cap="none" spc="0" normalizeH="0" baseline="0" noProof="0" dirty="0">
                <a:ln>
                  <a:noFill/>
                </a:ln>
                <a:solidFill>
                  <a:srgbClr val="333738"/>
                </a:solidFill>
                <a:effectLst/>
                <a:uLnTx/>
                <a:uFillTx/>
                <a:latin typeface="Raleway" pitchFamily="2" charset="0"/>
                <a:ea typeface="+mn-ea"/>
                <a:cs typeface="+mn-cs"/>
              </a:rPr>
              <a:t>, février 2023 :</a:t>
            </a:r>
          </a:p>
        </p:txBody>
      </p:sp>
      <p:sp>
        <p:nvSpPr>
          <p:cNvPr id="12" name="ZoneTexte 11">
            <a:extLst>
              <a:ext uri="{FF2B5EF4-FFF2-40B4-BE49-F238E27FC236}">
                <a16:creationId xmlns:a16="http://schemas.microsoft.com/office/drawing/2014/main" id="{F0CD168D-068B-2C8E-118B-BA30EF8D21E2}"/>
              </a:ext>
            </a:extLst>
          </p:cNvPr>
          <p:cNvSpPr txBox="1"/>
          <p:nvPr/>
        </p:nvSpPr>
        <p:spPr>
          <a:xfrm>
            <a:off x="322470" y="11274410"/>
            <a:ext cx="4492970" cy="830997"/>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2400" b="1" u="none" strike="noStrike" kern="1200" cap="none" spc="0" normalizeH="0" baseline="0" noProof="0" dirty="0">
                <a:ln>
                  <a:noFill/>
                </a:ln>
                <a:solidFill>
                  <a:srgbClr val="333738"/>
                </a:solidFill>
                <a:effectLst/>
                <a:uLnTx/>
                <a:uFillTx/>
                <a:latin typeface="Raleway" pitchFamily="2" charset="0"/>
                <a:ea typeface="+mn-ea"/>
                <a:cs typeface="+mn-cs"/>
              </a:rPr>
              <a:t>Haut-Karabagh, </a:t>
            </a:r>
            <a:r>
              <a:rPr kumimoji="0" lang="fr-FR" sz="2400" u="none" strike="noStrike" kern="1200" cap="none" spc="0" normalizeH="0" baseline="0" noProof="0" dirty="0">
                <a:ln>
                  <a:noFill/>
                </a:ln>
                <a:solidFill>
                  <a:srgbClr val="333738"/>
                </a:solidFill>
                <a:effectLst/>
                <a:uLnTx/>
                <a:uFillTx/>
                <a:latin typeface="Raleway" pitchFamily="2" charset="0"/>
                <a:ea typeface="+mn-ea"/>
                <a:cs typeface="+mn-cs"/>
              </a:rPr>
              <a:t>septembre 2023</a:t>
            </a:r>
            <a:endParaRPr kumimoji="0" lang="fr-FR" sz="2400" b="0" u="none" strike="noStrike" kern="1200" cap="none" spc="0" normalizeH="0" baseline="0" noProof="0" dirty="0">
              <a:ln>
                <a:noFill/>
              </a:ln>
              <a:solidFill>
                <a:srgbClr val="333738"/>
              </a:solidFill>
              <a:effectLst/>
              <a:uLnTx/>
              <a:uFillTx/>
              <a:latin typeface="Raleway" pitchFamily="2" charset="0"/>
              <a:ea typeface="+mn-ea"/>
              <a:cs typeface="+mn-cs"/>
            </a:endParaRPr>
          </a:p>
        </p:txBody>
      </p:sp>
      <p:grpSp>
        <p:nvGrpSpPr>
          <p:cNvPr id="24" name="Groupe 23">
            <a:extLst>
              <a:ext uri="{FF2B5EF4-FFF2-40B4-BE49-F238E27FC236}">
                <a16:creationId xmlns:a16="http://schemas.microsoft.com/office/drawing/2014/main" id="{65D6147D-DA22-F6A1-1190-3DB73E91080B}"/>
              </a:ext>
            </a:extLst>
          </p:cNvPr>
          <p:cNvGrpSpPr/>
          <p:nvPr/>
        </p:nvGrpSpPr>
        <p:grpSpPr>
          <a:xfrm>
            <a:off x="378906" y="2225448"/>
            <a:ext cx="3471201" cy="3626268"/>
            <a:chOff x="1726443" y="3885807"/>
            <a:chExt cx="2743214" cy="3626268"/>
          </a:xfrm>
        </p:grpSpPr>
        <p:sp>
          <p:nvSpPr>
            <p:cNvPr id="13" name="Freeform 4">
              <a:extLst>
                <a:ext uri="{FF2B5EF4-FFF2-40B4-BE49-F238E27FC236}">
                  <a16:creationId xmlns:a16="http://schemas.microsoft.com/office/drawing/2014/main" id="{F153211B-97C6-775E-A99C-9B879DFFBE0E}"/>
                </a:ext>
              </a:extLst>
            </p:cNvPr>
            <p:cNvSpPr/>
            <p:nvPr/>
          </p:nvSpPr>
          <p:spPr>
            <a:xfrm>
              <a:off x="1726443" y="3885807"/>
              <a:ext cx="2743214" cy="3626268"/>
            </a:xfrm>
            <a:custGeom>
              <a:avLst/>
              <a:gdLst/>
              <a:ahLst/>
              <a:cxnLst/>
              <a:rect l="l" t="t" r="r" b="b"/>
              <a:pathLst>
                <a:path w="2743214" h="3626268">
                  <a:moveTo>
                    <a:pt x="0" y="0"/>
                  </a:moveTo>
                  <a:lnTo>
                    <a:pt x="2743214" y="0"/>
                  </a:lnTo>
                  <a:lnTo>
                    <a:pt x="2743214" y="3626267"/>
                  </a:lnTo>
                  <a:lnTo>
                    <a:pt x="0" y="3626267"/>
                  </a:lnTo>
                  <a:lnTo>
                    <a:pt x="0" y="0"/>
                  </a:lnTo>
                  <a:close/>
                </a:path>
              </a:pathLst>
            </a:custGeom>
            <a:blipFill>
              <a:blip r:embed="rId4"/>
              <a:stretch>
                <a:fillRect/>
              </a:stretch>
            </a:blipFill>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srgbClr val="7E7E7E"/>
                </a:solidFill>
                <a:effectLst/>
                <a:uLnTx/>
                <a:uFillTx/>
                <a:latin typeface="roboto"/>
                <a:ea typeface="+mn-ea"/>
                <a:cs typeface="+mn-cs"/>
              </a:endParaRPr>
            </a:p>
          </p:txBody>
        </p:sp>
        <p:sp>
          <p:nvSpPr>
            <p:cNvPr id="14" name="Freeform 10">
              <a:extLst>
                <a:ext uri="{FF2B5EF4-FFF2-40B4-BE49-F238E27FC236}">
                  <a16:creationId xmlns:a16="http://schemas.microsoft.com/office/drawing/2014/main" id="{0DC58213-0AE5-E36D-D975-716941AA29F2}"/>
                </a:ext>
              </a:extLst>
            </p:cNvPr>
            <p:cNvSpPr/>
            <p:nvPr/>
          </p:nvSpPr>
          <p:spPr>
            <a:xfrm>
              <a:off x="1726443" y="3909870"/>
              <a:ext cx="1050296" cy="715514"/>
            </a:xfrm>
            <a:custGeom>
              <a:avLst/>
              <a:gdLst/>
              <a:ahLst/>
              <a:cxnLst/>
              <a:rect l="l" t="t" r="r" b="b"/>
              <a:pathLst>
                <a:path w="1050296" h="715514">
                  <a:moveTo>
                    <a:pt x="0" y="0"/>
                  </a:moveTo>
                  <a:lnTo>
                    <a:pt x="1050296" y="0"/>
                  </a:lnTo>
                  <a:lnTo>
                    <a:pt x="1050296" y="715514"/>
                  </a:lnTo>
                  <a:lnTo>
                    <a:pt x="0" y="71551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7E7E7E"/>
                </a:solidFill>
                <a:effectLst/>
                <a:uLnTx/>
                <a:uFillTx/>
                <a:latin typeface="roboto"/>
                <a:ea typeface="+mn-ea"/>
                <a:cs typeface="+mn-cs"/>
              </a:endParaRPr>
            </a:p>
          </p:txBody>
        </p:sp>
      </p:grpSp>
      <p:sp>
        <p:nvSpPr>
          <p:cNvPr id="18" name="Freeform 5">
            <a:extLst>
              <a:ext uri="{FF2B5EF4-FFF2-40B4-BE49-F238E27FC236}">
                <a16:creationId xmlns:a16="http://schemas.microsoft.com/office/drawing/2014/main" id="{442FACCF-4BC8-2DDB-48D2-DF19EEE84975}"/>
              </a:ext>
            </a:extLst>
          </p:cNvPr>
          <p:cNvSpPr/>
          <p:nvPr/>
        </p:nvSpPr>
        <p:spPr>
          <a:xfrm>
            <a:off x="4218453" y="2273576"/>
            <a:ext cx="4202547" cy="3626268"/>
          </a:xfrm>
          <a:custGeom>
            <a:avLst/>
            <a:gdLst/>
            <a:ahLst/>
            <a:cxnLst/>
            <a:rect l="l" t="t" r="r" b="b"/>
            <a:pathLst>
              <a:path w="5099309" h="3626268">
                <a:moveTo>
                  <a:pt x="0" y="0"/>
                </a:moveTo>
                <a:lnTo>
                  <a:pt x="5099309" y="0"/>
                </a:lnTo>
                <a:lnTo>
                  <a:pt x="5099309" y="3626267"/>
                </a:lnTo>
                <a:lnTo>
                  <a:pt x="0" y="3626267"/>
                </a:lnTo>
                <a:lnTo>
                  <a:pt x="0" y="0"/>
                </a:lnTo>
                <a:close/>
              </a:path>
            </a:pathLst>
          </a:custGeom>
          <a:blipFill>
            <a:blip r:embed="rId7"/>
            <a:stretch>
              <a:fillRect r="-21339"/>
            </a:stretch>
          </a:blipFill>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7E7E7E"/>
              </a:solidFill>
              <a:effectLst/>
              <a:uLnTx/>
              <a:uFillTx/>
              <a:latin typeface="roboto"/>
              <a:ea typeface="+mn-ea"/>
              <a:cs typeface="+mn-cs"/>
            </a:endParaRPr>
          </a:p>
        </p:txBody>
      </p:sp>
      <p:sp>
        <p:nvSpPr>
          <p:cNvPr id="20" name="Freeform 11">
            <a:extLst>
              <a:ext uri="{FF2B5EF4-FFF2-40B4-BE49-F238E27FC236}">
                <a16:creationId xmlns:a16="http://schemas.microsoft.com/office/drawing/2014/main" id="{4B5A15C8-F471-9252-EFF6-A4DBF47129A9}"/>
              </a:ext>
            </a:extLst>
          </p:cNvPr>
          <p:cNvSpPr/>
          <p:nvPr/>
        </p:nvSpPr>
        <p:spPr>
          <a:xfrm>
            <a:off x="4218454" y="2249512"/>
            <a:ext cx="954019" cy="746778"/>
          </a:xfrm>
          <a:custGeom>
            <a:avLst/>
            <a:gdLst/>
            <a:ahLst/>
            <a:cxnLst/>
            <a:rect l="l" t="t" r="r" b="b"/>
            <a:pathLst>
              <a:path w="954019" h="746778">
                <a:moveTo>
                  <a:pt x="0" y="0"/>
                </a:moveTo>
                <a:lnTo>
                  <a:pt x="954019" y="0"/>
                </a:lnTo>
                <a:lnTo>
                  <a:pt x="954019" y="746778"/>
                </a:lnTo>
                <a:lnTo>
                  <a:pt x="0" y="746778"/>
                </a:lnTo>
                <a:lnTo>
                  <a:pt x="0" y="0"/>
                </a:lnTo>
                <a:close/>
              </a:path>
            </a:pathLst>
          </a:custGeom>
          <a:blipFill>
            <a:blip r:embed="rId8"/>
            <a:stretch>
              <a:fillRect l="-2184" r="-2184"/>
            </a:stretch>
          </a:blipFill>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7E7E7E"/>
              </a:solidFill>
              <a:effectLst/>
              <a:uLnTx/>
              <a:uFillTx/>
              <a:latin typeface="roboto"/>
              <a:ea typeface="+mn-ea"/>
              <a:cs typeface="+mn-cs"/>
            </a:endParaRPr>
          </a:p>
        </p:txBody>
      </p:sp>
      <p:sp>
        <p:nvSpPr>
          <p:cNvPr id="21" name="Freeform 6">
            <a:extLst>
              <a:ext uri="{FF2B5EF4-FFF2-40B4-BE49-F238E27FC236}">
                <a16:creationId xmlns:a16="http://schemas.microsoft.com/office/drawing/2014/main" id="{26C87A84-5396-CCE0-A290-B19B6C44D633}"/>
              </a:ext>
            </a:extLst>
          </p:cNvPr>
          <p:cNvSpPr/>
          <p:nvPr/>
        </p:nvSpPr>
        <p:spPr>
          <a:xfrm>
            <a:off x="10010113" y="7900950"/>
            <a:ext cx="3993016" cy="3217365"/>
          </a:xfrm>
          <a:custGeom>
            <a:avLst/>
            <a:gdLst/>
            <a:ahLst/>
            <a:cxnLst/>
            <a:rect l="l" t="t" r="r" b="b"/>
            <a:pathLst>
              <a:path w="4062001" h="3626268">
                <a:moveTo>
                  <a:pt x="0" y="0"/>
                </a:moveTo>
                <a:lnTo>
                  <a:pt x="4062001" y="0"/>
                </a:lnTo>
                <a:lnTo>
                  <a:pt x="4062001" y="3626267"/>
                </a:lnTo>
                <a:lnTo>
                  <a:pt x="0" y="3626267"/>
                </a:lnTo>
                <a:lnTo>
                  <a:pt x="0" y="0"/>
                </a:lnTo>
                <a:close/>
              </a:path>
            </a:pathLst>
          </a:custGeom>
          <a:blipFill>
            <a:blip r:embed="rId9"/>
            <a:stretch>
              <a:fillRect l="-4363" r="-24145"/>
            </a:stretch>
          </a:blipFill>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7E7E7E"/>
              </a:solidFill>
              <a:effectLst/>
              <a:uLnTx/>
              <a:uFillTx/>
              <a:latin typeface="roboto"/>
              <a:ea typeface="+mn-ea"/>
              <a:cs typeface="+mn-cs"/>
            </a:endParaRPr>
          </a:p>
        </p:txBody>
      </p:sp>
      <p:sp>
        <p:nvSpPr>
          <p:cNvPr id="27" name="Freeform 7">
            <a:extLst>
              <a:ext uri="{FF2B5EF4-FFF2-40B4-BE49-F238E27FC236}">
                <a16:creationId xmlns:a16="http://schemas.microsoft.com/office/drawing/2014/main" id="{C9B008C1-ECB1-9C51-FBA1-A03B68994367}"/>
              </a:ext>
            </a:extLst>
          </p:cNvPr>
          <p:cNvSpPr/>
          <p:nvPr/>
        </p:nvSpPr>
        <p:spPr>
          <a:xfrm>
            <a:off x="8746052" y="2204292"/>
            <a:ext cx="3801978" cy="3709364"/>
          </a:xfrm>
          <a:custGeom>
            <a:avLst/>
            <a:gdLst/>
            <a:ahLst/>
            <a:cxnLst/>
            <a:rect l="l" t="t" r="r" b="b"/>
            <a:pathLst>
              <a:path w="3420142" h="3023200">
                <a:moveTo>
                  <a:pt x="0" y="0"/>
                </a:moveTo>
                <a:lnTo>
                  <a:pt x="3420142" y="0"/>
                </a:lnTo>
                <a:lnTo>
                  <a:pt x="3420142" y="3023200"/>
                </a:lnTo>
                <a:lnTo>
                  <a:pt x="0" y="3023200"/>
                </a:lnTo>
                <a:lnTo>
                  <a:pt x="0" y="0"/>
                </a:lnTo>
                <a:close/>
              </a:path>
            </a:pathLst>
          </a:custGeom>
          <a:blipFill>
            <a:blip r:embed="rId10"/>
            <a:stretch>
              <a:fillRect l="-13986" t="-606" r="-14684" b="-606"/>
            </a:stretch>
          </a:blipFill>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7E7E7E"/>
              </a:solidFill>
              <a:effectLst/>
              <a:uLnTx/>
              <a:uFillTx/>
              <a:latin typeface="roboto"/>
              <a:ea typeface="+mn-ea"/>
              <a:cs typeface="+mn-cs"/>
            </a:endParaRPr>
          </a:p>
        </p:txBody>
      </p:sp>
      <p:grpSp>
        <p:nvGrpSpPr>
          <p:cNvPr id="2" name="Groupe 1">
            <a:extLst>
              <a:ext uri="{FF2B5EF4-FFF2-40B4-BE49-F238E27FC236}">
                <a16:creationId xmlns:a16="http://schemas.microsoft.com/office/drawing/2014/main" id="{DFF6BE62-9E88-94DC-9612-84B4AF6A8916}"/>
              </a:ext>
            </a:extLst>
          </p:cNvPr>
          <p:cNvGrpSpPr/>
          <p:nvPr/>
        </p:nvGrpSpPr>
        <p:grpSpPr>
          <a:xfrm>
            <a:off x="12935894" y="2161656"/>
            <a:ext cx="4895628" cy="3753851"/>
            <a:chOff x="13822781" y="3045922"/>
            <a:chExt cx="4692991" cy="3753851"/>
          </a:xfrm>
        </p:grpSpPr>
        <p:sp>
          <p:nvSpPr>
            <p:cNvPr id="30" name="Freeform 8">
              <a:extLst>
                <a:ext uri="{FF2B5EF4-FFF2-40B4-BE49-F238E27FC236}">
                  <a16:creationId xmlns:a16="http://schemas.microsoft.com/office/drawing/2014/main" id="{A708EF12-0045-D91E-DA1C-D9AEC919D8E1}"/>
                </a:ext>
              </a:extLst>
            </p:cNvPr>
            <p:cNvSpPr/>
            <p:nvPr/>
          </p:nvSpPr>
          <p:spPr>
            <a:xfrm>
              <a:off x="13822781" y="3045922"/>
              <a:ext cx="4677364" cy="3753851"/>
            </a:xfrm>
            <a:custGeom>
              <a:avLst/>
              <a:gdLst/>
              <a:ahLst/>
              <a:cxnLst/>
              <a:rect l="l" t="t" r="r" b="b"/>
              <a:pathLst>
                <a:path w="4709924" h="3023200">
                  <a:moveTo>
                    <a:pt x="0" y="0"/>
                  </a:moveTo>
                  <a:lnTo>
                    <a:pt x="4709924" y="0"/>
                  </a:lnTo>
                  <a:lnTo>
                    <a:pt x="4709924" y="3023200"/>
                  </a:lnTo>
                  <a:lnTo>
                    <a:pt x="0" y="3023200"/>
                  </a:lnTo>
                  <a:lnTo>
                    <a:pt x="0" y="0"/>
                  </a:lnTo>
                  <a:close/>
                </a:path>
              </a:pathLst>
            </a:custGeom>
            <a:blipFill>
              <a:blip r:embed="rId11"/>
              <a:stretch>
                <a:fillRect l="-13022" r="-1"/>
              </a:stretch>
            </a:blipFill>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srgbClr val="7E7E7E"/>
                </a:solidFill>
                <a:effectLst/>
                <a:uLnTx/>
                <a:uFillTx/>
                <a:latin typeface="roboto"/>
                <a:ea typeface="+mn-ea"/>
                <a:cs typeface="+mn-cs"/>
              </a:endParaRPr>
            </a:p>
          </p:txBody>
        </p:sp>
        <p:sp>
          <p:nvSpPr>
            <p:cNvPr id="31" name="Freeform 14">
              <a:extLst>
                <a:ext uri="{FF2B5EF4-FFF2-40B4-BE49-F238E27FC236}">
                  <a16:creationId xmlns:a16="http://schemas.microsoft.com/office/drawing/2014/main" id="{DB1B9F46-CD2B-0BDC-2290-E4B315C5F06A}"/>
                </a:ext>
              </a:extLst>
            </p:cNvPr>
            <p:cNvSpPr/>
            <p:nvPr/>
          </p:nvSpPr>
          <p:spPr>
            <a:xfrm>
              <a:off x="13966735" y="3109265"/>
              <a:ext cx="1089352" cy="818760"/>
            </a:xfrm>
            <a:custGeom>
              <a:avLst/>
              <a:gdLst/>
              <a:ahLst/>
              <a:cxnLst/>
              <a:rect l="l" t="t" r="r" b="b"/>
              <a:pathLst>
                <a:path w="1089352" h="726943">
                  <a:moveTo>
                    <a:pt x="0" y="0"/>
                  </a:moveTo>
                  <a:lnTo>
                    <a:pt x="1089352" y="0"/>
                  </a:lnTo>
                  <a:lnTo>
                    <a:pt x="1089352" y="726943"/>
                  </a:lnTo>
                  <a:lnTo>
                    <a:pt x="0" y="72694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7E7E7E"/>
                </a:solidFill>
                <a:effectLst/>
                <a:uLnTx/>
                <a:uFillTx/>
                <a:latin typeface="roboto"/>
                <a:ea typeface="+mn-ea"/>
                <a:cs typeface="+mn-cs"/>
              </a:endParaRPr>
            </a:p>
          </p:txBody>
        </p:sp>
        <p:sp>
          <p:nvSpPr>
            <p:cNvPr id="32" name="Freeform 15">
              <a:extLst>
                <a:ext uri="{FF2B5EF4-FFF2-40B4-BE49-F238E27FC236}">
                  <a16:creationId xmlns:a16="http://schemas.microsoft.com/office/drawing/2014/main" id="{DC5B5BBE-50EA-1065-CE70-729771217D96}"/>
                </a:ext>
              </a:extLst>
            </p:cNvPr>
            <p:cNvSpPr/>
            <p:nvPr/>
          </p:nvSpPr>
          <p:spPr>
            <a:xfrm>
              <a:off x="17561753" y="3045922"/>
              <a:ext cx="954019" cy="841101"/>
            </a:xfrm>
            <a:custGeom>
              <a:avLst/>
              <a:gdLst/>
              <a:ahLst/>
              <a:cxnLst/>
              <a:rect l="l" t="t" r="r" b="b"/>
              <a:pathLst>
                <a:path w="954019" h="746778">
                  <a:moveTo>
                    <a:pt x="0" y="0"/>
                  </a:moveTo>
                  <a:lnTo>
                    <a:pt x="954019" y="0"/>
                  </a:lnTo>
                  <a:lnTo>
                    <a:pt x="954019" y="746778"/>
                  </a:lnTo>
                  <a:lnTo>
                    <a:pt x="0" y="746778"/>
                  </a:lnTo>
                  <a:lnTo>
                    <a:pt x="0" y="0"/>
                  </a:lnTo>
                  <a:close/>
                </a:path>
              </a:pathLst>
            </a:custGeom>
            <a:blipFill>
              <a:blip r:embed="rId8"/>
              <a:stretch>
                <a:fillRect l="-2184" r="-2184"/>
              </a:stretch>
            </a:blipFill>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7E7E7E"/>
                </a:solidFill>
                <a:effectLst/>
                <a:uLnTx/>
                <a:uFillTx/>
                <a:latin typeface="roboto"/>
                <a:ea typeface="+mn-ea"/>
                <a:cs typeface="+mn-cs"/>
              </a:endParaRPr>
            </a:p>
          </p:txBody>
        </p:sp>
      </p:grpSp>
      <p:grpSp>
        <p:nvGrpSpPr>
          <p:cNvPr id="33" name="Groupe 32">
            <a:extLst>
              <a:ext uri="{FF2B5EF4-FFF2-40B4-BE49-F238E27FC236}">
                <a16:creationId xmlns:a16="http://schemas.microsoft.com/office/drawing/2014/main" id="{6500BD60-2E0D-734D-F974-C1A6E8851C14}"/>
              </a:ext>
            </a:extLst>
          </p:cNvPr>
          <p:cNvGrpSpPr/>
          <p:nvPr/>
        </p:nvGrpSpPr>
        <p:grpSpPr>
          <a:xfrm>
            <a:off x="370954" y="7724903"/>
            <a:ext cx="4444486" cy="3294906"/>
            <a:chOff x="12281539" y="8382589"/>
            <a:chExt cx="4502237" cy="3003038"/>
          </a:xfrm>
        </p:grpSpPr>
        <p:sp>
          <p:nvSpPr>
            <p:cNvPr id="34" name="Freeform 9">
              <a:extLst>
                <a:ext uri="{FF2B5EF4-FFF2-40B4-BE49-F238E27FC236}">
                  <a16:creationId xmlns:a16="http://schemas.microsoft.com/office/drawing/2014/main" id="{AD1D1C71-4229-3654-5B4E-EF6AFBBD079B}"/>
                </a:ext>
              </a:extLst>
            </p:cNvPr>
            <p:cNvSpPr/>
            <p:nvPr/>
          </p:nvSpPr>
          <p:spPr>
            <a:xfrm>
              <a:off x="12281539" y="8382589"/>
              <a:ext cx="4502237" cy="3003038"/>
            </a:xfrm>
            <a:custGeom>
              <a:avLst/>
              <a:gdLst/>
              <a:ahLst/>
              <a:cxnLst/>
              <a:rect l="l" t="t" r="r" b="b"/>
              <a:pathLst>
                <a:path w="4502237" h="3003038">
                  <a:moveTo>
                    <a:pt x="0" y="0"/>
                  </a:moveTo>
                  <a:lnTo>
                    <a:pt x="4502237" y="0"/>
                  </a:lnTo>
                  <a:lnTo>
                    <a:pt x="4502237" y="3003038"/>
                  </a:lnTo>
                  <a:lnTo>
                    <a:pt x="0" y="3003038"/>
                  </a:lnTo>
                  <a:lnTo>
                    <a:pt x="0" y="0"/>
                  </a:lnTo>
                  <a:close/>
                </a:path>
              </a:pathLst>
            </a:custGeom>
            <a:blipFill>
              <a:blip r:embed="rId14"/>
              <a:stretch>
                <a:fillRect/>
              </a:stretch>
            </a:blipFill>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7E7E7E"/>
                </a:solidFill>
                <a:effectLst/>
                <a:uLnTx/>
                <a:uFillTx/>
                <a:latin typeface="roboto"/>
                <a:ea typeface="+mn-ea"/>
                <a:cs typeface="+mn-cs"/>
              </a:endParaRPr>
            </a:p>
          </p:txBody>
        </p:sp>
        <p:sp>
          <p:nvSpPr>
            <p:cNvPr id="35" name="Freeform 16">
              <a:extLst>
                <a:ext uri="{FF2B5EF4-FFF2-40B4-BE49-F238E27FC236}">
                  <a16:creationId xmlns:a16="http://schemas.microsoft.com/office/drawing/2014/main" id="{9624AB0A-A5DE-55A6-6D23-8E74DCE7167D}"/>
                </a:ext>
              </a:extLst>
            </p:cNvPr>
            <p:cNvSpPr/>
            <p:nvPr/>
          </p:nvSpPr>
          <p:spPr>
            <a:xfrm>
              <a:off x="12281539" y="8382590"/>
              <a:ext cx="1091097" cy="726943"/>
            </a:xfrm>
            <a:custGeom>
              <a:avLst/>
              <a:gdLst/>
              <a:ahLst/>
              <a:cxnLst/>
              <a:rect l="l" t="t" r="r" b="b"/>
              <a:pathLst>
                <a:path w="1091097" h="726943">
                  <a:moveTo>
                    <a:pt x="0" y="0"/>
                  </a:moveTo>
                  <a:lnTo>
                    <a:pt x="1091096" y="0"/>
                  </a:lnTo>
                  <a:lnTo>
                    <a:pt x="1091096" y="726943"/>
                  </a:lnTo>
                  <a:lnTo>
                    <a:pt x="0" y="72694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7E7E7E"/>
                </a:solidFill>
                <a:effectLst/>
                <a:uLnTx/>
                <a:uFillTx/>
                <a:latin typeface="roboto"/>
                <a:ea typeface="+mn-ea"/>
                <a:cs typeface="+mn-cs"/>
              </a:endParaRPr>
            </a:p>
          </p:txBody>
        </p:sp>
      </p:grpSp>
      <p:pic>
        <p:nvPicPr>
          <p:cNvPr id="36" name="Picture 2" descr="Le piège humanitaire de Gaza">
            <a:extLst>
              <a:ext uri="{FF2B5EF4-FFF2-40B4-BE49-F238E27FC236}">
                <a16:creationId xmlns:a16="http://schemas.microsoft.com/office/drawing/2014/main" id="{C22B78D6-2F8E-8A9F-5E2F-DAD9B8F8DA00}"/>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18021" b="10177"/>
          <a:stretch>
            <a:fillRect/>
          </a:stretch>
        </p:blipFill>
        <p:spPr bwMode="auto">
          <a:xfrm>
            <a:off x="5229731" y="7802125"/>
            <a:ext cx="4492970" cy="328193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RÃ©sultat de recherche d'images pour &quot;drapeau israel&quot;">
            <a:extLst>
              <a:ext uri="{FF2B5EF4-FFF2-40B4-BE49-F238E27FC236}">
                <a16:creationId xmlns:a16="http://schemas.microsoft.com/office/drawing/2014/main" id="{AC3BA7AC-9F22-218D-0889-0DB380659E9F}"/>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253973" y="7813057"/>
            <a:ext cx="1330628" cy="9681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8" name="Image 37" descr="Une image contenant Graphique, Caractère coloré, capture d’écran, graphisme&#10;&#10;Description générée automatiquement">
            <a:extLst>
              <a:ext uri="{FF2B5EF4-FFF2-40B4-BE49-F238E27FC236}">
                <a16:creationId xmlns:a16="http://schemas.microsoft.com/office/drawing/2014/main" id="{5193FCCB-A91A-4593-CBE4-253C558C5D88}"/>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345176" y="7592534"/>
            <a:ext cx="1377525" cy="1377525"/>
          </a:xfrm>
          <a:prstGeom prst="rect">
            <a:avLst/>
          </a:prstGeom>
        </p:spPr>
      </p:pic>
      <p:sp>
        <p:nvSpPr>
          <p:cNvPr id="39" name="ZoneTexte 38">
            <a:extLst>
              <a:ext uri="{FF2B5EF4-FFF2-40B4-BE49-F238E27FC236}">
                <a16:creationId xmlns:a16="http://schemas.microsoft.com/office/drawing/2014/main" id="{51057ABA-85B8-741B-CD9C-ED9BC2CE77E6}"/>
              </a:ext>
            </a:extLst>
          </p:cNvPr>
          <p:cNvSpPr txBox="1"/>
          <p:nvPr/>
        </p:nvSpPr>
        <p:spPr>
          <a:xfrm>
            <a:off x="5201102" y="11304650"/>
            <a:ext cx="4550228" cy="830997"/>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2400" b="1" u="none" strike="noStrike" kern="1200" cap="none" spc="0" normalizeH="0" baseline="0" noProof="0" dirty="0">
                <a:ln>
                  <a:noFill/>
                </a:ln>
                <a:solidFill>
                  <a:srgbClr val="333738"/>
                </a:solidFill>
                <a:effectLst/>
                <a:uLnTx/>
                <a:uFillTx/>
                <a:latin typeface="Raleway" pitchFamily="2" charset="0"/>
                <a:ea typeface="+mn-ea"/>
                <a:cs typeface="+mn-cs"/>
              </a:rPr>
              <a:t>Israël et territoires palestiniens </a:t>
            </a:r>
            <a:r>
              <a:rPr lang="fr-FR" sz="2400" dirty="0">
                <a:solidFill>
                  <a:srgbClr val="333738"/>
                </a:solidFill>
                <a:latin typeface="Raleway" pitchFamily="2" charset="0"/>
              </a:rPr>
              <a:t> </a:t>
            </a:r>
            <a:r>
              <a:rPr kumimoji="0" lang="fr-FR" sz="2400" b="0" u="none" strike="noStrike" kern="1200" cap="none" spc="0" normalizeH="0" baseline="0" noProof="0" dirty="0">
                <a:ln>
                  <a:noFill/>
                </a:ln>
                <a:solidFill>
                  <a:srgbClr val="333738"/>
                </a:solidFill>
                <a:effectLst/>
                <a:uLnTx/>
                <a:uFillTx/>
                <a:latin typeface="Raleway" pitchFamily="2" charset="0"/>
                <a:ea typeface="+mn-ea"/>
                <a:cs typeface="+mn-cs"/>
              </a:rPr>
              <a:t>en octobre 2023</a:t>
            </a:r>
            <a:endParaRPr kumimoji="0" lang="fr-FR" sz="2400" u="none" strike="noStrike" kern="1200" cap="none" spc="0" normalizeH="0" baseline="0" noProof="0" dirty="0">
              <a:ln>
                <a:noFill/>
              </a:ln>
              <a:solidFill>
                <a:srgbClr val="333738"/>
              </a:solidFill>
              <a:effectLst/>
              <a:uLnTx/>
              <a:uFillTx/>
              <a:latin typeface="Raleway" pitchFamily="2" charset="0"/>
              <a:ea typeface="+mn-ea"/>
              <a:cs typeface="+mn-cs"/>
            </a:endParaRPr>
          </a:p>
        </p:txBody>
      </p:sp>
      <p:pic>
        <p:nvPicPr>
          <p:cNvPr id="3" name="Image 2" descr="Une image contenant drapeau, Visage humain, plein air, personne&#10;&#10;Description générée automatiquement">
            <a:extLst>
              <a:ext uri="{FF2B5EF4-FFF2-40B4-BE49-F238E27FC236}">
                <a16:creationId xmlns:a16="http://schemas.microsoft.com/office/drawing/2014/main" id="{A21CDB82-EA34-10CD-7E77-AAD1DB554153}"/>
              </a:ext>
            </a:extLst>
          </p:cNvPr>
          <p:cNvPicPr>
            <a:picLocks noChangeAspect="1"/>
          </p:cNvPicPr>
          <p:nvPr/>
        </p:nvPicPr>
        <p:blipFill>
          <a:blip r:embed="rId20">
            <a:extLst>
              <a:ext uri="{28A0092B-C50C-407E-A947-70E740481C1C}">
                <a14:useLocalDpi xmlns:a14="http://schemas.microsoft.com/office/drawing/2010/main" val="0"/>
              </a:ext>
            </a:extLst>
          </a:blip>
          <a:srcRect l="17779" t="21556" r="5559" b="11826"/>
          <a:stretch>
            <a:fillRect/>
          </a:stretch>
        </p:blipFill>
        <p:spPr>
          <a:xfrm>
            <a:off x="14300025" y="7895029"/>
            <a:ext cx="3702395" cy="3217366"/>
          </a:xfrm>
          <a:prstGeom prst="rect">
            <a:avLst/>
          </a:prstGeom>
        </p:spPr>
      </p:pic>
      <p:sp>
        <p:nvSpPr>
          <p:cNvPr id="5" name="ZoneTexte 4">
            <a:extLst>
              <a:ext uri="{FF2B5EF4-FFF2-40B4-BE49-F238E27FC236}">
                <a16:creationId xmlns:a16="http://schemas.microsoft.com/office/drawing/2014/main" id="{46E1E582-70C1-1BF5-0673-A16FE06154A6}"/>
              </a:ext>
            </a:extLst>
          </p:cNvPr>
          <p:cNvSpPr txBox="1"/>
          <p:nvPr/>
        </p:nvSpPr>
        <p:spPr>
          <a:xfrm>
            <a:off x="14300026" y="11257758"/>
            <a:ext cx="3702394" cy="461665"/>
          </a:xfrm>
          <a:prstGeom prst="rect">
            <a:avLst/>
          </a:prstGeom>
          <a:noFill/>
        </p:spPr>
        <p:txBody>
          <a:bodyPr wrap="square" rtlCol="0">
            <a:spAutoFit/>
          </a:bodyPr>
          <a:lstStyle/>
          <a:p>
            <a:r>
              <a:rPr lang="fr-FR" sz="2400" b="1" dirty="0">
                <a:solidFill>
                  <a:srgbClr val="333738"/>
                </a:solidFill>
                <a:latin typeface="Raleway" pitchFamily="2" charset="0"/>
              </a:rPr>
              <a:t>Syrie, décembre 2024 </a:t>
            </a:r>
            <a:r>
              <a:rPr lang="fr-FR" sz="2400" dirty="0">
                <a:solidFill>
                  <a:srgbClr val="333738"/>
                </a:solidFill>
                <a:latin typeface="Raleway" pitchFamily="2" charset="0"/>
              </a:rPr>
              <a:t>:</a:t>
            </a:r>
          </a:p>
        </p:txBody>
      </p:sp>
    </p:spTree>
    <p:extLst>
      <p:ext uri="{BB962C8B-B14F-4D97-AF65-F5344CB8AC3E}">
        <p14:creationId xmlns:p14="http://schemas.microsoft.com/office/powerpoint/2010/main" val="5239977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7C7813-5149-E3D3-7E73-B3098C89DC19}"/>
              </a:ext>
            </a:extLst>
          </p:cNvPr>
          <p:cNvSpPr>
            <a:spLocks noGrp="1"/>
          </p:cNvSpPr>
          <p:nvPr>
            <p:ph type="title"/>
          </p:nvPr>
        </p:nvSpPr>
        <p:spPr>
          <a:xfrm>
            <a:off x="315310" y="153761"/>
            <a:ext cx="17972690" cy="2086685"/>
          </a:xfrm>
        </p:spPr>
        <p:txBody>
          <a:bodyPr/>
          <a:lstStyle/>
          <a:p>
            <a:pPr algn="l"/>
            <a:r>
              <a:rPr lang="fr-FR" dirty="0"/>
              <a:t>Conséquence : abandonner sa maison, son école, son pays, pour être en sécurité </a:t>
            </a:r>
          </a:p>
        </p:txBody>
      </p:sp>
      <p:pic>
        <p:nvPicPr>
          <p:cNvPr id="4" name="Image 3">
            <a:extLst>
              <a:ext uri="{FF2B5EF4-FFF2-40B4-BE49-F238E27FC236}">
                <a16:creationId xmlns:a16="http://schemas.microsoft.com/office/drawing/2014/main" id="{CF8CB552-D0B5-29E2-D783-03A06696474D}"/>
              </a:ext>
            </a:extLst>
          </p:cNvPr>
          <p:cNvPicPr>
            <a:picLocks noChangeAspect="1"/>
          </p:cNvPicPr>
          <p:nvPr/>
        </p:nvPicPr>
        <p:blipFill>
          <a:blip r:embed="rId2"/>
          <a:srcRect l="3150" r="16073"/>
          <a:stretch>
            <a:fillRect/>
          </a:stretch>
        </p:blipFill>
        <p:spPr>
          <a:xfrm>
            <a:off x="315310" y="3831020"/>
            <a:ext cx="11319642" cy="8136747"/>
          </a:xfrm>
          <a:prstGeom prst="rect">
            <a:avLst/>
          </a:prstGeom>
        </p:spPr>
      </p:pic>
      <p:cxnSp>
        <p:nvCxnSpPr>
          <p:cNvPr id="6" name="Connecteur droit 5">
            <a:extLst>
              <a:ext uri="{FF2B5EF4-FFF2-40B4-BE49-F238E27FC236}">
                <a16:creationId xmlns:a16="http://schemas.microsoft.com/office/drawing/2014/main" id="{767D9308-AF8A-EDDA-86C7-F42620059BFA}"/>
              </a:ext>
            </a:extLst>
          </p:cNvPr>
          <p:cNvCxnSpPr/>
          <p:nvPr/>
        </p:nvCxnSpPr>
        <p:spPr>
          <a:xfrm>
            <a:off x="315310" y="1197103"/>
            <a:ext cx="13053849" cy="0"/>
          </a:xfrm>
          <a:prstGeom prst="line">
            <a:avLst/>
          </a:prstGeom>
          <a:ln w="76200">
            <a:solidFill>
              <a:srgbClr val="D7BA62"/>
            </a:solidFill>
          </a:ln>
        </p:spPr>
        <p:style>
          <a:lnRef idx="1">
            <a:schemeClr val="accent1"/>
          </a:lnRef>
          <a:fillRef idx="0">
            <a:schemeClr val="accent1"/>
          </a:fillRef>
          <a:effectRef idx="0">
            <a:schemeClr val="accent1"/>
          </a:effectRef>
          <a:fontRef idx="minor">
            <a:schemeClr val="tx1"/>
          </a:fontRef>
        </p:style>
      </p:cxnSp>
      <p:pic>
        <p:nvPicPr>
          <p:cNvPr id="7" name="Image 6">
            <a:extLst>
              <a:ext uri="{FF2B5EF4-FFF2-40B4-BE49-F238E27FC236}">
                <a16:creationId xmlns:a16="http://schemas.microsoft.com/office/drawing/2014/main" id="{8E9B957D-0608-4D06-F252-8B2AE0ECB613}"/>
              </a:ext>
            </a:extLst>
          </p:cNvPr>
          <p:cNvPicPr>
            <a:picLocks noChangeAspect="1"/>
          </p:cNvPicPr>
          <p:nvPr/>
        </p:nvPicPr>
        <p:blipFill>
          <a:blip r:embed="rId3"/>
          <a:srcRect l="11157"/>
          <a:stretch>
            <a:fillRect/>
          </a:stretch>
        </p:blipFill>
        <p:spPr>
          <a:xfrm>
            <a:off x="12170980" y="5323102"/>
            <a:ext cx="5486400" cy="6644665"/>
          </a:xfrm>
          <a:prstGeom prst="rect">
            <a:avLst/>
          </a:prstGeom>
        </p:spPr>
      </p:pic>
    </p:spTree>
    <p:extLst>
      <p:ext uri="{BB962C8B-B14F-4D97-AF65-F5344CB8AC3E}">
        <p14:creationId xmlns:p14="http://schemas.microsoft.com/office/powerpoint/2010/main" val="1512054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28">
          <a:extLst>
            <a:ext uri="{FF2B5EF4-FFF2-40B4-BE49-F238E27FC236}">
              <a16:creationId xmlns:a16="http://schemas.microsoft.com/office/drawing/2014/main" id="{F13F9EAA-4114-F309-6AC1-F690BE76975F}"/>
            </a:ext>
          </a:extLst>
        </p:cNvPr>
        <p:cNvGrpSpPr/>
        <p:nvPr/>
      </p:nvGrpSpPr>
      <p:grpSpPr>
        <a:xfrm>
          <a:off x="0" y="0"/>
          <a:ext cx="0" cy="0"/>
          <a:chOff x="0" y="0"/>
          <a:chExt cx="0" cy="0"/>
        </a:xfrm>
      </p:grpSpPr>
      <p:sp>
        <p:nvSpPr>
          <p:cNvPr id="432" name="Google Shape;432;p31" descr="Espace réservé du numéro de diapositive 2">
            <a:extLst>
              <a:ext uri="{FF2B5EF4-FFF2-40B4-BE49-F238E27FC236}">
                <a16:creationId xmlns:a16="http://schemas.microsoft.com/office/drawing/2014/main" id="{670B86E4-2294-9AEB-C65D-7F4E8365B8BC}"/>
              </a:ext>
            </a:extLst>
          </p:cNvPr>
          <p:cNvSpPr txBox="1"/>
          <p:nvPr/>
        </p:nvSpPr>
        <p:spPr>
          <a:xfrm>
            <a:off x="16633031" y="11320463"/>
            <a:ext cx="395288" cy="402431"/>
          </a:xfrm>
          <a:prstGeom prst="rect">
            <a:avLst/>
          </a:prstGeom>
          <a:noFill/>
          <a:ln>
            <a:noFill/>
          </a:ln>
        </p:spPr>
        <p:txBody>
          <a:bodyPr spcFirstLastPara="1" wrap="square" lIns="68550" tIns="68550" rIns="68550" bIns="68550" anchor="ctr" anchorCtr="0">
            <a:noAutofit/>
          </a:bodyPr>
          <a:lstStyle/>
          <a:p>
            <a:pPr algn="r">
              <a:buClr>
                <a:srgbClr val="888888"/>
              </a:buClr>
              <a:buSzPts val="1200"/>
            </a:pPr>
            <a:fld id="{00000000-1234-1234-1234-123412341234}" type="slidenum">
              <a:rPr lang="en-US" sz="1800">
                <a:solidFill>
                  <a:srgbClr val="888888"/>
                </a:solidFill>
                <a:latin typeface="Calibri"/>
                <a:ea typeface="Calibri"/>
                <a:cs typeface="Calibri"/>
                <a:sym typeface="Calibri"/>
              </a:rPr>
              <a:pPr algn="r">
                <a:buClr>
                  <a:srgbClr val="888888"/>
                </a:buClr>
                <a:buSzPts val="1200"/>
              </a:pPr>
              <a:t>42</a:t>
            </a:fld>
            <a:endParaRPr sz="5400"/>
          </a:p>
        </p:txBody>
      </p:sp>
      <p:sp>
        <p:nvSpPr>
          <p:cNvPr id="436" name="Google Shape;436;p31">
            <a:extLst>
              <a:ext uri="{FF2B5EF4-FFF2-40B4-BE49-F238E27FC236}">
                <a16:creationId xmlns:a16="http://schemas.microsoft.com/office/drawing/2014/main" id="{A027185C-8150-9896-CCCE-82C98CABB1ED}"/>
              </a:ext>
            </a:extLst>
          </p:cNvPr>
          <p:cNvSpPr txBox="1"/>
          <p:nvPr/>
        </p:nvSpPr>
        <p:spPr>
          <a:xfrm>
            <a:off x="12536905" y="5351025"/>
            <a:ext cx="4860758" cy="1434786"/>
          </a:xfrm>
          <a:prstGeom prst="rect">
            <a:avLst/>
          </a:prstGeom>
          <a:noFill/>
          <a:ln>
            <a:noFill/>
          </a:ln>
        </p:spPr>
        <p:txBody>
          <a:bodyPr spcFirstLastPara="1" wrap="square" lIns="68550" tIns="68550" rIns="68550" bIns="68550" anchor="t" anchorCtr="0">
            <a:noAutofit/>
          </a:bodyPr>
          <a:lstStyle/>
          <a:p>
            <a:pPr>
              <a:buClr>
                <a:srgbClr val="000000"/>
              </a:buClr>
              <a:buSzPts val="1600"/>
            </a:pPr>
            <a:endParaRPr sz="5400"/>
          </a:p>
        </p:txBody>
      </p:sp>
      <p:sp>
        <p:nvSpPr>
          <p:cNvPr id="13" name="Google Shape;397;p28">
            <a:extLst>
              <a:ext uri="{FF2B5EF4-FFF2-40B4-BE49-F238E27FC236}">
                <a16:creationId xmlns:a16="http://schemas.microsoft.com/office/drawing/2014/main" id="{A1E4AE76-9E3D-293C-5090-23E4228055D1}"/>
              </a:ext>
            </a:extLst>
          </p:cNvPr>
          <p:cNvSpPr txBox="1"/>
          <p:nvPr/>
        </p:nvSpPr>
        <p:spPr>
          <a:xfrm>
            <a:off x="101981" y="60759"/>
            <a:ext cx="18288000" cy="1731200"/>
          </a:xfrm>
          <a:prstGeom prst="rect">
            <a:avLst/>
          </a:prstGeom>
          <a:noFill/>
          <a:ln>
            <a:noFill/>
          </a:ln>
        </p:spPr>
        <p:txBody>
          <a:bodyPr spcFirstLastPara="1" wrap="square" lIns="68550" tIns="68550" rIns="68550" bIns="68550" anchor="t" anchorCtr="0">
            <a:noAutofit/>
          </a:bodyPr>
          <a:lstStyle/>
          <a:p>
            <a:pPr>
              <a:buClr>
                <a:srgbClr val="000000"/>
              </a:buClr>
              <a:buSzPts val="2400"/>
            </a:pPr>
            <a:r>
              <a:rPr lang="fr-FR" sz="4800" dirty="0">
                <a:solidFill>
                  <a:schemeClr val="tx2"/>
                </a:solidFill>
                <a:latin typeface="Maitree" panose="00000500000000000000" pitchFamily="2" charset="-34"/>
                <a:cs typeface="Maitree" panose="00000500000000000000" pitchFamily="2" charset="-34"/>
              </a:rPr>
              <a:t>L’Œuvre d’Orient </a:t>
            </a:r>
            <a:r>
              <a:rPr lang="en-US" sz="4800" dirty="0">
                <a:solidFill>
                  <a:schemeClr val="tx2"/>
                </a:solidFill>
                <a:latin typeface="Maitree" panose="00000500000000000000" pitchFamily="2" charset="-34"/>
                <a:ea typeface="Calibri"/>
                <a:cs typeface="Maitree" panose="00000500000000000000" pitchFamily="2" charset="-34"/>
                <a:sym typeface="Calibri"/>
              </a:rPr>
              <a:t>aide les chrétiens qui le </a:t>
            </a:r>
            <a:r>
              <a:rPr lang="en-US" sz="4800" dirty="0" err="1">
                <a:solidFill>
                  <a:schemeClr val="tx2"/>
                </a:solidFill>
                <a:latin typeface="Maitree" panose="00000500000000000000" pitchFamily="2" charset="-34"/>
                <a:ea typeface="Calibri"/>
                <a:cs typeface="Maitree" panose="00000500000000000000" pitchFamily="2" charset="-34"/>
                <a:sym typeface="Calibri"/>
              </a:rPr>
              <a:t>souhaitent</a:t>
            </a:r>
            <a:r>
              <a:rPr lang="en-US" sz="4800" dirty="0">
                <a:solidFill>
                  <a:schemeClr val="tx2"/>
                </a:solidFill>
                <a:latin typeface="Maitree" panose="00000500000000000000" pitchFamily="2" charset="-34"/>
                <a:ea typeface="Calibri"/>
                <a:cs typeface="Maitree" panose="00000500000000000000" pitchFamily="2" charset="-34"/>
                <a:sym typeface="Calibri"/>
              </a:rPr>
              <a:t> à </a:t>
            </a:r>
            <a:r>
              <a:rPr lang="en-US" sz="4800" dirty="0" err="1">
                <a:solidFill>
                  <a:schemeClr val="tx2"/>
                </a:solidFill>
                <a:latin typeface="Maitree" panose="00000500000000000000" pitchFamily="2" charset="-34"/>
                <a:ea typeface="Calibri"/>
                <a:cs typeface="Maitree" panose="00000500000000000000" pitchFamily="2" charset="-34"/>
                <a:sym typeface="Calibri"/>
              </a:rPr>
              <a:t>rester</a:t>
            </a:r>
            <a:r>
              <a:rPr lang="en-US" sz="4800" dirty="0">
                <a:solidFill>
                  <a:schemeClr val="tx2"/>
                </a:solidFill>
                <a:latin typeface="Maitree" panose="00000500000000000000" pitchFamily="2" charset="-34"/>
                <a:ea typeface="Calibri"/>
                <a:cs typeface="Maitree" panose="00000500000000000000" pitchFamily="2" charset="-34"/>
                <a:sym typeface="Calibri"/>
              </a:rPr>
              <a:t> sur </a:t>
            </a:r>
            <a:r>
              <a:rPr lang="en-US" sz="4800" dirty="0" err="1">
                <a:solidFill>
                  <a:schemeClr val="tx2"/>
                </a:solidFill>
                <a:latin typeface="Maitree" panose="00000500000000000000" pitchFamily="2" charset="-34"/>
                <a:ea typeface="Calibri"/>
                <a:cs typeface="Maitree" panose="00000500000000000000" pitchFamily="2" charset="-34"/>
                <a:sym typeface="Calibri"/>
              </a:rPr>
              <a:t>leurs</a:t>
            </a:r>
            <a:r>
              <a:rPr lang="en-US" sz="4800" dirty="0">
                <a:solidFill>
                  <a:schemeClr val="tx2"/>
                </a:solidFill>
                <a:latin typeface="Maitree" panose="00000500000000000000" pitchFamily="2" charset="-34"/>
                <a:ea typeface="Calibri"/>
                <a:cs typeface="Maitree" panose="00000500000000000000" pitchFamily="2" charset="-34"/>
                <a:sym typeface="Calibri"/>
              </a:rPr>
              <a:t> </a:t>
            </a:r>
            <a:r>
              <a:rPr lang="en-US" sz="4800" dirty="0" err="1">
                <a:solidFill>
                  <a:schemeClr val="tx2"/>
                </a:solidFill>
                <a:latin typeface="Maitree" panose="00000500000000000000" pitchFamily="2" charset="-34"/>
                <a:ea typeface="Calibri"/>
                <a:cs typeface="Maitree" panose="00000500000000000000" pitchFamily="2" charset="-34"/>
                <a:sym typeface="Calibri"/>
              </a:rPr>
              <a:t>terres</a:t>
            </a:r>
            <a:r>
              <a:rPr lang="en-US" sz="4800" dirty="0">
                <a:solidFill>
                  <a:schemeClr val="tx2"/>
                </a:solidFill>
                <a:latin typeface="Maitree" panose="00000500000000000000" pitchFamily="2" charset="-34"/>
                <a:ea typeface="Calibri"/>
                <a:cs typeface="Maitree" panose="00000500000000000000" pitchFamily="2" charset="-34"/>
                <a:sym typeface="Calibri"/>
              </a:rPr>
              <a:t> : </a:t>
            </a:r>
            <a:endParaRPr sz="4800" dirty="0">
              <a:solidFill>
                <a:schemeClr val="tx2"/>
              </a:solidFill>
              <a:latin typeface="Maitree" panose="00000500000000000000" pitchFamily="2" charset="-34"/>
              <a:ea typeface="Calibri"/>
              <a:cs typeface="Maitree" panose="00000500000000000000" pitchFamily="2" charset="-34"/>
              <a:sym typeface="Calibri"/>
            </a:endParaRPr>
          </a:p>
        </p:txBody>
      </p:sp>
      <p:cxnSp>
        <p:nvCxnSpPr>
          <p:cNvPr id="14" name="Connecteur droit 13">
            <a:extLst>
              <a:ext uri="{FF2B5EF4-FFF2-40B4-BE49-F238E27FC236}">
                <a16:creationId xmlns:a16="http://schemas.microsoft.com/office/drawing/2014/main" id="{41BDD608-ABB0-A93E-4CD4-A2616442443C}"/>
              </a:ext>
            </a:extLst>
          </p:cNvPr>
          <p:cNvCxnSpPr>
            <a:cxnSpLocks/>
          </p:cNvCxnSpPr>
          <p:nvPr/>
        </p:nvCxnSpPr>
        <p:spPr>
          <a:xfrm>
            <a:off x="368284" y="816577"/>
            <a:ext cx="10194287" cy="0"/>
          </a:xfrm>
          <a:prstGeom prst="line">
            <a:avLst/>
          </a:prstGeom>
          <a:ln w="57150">
            <a:solidFill>
              <a:srgbClr val="D7BA62"/>
            </a:solidFill>
          </a:ln>
        </p:spPr>
        <p:style>
          <a:lnRef idx="1">
            <a:schemeClr val="accent1"/>
          </a:lnRef>
          <a:fillRef idx="0">
            <a:schemeClr val="accent1"/>
          </a:fillRef>
          <a:effectRef idx="0">
            <a:schemeClr val="accent1"/>
          </a:effectRef>
          <a:fontRef idx="minor">
            <a:schemeClr val="tx1"/>
          </a:fontRef>
        </p:style>
      </p:cxnSp>
      <p:pic>
        <p:nvPicPr>
          <p:cNvPr id="15" name="Picture 9">
            <a:extLst>
              <a:ext uri="{FF2B5EF4-FFF2-40B4-BE49-F238E27FC236}">
                <a16:creationId xmlns:a16="http://schemas.microsoft.com/office/drawing/2014/main" id="{6DA5D0B1-07AC-0D9C-896F-A857B295CF03}"/>
              </a:ext>
            </a:extLst>
          </p:cNvPr>
          <p:cNvPicPr>
            <a:picLocks noChangeAspect="1"/>
          </p:cNvPicPr>
          <p:nvPr/>
        </p:nvPicPr>
        <p:blipFill>
          <a:blip r:embed="rId3"/>
          <a:srcRect/>
          <a:stretch>
            <a:fillRect/>
          </a:stretch>
        </p:blipFill>
        <p:spPr>
          <a:xfrm flipV="1">
            <a:off x="13878535" y="1925820"/>
            <a:ext cx="650679" cy="650679"/>
          </a:xfrm>
          <a:prstGeom prst="rect">
            <a:avLst/>
          </a:prstGeom>
        </p:spPr>
      </p:pic>
      <p:pic>
        <p:nvPicPr>
          <p:cNvPr id="16" name="Picture 9">
            <a:extLst>
              <a:ext uri="{FF2B5EF4-FFF2-40B4-BE49-F238E27FC236}">
                <a16:creationId xmlns:a16="http://schemas.microsoft.com/office/drawing/2014/main" id="{45D78D55-ABBE-DDB5-0D8D-BA1E74E96AD4}"/>
              </a:ext>
            </a:extLst>
          </p:cNvPr>
          <p:cNvPicPr>
            <a:picLocks noChangeAspect="1"/>
          </p:cNvPicPr>
          <p:nvPr/>
        </p:nvPicPr>
        <p:blipFill>
          <a:blip r:embed="rId3"/>
          <a:srcRect/>
          <a:stretch>
            <a:fillRect/>
          </a:stretch>
        </p:blipFill>
        <p:spPr>
          <a:xfrm flipV="1">
            <a:off x="3559078" y="2082905"/>
            <a:ext cx="650679" cy="650679"/>
          </a:xfrm>
          <a:prstGeom prst="rect">
            <a:avLst/>
          </a:prstGeom>
        </p:spPr>
      </p:pic>
      <p:pic>
        <p:nvPicPr>
          <p:cNvPr id="17" name="Image 16" descr="Une image contenant table&#10;&#10;Description générée automatiquement">
            <a:extLst>
              <a:ext uri="{FF2B5EF4-FFF2-40B4-BE49-F238E27FC236}">
                <a16:creationId xmlns:a16="http://schemas.microsoft.com/office/drawing/2014/main" id="{C50F5FB3-F83D-E763-5801-5623A303EF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581722" y="13062857"/>
            <a:ext cx="2488565" cy="653143"/>
          </a:xfrm>
          <a:prstGeom prst="rect">
            <a:avLst/>
          </a:prstGeom>
        </p:spPr>
      </p:pic>
      <p:sp>
        <p:nvSpPr>
          <p:cNvPr id="3" name="ZoneTexte 2">
            <a:extLst>
              <a:ext uri="{FF2B5EF4-FFF2-40B4-BE49-F238E27FC236}">
                <a16:creationId xmlns:a16="http://schemas.microsoft.com/office/drawing/2014/main" id="{405C2533-E18F-7003-0EF9-875AC5F4B225}"/>
              </a:ext>
            </a:extLst>
          </p:cNvPr>
          <p:cNvSpPr txBox="1"/>
          <p:nvPr/>
        </p:nvSpPr>
        <p:spPr>
          <a:xfrm>
            <a:off x="1612776" y="3330501"/>
            <a:ext cx="4992130" cy="2862322"/>
          </a:xfrm>
          <a:prstGeom prst="rect">
            <a:avLst/>
          </a:prstGeom>
          <a:noFill/>
        </p:spPr>
        <p:txBody>
          <a:bodyPr wrap="square" rtlCol="0">
            <a:spAutoFit/>
          </a:bodyPr>
          <a:lstStyle/>
          <a:p>
            <a:pPr algn="ctr"/>
            <a:r>
              <a:rPr lang="fr-FR" dirty="0">
                <a:solidFill>
                  <a:schemeClr val="tx2"/>
                </a:solidFill>
                <a:latin typeface="Raleway" pitchFamily="2" charset="0"/>
              </a:rPr>
              <a:t>Jésus est mort à Jérusalem</a:t>
            </a:r>
          </a:p>
          <a:p>
            <a:pPr algn="ctr"/>
            <a:endParaRPr lang="fr-FR" dirty="0">
              <a:solidFill>
                <a:schemeClr val="tx2"/>
              </a:solidFill>
              <a:latin typeface="Raleway" pitchFamily="2" charset="0"/>
            </a:endParaRPr>
          </a:p>
          <a:p>
            <a:pPr algn="ctr"/>
            <a:r>
              <a:rPr lang="fr-FR" dirty="0">
                <a:solidFill>
                  <a:schemeClr val="tx2"/>
                </a:solidFill>
                <a:latin typeface="Raleway" pitchFamily="2" charset="0"/>
              </a:rPr>
              <a:t>Les chrétiens  sont sur leurs terres </a:t>
            </a:r>
          </a:p>
        </p:txBody>
      </p:sp>
      <p:sp>
        <p:nvSpPr>
          <p:cNvPr id="5" name="ZoneTexte 4">
            <a:extLst>
              <a:ext uri="{FF2B5EF4-FFF2-40B4-BE49-F238E27FC236}">
                <a16:creationId xmlns:a16="http://schemas.microsoft.com/office/drawing/2014/main" id="{1F35C183-AC65-BB5D-9699-46C7F79DE32B}"/>
              </a:ext>
            </a:extLst>
          </p:cNvPr>
          <p:cNvSpPr txBox="1"/>
          <p:nvPr/>
        </p:nvSpPr>
        <p:spPr>
          <a:xfrm>
            <a:off x="11683095" y="4504044"/>
            <a:ext cx="5041557" cy="2308324"/>
          </a:xfrm>
          <a:prstGeom prst="rect">
            <a:avLst/>
          </a:prstGeom>
          <a:noFill/>
        </p:spPr>
        <p:txBody>
          <a:bodyPr wrap="square" rtlCol="0">
            <a:spAutoFit/>
          </a:bodyPr>
          <a:lstStyle/>
          <a:p>
            <a:pPr algn="ctr"/>
            <a:r>
              <a:rPr lang="fr-FR" dirty="0">
                <a:solidFill>
                  <a:schemeClr val="tx2"/>
                </a:solidFill>
                <a:latin typeface="Raleway" pitchFamily="2" charset="0"/>
              </a:rPr>
              <a:t>Ils sont </a:t>
            </a:r>
          </a:p>
          <a:p>
            <a:pPr algn="ctr"/>
            <a:r>
              <a:rPr lang="fr-FR" dirty="0">
                <a:solidFill>
                  <a:schemeClr val="tx2"/>
                </a:solidFill>
                <a:latin typeface="Raleway" pitchFamily="2" charset="0"/>
              </a:rPr>
              <a:t>au service de tous</a:t>
            </a:r>
          </a:p>
          <a:p>
            <a:pPr algn="ctr"/>
            <a:r>
              <a:rPr lang="fr-FR" dirty="0">
                <a:solidFill>
                  <a:schemeClr val="tx2"/>
                </a:solidFill>
                <a:latin typeface="Raleway" pitchFamily="2" charset="0"/>
              </a:rPr>
              <a:t> </a:t>
            </a:r>
          </a:p>
          <a:p>
            <a:pPr algn="ctr"/>
            <a:endParaRPr lang="fr-FR" dirty="0">
              <a:solidFill>
                <a:schemeClr val="tx2"/>
              </a:solidFill>
              <a:latin typeface="Raleway" pitchFamily="2" charset="0"/>
            </a:endParaRPr>
          </a:p>
        </p:txBody>
      </p:sp>
      <p:pic>
        <p:nvPicPr>
          <p:cNvPr id="2050" name="Picture 2" descr="Jérusalem, au carrefour des trois religions monothéistes">
            <a:extLst>
              <a:ext uri="{FF2B5EF4-FFF2-40B4-BE49-F238E27FC236}">
                <a16:creationId xmlns:a16="http://schemas.microsoft.com/office/drawing/2014/main" id="{5A8D8862-487D-493A-8943-2F01112628F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8645"/>
          <a:stretch/>
        </p:blipFill>
        <p:spPr bwMode="auto">
          <a:xfrm>
            <a:off x="955027" y="6605385"/>
            <a:ext cx="6770403" cy="586978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LIBAN crèche st Vincent de Paul">
            <a:extLst>
              <a:ext uri="{FF2B5EF4-FFF2-40B4-BE49-F238E27FC236}">
                <a16:creationId xmlns:a16="http://schemas.microsoft.com/office/drawing/2014/main" id="{9BFB5DE3-0D2F-DF1C-FEFF-8B6E839A180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4720" t="15624" b="-2694"/>
          <a:stretch/>
        </p:blipFill>
        <p:spPr>
          <a:xfrm>
            <a:off x="10562571" y="6605385"/>
            <a:ext cx="6770402" cy="5784383"/>
          </a:xfrm>
          <a:prstGeom prst="rect">
            <a:avLst/>
          </a:prstGeom>
        </p:spPr>
      </p:pic>
      <p:sp>
        <p:nvSpPr>
          <p:cNvPr id="2" name="ZoneTexte 1">
            <a:extLst>
              <a:ext uri="{FF2B5EF4-FFF2-40B4-BE49-F238E27FC236}">
                <a16:creationId xmlns:a16="http://schemas.microsoft.com/office/drawing/2014/main" id="{0120FE2D-4093-CA1A-CAB5-C1D7F3B8BCDF}"/>
              </a:ext>
            </a:extLst>
          </p:cNvPr>
          <p:cNvSpPr txBox="1"/>
          <p:nvPr/>
        </p:nvSpPr>
        <p:spPr>
          <a:xfrm>
            <a:off x="1122105" y="12495113"/>
            <a:ext cx="6382190" cy="653143"/>
          </a:xfrm>
          <a:prstGeom prst="rect">
            <a:avLst/>
          </a:prstGeom>
          <a:noFill/>
        </p:spPr>
        <p:txBody>
          <a:bodyPr wrap="square" rtlCol="0">
            <a:spAutoFit/>
          </a:bodyPr>
          <a:lstStyle/>
          <a:p>
            <a:pPr algn="ctr"/>
            <a:r>
              <a:rPr lang="fr-FR" dirty="0">
                <a:solidFill>
                  <a:schemeClr val="tx2"/>
                </a:solidFill>
                <a:latin typeface="Raleway" pitchFamily="2" charset="0"/>
              </a:rPr>
              <a:t>Jérusalem</a:t>
            </a:r>
          </a:p>
        </p:txBody>
      </p:sp>
      <p:sp>
        <p:nvSpPr>
          <p:cNvPr id="4" name="ZoneTexte 3">
            <a:extLst>
              <a:ext uri="{FF2B5EF4-FFF2-40B4-BE49-F238E27FC236}">
                <a16:creationId xmlns:a16="http://schemas.microsoft.com/office/drawing/2014/main" id="{58C0A1A3-7661-93BB-EE0B-973BD6211294}"/>
              </a:ext>
            </a:extLst>
          </p:cNvPr>
          <p:cNvSpPr txBox="1"/>
          <p:nvPr/>
        </p:nvSpPr>
        <p:spPr>
          <a:xfrm>
            <a:off x="10783706" y="12229271"/>
            <a:ext cx="7045518" cy="646331"/>
          </a:xfrm>
          <a:prstGeom prst="rect">
            <a:avLst/>
          </a:prstGeom>
          <a:noFill/>
        </p:spPr>
        <p:txBody>
          <a:bodyPr wrap="none" rtlCol="0">
            <a:spAutoFit/>
          </a:bodyPr>
          <a:lstStyle/>
          <a:p>
            <a:pPr algn="ctr"/>
            <a:r>
              <a:rPr lang="fr-FR" dirty="0">
                <a:solidFill>
                  <a:schemeClr val="tx2"/>
                </a:solidFill>
                <a:latin typeface="Raleway" pitchFamily="2" charset="0"/>
              </a:rPr>
              <a:t>Religieuse dans une maternelle </a:t>
            </a:r>
          </a:p>
        </p:txBody>
      </p:sp>
    </p:spTree>
    <p:extLst>
      <p:ext uri="{BB962C8B-B14F-4D97-AF65-F5344CB8AC3E}">
        <p14:creationId xmlns:p14="http://schemas.microsoft.com/office/powerpoint/2010/main" val="18815797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28">
          <a:extLst>
            <a:ext uri="{FF2B5EF4-FFF2-40B4-BE49-F238E27FC236}">
              <a16:creationId xmlns:a16="http://schemas.microsoft.com/office/drawing/2014/main" id="{CBB2071A-31C3-E13B-4651-4683942D7A46}"/>
            </a:ext>
          </a:extLst>
        </p:cNvPr>
        <p:cNvGrpSpPr/>
        <p:nvPr/>
      </p:nvGrpSpPr>
      <p:grpSpPr>
        <a:xfrm>
          <a:off x="0" y="0"/>
          <a:ext cx="0" cy="0"/>
          <a:chOff x="0" y="0"/>
          <a:chExt cx="0" cy="0"/>
        </a:xfrm>
      </p:grpSpPr>
      <p:sp>
        <p:nvSpPr>
          <p:cNvPr id="432" name="Google Shape;432;p31" descr="Espace réservé du numéro de diapositive 2">
            <a:extLst>
              <a:ext uri="{FF2B5EF4-FFF2-40B4-BE49-F238E27FC236}">
                <a16:creationId xmlns:a16="http://schemas.microsoft.com/office/drawing/2014/main" id="{BBE8BE8A-81ED-6F3A-D612-0F820C3D9268}"/>
              </a:ext>
            </a:extLst>
          </p:cNvPr>
          <p:cNvSpPr txBox="1"/>
          <p:nvPr/>
        </p:nvSpPr>
        <p:spPr>
          <a:xfrm>
            <a:off x="16633031" y="11320463"/>
            <a:ext cx="395288" cy="402431"/>
          </a:xfrm>
          <a:prstGeom prst="rect">
            <a:avLst/>
          </a:prstGeom>
          <a:noFill/>
          <a:ln>
            <a:noFill/>
          </a:ln>
        </p:spPr>
        <p:txBody>
          <a:bodyPr spcFirstLastPara="1" wrap="square" lIns="68550" tIns="68550" rIns="68550" bIns="68550" anchor="ctr" anchorCtr="0">
            <a:noAutofit/>
          </a:bodyPr>
          <a:lstStyle/>
          <a:p>
            <a:pPr algn="r">
              <a:buClr>
                <a:srgbClr val="888888"/>
              </a:buClr>
              <a:buSzPts val="1200"/>
            </a:pPr>
            <a:endParaRPr sz="5400" dirty="0"/>
          </a:p>
        </p:txBody>
      </p:sp>
      <p:sp>
        <p:nvSpPr>
          <p:cNvPr id="436" name="Google Shape;436;p31">
            <a:extLst>
              <a:ext uri="{FF2B5EF4-FFF2-40B4-BE49-F238E27FC236}">
                <a16:creationId xmlns:a16="http://schemas.microsoft.com/office/drawing/2014/main" id="{203FE1DA-BCE0-C138-249C-DD50069B44AC}"/>
              </a:ext>
            </a:extLst>
          </p:cNvPr>
          <p:cNvSpPr txBox="1"/>
          <p:nvPr/>
        </p:nvSpPr>
        <p:spPr>
          <a:xfrm>
            <a:off x="12536905" y="5351025"/>
            <a:ext cx="4860758" cy="1434786"/>
          </a:xfrm>
          <a:prstGeom prst="rect">
            <a:avLst/>
          </a:prstGeom>
          <a:noFill/>
          <a:ln>
            <a:noFill/>
          </a:ln>
        </p:spPr>
        <p:txBody>
          <a:bodyPr spcFirstLastPara="1" wrap="square" lIns="68550" tIns="68550" rIns="68550" bIns="68550" anchor="t" anchorCtr="0">
            <a:noAutofit/>
          </a:bodyPr>
          <a:lstStyle/>
          <a:p>
            <a:pPr>
              <a:buClr>
                <a:srgbClr val="000000"/>
              </a:buClr>
              <a:buSzPts val="1600"/>
            </a:pPr>
            <a:endParaRPr sz="5400"/>
          </a:p>
        </p:txBody>
      </p:sp>
      <p:cxnSp>
        <p:nvCxnSpPr>
          <p:cNvPr id="14" name="Connecteur droit 13">
            <a:extLst>
              <a:ext uri="{FF2B5EF4-FFF2-40B4-BE49-F238E27FC236}">
                <a16:creationId xmlns:a16="http://schemas.microsoft.com/office/drawing/2014/main" id="{04B27BEB-14A4-EC29-31B6-DBD109C3D3AF}"/>
              </a:ext>
            </a:extLst>
          </p:cNvPr>
          <p:cNvCxnSpPr>
            <a:cxnSpLocks/>
          </p:cNvCxnSpPr>
          <p:nvPr/>
        </p:nvCxnSpPr>
        <p:spPr>
          <a:xfrm flipV="1">
            <a:off x="185404" y="1291233"/>
            <a:ext cx="14465316" cy="16890"/>
          </a:xfrm>
          <a:prstGeom prst="line">
            <a:avLst/>
          </a:prstGeom>
          <a:ln w="57150">
            <a:solidFill>
              <a:srgbClr val="D7BA62"/>
            </a:solidFill>
          </a:ln>
        </p:spPr>
        <p:style>
          <a:lnRef idx="1">
            <a:schemeClr val="accent1"/>
          </a:lnRef>
          <a:fillRef idx="0">
            <a:schemeClr val="accent1"/>
          </a:fillRef>
          <a:effectRef idx="0">
            <a:schemeClr val="accent1"/>
          </a:effectRef>
          <a:fontRef idx="minor">
            <a:schemeClr val="tx1"/>
          </a:fontRef>
        </p:style>
      </p:cxnSp>
      <p:pic>
        <p:nvPicPr>
          <p:cNvPr id="15" name="Picture 9">
            <a:extLst>
              <a:ext uri="{FF2B5EF4-FFF2-40B4-BE49-F238E27FC236}">
                <a16:creationId xmlns:a16="http://schemas.microsoft.com/office/drawing/2014/main" id="{BCF7F39C-D432-E80F-5BCE-959009547F49}"/>
              </a:ext>
            </a:extLst>
          </p:cNvPr>
          <p:cNvPicPr>
            <a:picLocks noChangeAspect="1"/>
          </p:cNvPicPr>
          <p:nvPr/>
        </p:nvPicPr>
        <p:blipFill>
          <a:blip r:embed="rId3"/>
          <a:srcRect/>
          <a:stretch>
            <a:fillRect/>
          </a:stretch>
        </p:blipFill>
        <p:spPr>
          <a:xfrm flipV="1">
            <a:off x="12988424" y="2780720"/>
            <a:ext cx="650679" cy="650679"/>
          </a:xfrm>
          <a:prstGeom prst="rect">
            <a:avLst/>
          </a:prstGeom>
        </p:spPr>
      </p:pic>
      <p:pic>
        <p:nvPicPr>
          <p:cNvPr id="16" name="Picture 9">
            <a:extLst>
              <a:ext uri="{FF2B5EF4-FFF2-40B4-BE49-F238E27FC236}">
                <a16:creationId xmlns:a16="http://schemas.microsoft.com/office/drawing/2014/main" id="{C1168485-4F9A-3A0C-2E78-AE1C5E52F709}"/>
              </a:ext>
            </a:extLst>
          </p:cNvPr>
          <p:cNvPicPr>
            <a:picLocks noChangeAspect="1"/>
          </p:cNvPicPr>
          <p:nvPr/>
        </p:nvPicPr>
        <p:blipFill>
          <a:blip r:embed="rId3"/>
          <a:srcRect/>
          <a:stretch>
            <a:fillRect/>
          </a:stretch>
        </p:blipFill>
        <p:spPr>
          <a:xfrm flipV="1">
            <a:off x="4226304" y="2837006"/>
            <a:ext cx="650679" cy="650679"/>
          </a:xfrm>
          <a:prstGeom prst="rect">
            <a:avLst/>
          </a:prstGeom>
        </p:spPr>
      </p:pic>
      <p:pic>
        <p:nvPicPr>
          <p:cNvPr id="17" name="Image 16" descr="Une image contenant table&#10;&#10;Description générée automatiquement">
            <a:extLst>
              <a:ext uri="{FF2B5EF4-FFF2-40B4-BE49-F238E27FC236}">
                <a16:creationId xmlns:a16="http://schemas.microsoft.com/office/drawing/2014/main" id="{EB99DBA4-5AEE-6C47-1BA1-0FD3BFBDDD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581722" y="13062857"/>
            <a:ext cx="2488565" cy="653143"/>
          </a:xfrm>
          <a:prstGeom prst="rect">
            <a:avLst/>
          </a:prstGeom>
        </p:spPr>
      </p:pic>
      <p:sp>
        <p:nvSpPr>
          <p:cNvPr id="3" name="ZoneTexte 2">
            <a:extLst>
              <a:ext uri="{FF2B5EF4-FFF2-40B4-BE49-F238E27FC236}">
                <a16:creationId xmlns:a16="http://schemas.microsoft.com/office/drawing/2014/main" id="{3532EA76-B585-6F5C-D4C1-827ED1173902}"/>
              </a:ext>
            </a:extLst>
          </p:cNvPr>
          <p:cNvSpPr txBox="1"/>
          <p:nvPr/>
        </p:nvSpPr>
        <p:spPr>
          <a:xfrm>
            <a:off x="574766" y="3591107"/>
            <a:ext cx="7953757" cy="1754326"/>
          </a:xfrm>
          <a:prstGeom prst="rect">
            <a:avLst/>
          </a:prstGeom>
          <a:noFill/>
        </p:spPr>
        <p:txBody>
          <a:bodyPr wrap="square" rtlCol="0">
            <a:spAutoFit/>
          </a:bodyPr>
          <a:lstStyle/>
          <a:p>
            <a:pPr algn="ctr"/>
            <a:r>
              <a:rPr lang="fr-FR" dirty="0">
                <a:solidFill>
                  <a:schemeClr val="tx2"/>
                </a:solidFill>
                <a:latin typeface="Raleway" pitchFamily="2" charset="0"/>
              </a:rPr>
              <a:t>Malgré les épreuves,</a:t>
            </a:r>
          </a:p>
          <a:p>
            <a:pPr algn="ctr"/>
            <a:endParaRPr lang="fr-FR" dirty="0">
              <a:solidFill>
                <a:schemeClr val="tx2"/>
              </a:solidFill>
              <a:latin typeface="Raleway" pitchFamily="2" charset="0"/>
            </a:endParaRPr>
          </a:p>
          <a:p>
            <a:pPr algn="ctr"/>
            <a:r>
              <a:rPr lang="fr-FR" dirty="0">
                <a:solidFill>
                  <a:schemeClr val="tx2"/>
                </a:solidFill>
                <a:latin typeface="Raleway" pitchFamily="2" charset="0"/>
              </a:rPr>
              <a:t>leur foi est intense </a:t>
            </a:r>
          </a:p>
        </p:txBody>
      </p:sp>
      <p:sp>
        <p:nvSpPr>
          <p:cNvPr id="2" name="ZoneTexte 1">
            <a:extLst>
              <a:ext uri="{FF2B5EF4-FFF2-40B4-BE49-F238E27FC236}">
                <a16:creationId xmlns:a16="http://schemas.microsoft.com/office/drawing/2014/main" id="{29AC6EE3-69D6-4DB6-A4CA-4AF807C5EBEC}"/>
              </a:ext>
            </a:extLst>
          </p:cNvPr>
          <p:cNvSpPr txBox="1"/>
          <p:nvPr/>
        </p:nvSpPr>
        <p:spPr>
          <a:xfrm>
            <a:off x="9186933" y="3465412"/>
            <a:ext cx="8253663" cy="1754326"/>
          </a:xfrm>
          <a:prstGeom prst="rect">
            <a:avLst/>
          </a:prstGeom>
          <a:noFill/>
        </p:spPr>
        <p:txBody>
          <a:bodyPr wrap="square" rtlCol="0">
            <a:spAutoFit/>
          </a:bodyPr>
          <a:lstStyle/>
          <a:p>
            <a:pPr algn="ctr"/>
            <a:r>
              <a:rPr lang="fr-FR" dirty="0">
                <a:solidFill>
                  <a:schemeClr val="tx2"/>
                </a:solidFill>
                <a:latin typeface="Raleway" pitchFamily="2" charset="0"/>
              </a:rPr>
              <a:t>Malgré les épreuves,</a:t>
            </a:r>
          </a:p>
          <a:p>
            <a:pPr algn="ctr"/>
            <a:endParaRPr lang="fr-FR" dirty="0">
              <a:solidFill>
                <a:schemeClr val="tx2"/>
              </a:solidFill>
              <a:latin typeface="Raleway" pitchFamily="2" charset="0"/>
            </a:endParaRPr>
          </a:p>
          <a:p>
            <a:pPr algn="ctr"/>
            <a:r>
              <a:rPr lang="fr-FR" dirty="0">
                <a:solidFill>
                  <a:schemeClr val="tx2"/>
                </a:solidFill>
                <a:latin typeface="Raleway" pitchFamily="2" charset="0"/>
              </a:rPr>
              <a:t>ils sont porteurs d’espérance</a:t>
            </a:r>
          </a:p>
        </p:txBody>
      </p:sp>
      <p:sp>
        <p:nvSpPr>
          <p:cNvPr id="4" name="Google Shape;397;p28">
            <a:extLst>
              <a:ext uri="{FF2B5EF4-FFF2-40B4-BE49-F238E27FC236}">
                <a16:creationId xmlns:a16="http://schemas.microsoft.com/office/drawing/2014/main" id="{291C5A26-365A-32F2-3103-F1093565E362}"/>
              </a:ext>
            </a:extLst>
          </p:cNvPr>
          <p:cNvSpPr txBox="1"/>
          <p:nvPr/>
        </p:nvSpPr>
        <p:spPr>
          <a:xfrm>
            <a:off x="42933" y="486899"/>
            <a:ext cx="18288000" cy="1731200"/>
          </a:xfrm>
          <a:prstGeom prst="rect">
            <a:avLst/>
          </a:prstGeom>
          <a:noFill/>
          <a:ln>
            <a:noFill/>
          </a:ln>
        </p:spPr>
        <p:txBody>
          <a:bodyPr spcFirstLastPara="1" wrap="square" lIns="68550" tIns="68550" rIns="68550" bIns="68550" anchor="t" anchorCtr="0">
            <a:noAutofit/>
          </a:bodyPr>
          <a:lstStyle/>
          <a:p>
            <a:pPr>
              <a:buClr>
                <a:srgbClr val="000000"/>
              </a:buClr>
              <a:buSzPts val="2400"/>
            </a:pPr>
            <a:r>
              <a:rPr lang="fr-FR" sz="4800" dirty="0">
                <a:solidFill>
                  <a:schemeClr val="tx2"/>
                </a:solidFill>
                <a:latin typeface="Maitree" panose="00000500000000000000" pitchFamily="2" charset="-34"/>
                <a:cs typeface="Maitree" panose="00000500000000000000" pitchFamily="2" charset="-34"/>
              </a:rPr>
              <a:t>L’Œuvre d’Orient </a:t>
            </a:r>
            <a:r>
              <a:rPr lang="en-US" sz="4800" dirty="0">
                <a:solidFill>
                  <a:schemeClr val="tx2"/>
                </a:solidFill>
                <a:latin typeface="Maitree" panose="00000500000000000000" pitchFamily="2" charset="-34"/>
                <a:ea typeface="Calibri"/>
                <a:cs typeface="Maitree" panose="00000500000000000000" pitchFamily="2" charset="-34"/>
                <a:sym typeface="Calibri"/>
              </a:rPr>
              <a:t>aide les chrétiens qui le </a:t>
            </a:r>
            <a:r>
              <a:rPr lang="en-US" sz="4800" dirty="0" err="1">
                <a:solidFill>
                  <a:schemeClr val="tx2"/>
                </a:solidFill>
                <a:latin typeface="Maitree" panose="00000500000000000000" pitchFamily="2" charset="-34"/>
                <a:ea typeface="Calibri"/>
                <a:cs typeface="Maitree" panose="00000500000000000000" pitchFamily="2" charset="-34"/>
                <a:sym typeface="Calibri"/>
              </a:rPr>
              <a:t>souhaitent</a:t>
            </a:r>
            <a:r>
              <a:rPr lang="en-US" sz="4800" dirty="0">
                <a:solidFill>
                  <a:schemeClr val="tx2"/>
                </a:solidFill>
                <a:latin typeface="Maitree" panose="00000500000000000000" pitchFamily="2" charset="-34"/>
                <a:ea typeface="Calibri"/>
                <a:cs typeface="Maitree" panose="00000500000000000000" pitchFamily="2" charset="-34"/>
                <a:sym typeface="Calibri"/>
              </a:rPr>
              <a:t> à </a:t>
            </a:r>
            <a:r>
              <a:rPr lang="en-US" sz="4800" dirty="0" err="1">
                <a:solidFill>
                  <a:schemeClr val="tx2"/>
                </a:solidFill>
                <a:latin typeface="Maitree" panose="00000500000000000000" pitchFamily="2" charset="-34"/>
                <a:ea typeface="Calibri"/>
                <a:cs typeface="Maitree" panose="00000500000000000000" pitchFamily="2" charset="-34"/>
                <a:sym typeface="Calibri"/>
              </a:rPr>
              <a:t>rester</a:t>
            </a:r>
            <a:r>
              <a:rPr lang="en-US" sz="4800" dirty="0">
                <a:solidFill>
                  <a:schemeClr val="tx2"/>
                </a:solidFill>
                <a:latin typeface="Maitree" panose="00000500000000000000" pitchFamily="2" charset="-34"/>
                <a:ea typeface="Calibri"/>
                <a:cs typeface="Maitree" panose="00000500000000000000" pitchFamily="2" charset="-34"/>
                <a:sym typeface="Calibri"/>
              </a:rPr>
              <a:t> sur </a:t>
            </a:r>
            <a:r>
              <a:rPr lang="en-US" sz="4800" dirty="0" err="1">
                <a:solidFill>
                  <a:schemeClr val="tx2"/>
                </a:solidFill>
                <a:latin typeface="Maitree" panose="00000500000000000000" pitchFamily="2" charset="-34"/>
                <a:ea typeface="Calibri"/>
                <a:cs typeface="Maitree" panose="00000500000000000000" pitchFamily="2" charset="-34"/>
                <a:sym typeface="Calibri"/>
              </a:rPr>
              <a:t>leurs</a:t>
            </a:r>
            <a:r>
              <a:rPr lang="en-US" sz="4800" dirty="0">
                <a:solidFill>
                  <a:schemeClr val="tx2"/>
                </a:solidFill>
                <a:latin typeface="Maitree" panose="00000500000000000000" pitchFamily="2" charset="-34"/>
                <a:ea typeface="Calibri"/>
                <a:cs typeface="Maitree" panose="00000500000000000000" pitchFamily="2" charset="-34"/>
                <a:sym typeface="Calibri"/>
              </a:rPr>
              <a:t> </a:t>
            </a:r>
            <a:r>
              <a:rPr lang="en-US" sz="4800" dirty="0" err="1">
                <a:solidFill>
                  <a:schemeClr val="tx2"/>
                </a:solidFill>
                <a:latin typeface="Maitree" panose="00000500000000000000" pitchFamily="2" charset="-34"/>
                <a:ea typeface="Calibri"/>
                <a:cs typeface="Maitree" panose="00000500000000000000" pitchFamily="2" charset="-34"/>
                <a:sym typeface="Calibri"/>
              </a:rPr>
              <a:t>terres</a:t>
            </a:r>
            <a:r>
              <a:rPr lang="en-US" sz="4800" dirty="0">
                <a:solidFill>
                  <a:schemeClr val="tx2"/>
                </a:solidFill>
                <a:latin typeface="Maitree" panose="00000500000000000000" pitchFamily="2" charset="-34"/>
                <a:ea typeface="Calibri"/>
                <a:cs typeface="Maitree" panose="00000500000000000000" pitchFamily="2" charset="-34"/>
                <a:sym typeface="Calibri"/>
              </a:rPr>
              <a:t> : </a:t>
            </a:r>
            <a:endParaRPr sz="4800" dirty="0">
              <a:solidFill>
                <a:schemeClr val="tx2"/>
              </a:solidFill>
              <a:latin typeface="Maitree" panose="00000500000000000000" pitchFamily="2" charset="-34"/>
              <a:ea typeface="Calibri"/>
              <a:cs typeface="Maitree" panose="00000500000000000000" pitchFamily="2" charset="-34"/>
              <a:sym typeface="Calibri"/>
            </a:endParaRPr>
          </a:p>
        </p:txBody>
      </p:sp>
      <p:pic>
        <p:nvPicPr>
          <p:cNvPr id="8" name="Image 7" descr="Une image contenant art, peinture, statue, intérieur&#10;&#10;Le contenu généré par l’IA peut être incorrect.">
            <a:extLst>
              <a:ext uri="{FF2B5EF4-FFF2-40B4-BE49-F238E27FC236}">
                <a16:creationId xmlns:a16="http://schemas.microsoft.com/office/drawing/2014/main" id="{CDC99937-6FAC-721B-CE0A-E460B0B68F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4765" y="5648960"/>
            <a:ext cx="7953758" cy="6363006"/>
          </a:xfrm>
          <a:prstGeom prst="rect">
            <a:avLst/>
          </a:prstGeom>
        </p:spPr>
      </p:pic>
      <p:pic>
        <p:nvPicPr>
          <p:cNvPr id="10" name="Image 9" descr="Une image contenant habits, personne, chaussures, plein air&#10;&#10;Le contenu généré par l’IA peut être incorrect.">
            <a:extLst>
              <a:ext uri="{FF2B5EF4-FFF2-40B4-BE49-F238E27FC236}">
                <a16:creationId xmlns:a16="http://schemas.microsoft.com/office/drawing/2014/main" id="{19E6820A-4275-433A-E036-1FE4550F7D97}"/>
              </a:ext>
            </a:extLst>
          </p:cNvPr>
          <p:cNvPicPr>
            <a:picLocks noChangeAspect="1"/>
          </p:cNvPicPr>
          <p:nvPr/>
        </p:nvPicPr>
        <p:blipFill>
          <a:blip r:embed="rId6" cstate="print">
            <a:extLst>
              <a:ext uri="{28A0092B-C50C-407E-A947-70E740481C1C}">
                <a14:useLocalDpi xmlns:a14="http://schemas.microsoft.com/office/drawing/2010/main" val="0"/>
              </a:ext>
            </a:extLst>
          </a:blip>
          <a:srcRect l="10166" t="3977" r="11081" b="5423"/>
          <a:stretch>
            <a:fillRect/>
          </a:stretch>
        </p:blipFill>
        <p:spPr>
          <a:xfrm>
            <a:off x="9144000" y="5648960"/>
            <a:ext cx="8296596" cy="6363006"/>
          </a:xfrm>
          <a:prstGeom prst="rect">
            <a:avLst/>
          </a:prstGeom>
        </p:spPr>
      </p:pic>
    </p:spTree>
    <p:extLst>
      <p:ext uri="{BB962C8B-B14F-4D97-AF65-F5344CB8AC3E}">
        <p14:creationId xmlns:p14="http://schemas.microsoft.com/office/powerpoint/2010/main" val="19181948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5" descr="VISAGE PRIANT ARMEN BDB">
            <a:extLst>
              <a:ext uri="{FF2B5EF4-FFF2-40B4-BE49-F238E27FC236}">
                <a16:creationId xmlns:a16="http://schemas.microsoft.com/office/drawing/2014/main" id="{FB45B45A-3B2A-4D8A-87F9-0B67624B83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7893" t="18604" r="23830" b="13138"/>
          <a:stretch>
            <a:fillRect/>
          </a:stretch>
        </p:blipFill>
        <p:spPr bwMode="auto">
          <a:xfrm>
            <a:off x="771526" y="3181333"/>
            <a:ext cx="7366634" cy="7811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82D67078-12DC-41C8-A7A3-17F1238673CA}"/>
              </a:ext>
            </a:extLst>
          </p:cNvPr>
          <p:cNvSpPr/>
          <p:nvPr/>
        </p:nvSpPr>
        <p:spPr>
          <a:xfrm>
            <a:off x="-540327" y="734291"/>
            <a:ext cx="18288000" cy="2070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4800" b="1" dirty="0">
                <a:solidFill>
                  <a:schemeClr val="tx1"/>
                </a:solidFill>
                <a:latin typeface="Arial Rounded MT Bold" panose="020F0704030504030204" pitchFamily="34" charset="0"/>
              </a:rPr>
              <a:t>	</a:t>
            </a:r>
            <a:r>
              <a:rPr lang="fr-FR" altLang="fr-FR" sz="7200" dirty="0">
                <a:solidFill>
                  <a:srgbClr val="D7BA62"/>
                </a:solidFill>
                <a:latin typeface="Maitree" panose="00000500000000000000"/>
                <a:cs typeface="Maitree" panose="00000500000000000000"/>
              </a:rPr>
              <a:t>ET TOI</a:t>
            </a:r>
            <a:r>
              <a:rPr lang="fr-FR" altLang="fr-FR" sz="7200" dirty="0">
                <a:solidFill>
                  <a:schemeClr val="tx2"/>
                </a:solidFill>
                <a:latin typeface="Maitree" panose="00000500000000000000"/>
                <a:cs typeface="Maitree" panose="00000500000000000000"/>
              </a:rPr>
              <a:t>, COMMENT PEUX-TU AIDER</a:t>
            </a:r>
          </a:p>
          <a:p>
            <a:pPr algn="ctr">
              <a:defRPr/>
            </a:pPr>
            <a:r>
              <a:rPr lang="fr-FR" altLang="fr-FR" sz="7200" dirty="0">
                <a:solidFill>
                  <a:schemeClr val="tx2"/>
                </a:solidFill>
                <a:latin typeface="Maitree" panose="00000500000000000000"/>
                <a:cs typeface="Maitree" panose="00000500000000000000"/>
              </a:rPr>
              <a:t>LES CHRÉTIENS D’ORIENT?</a:t>
            </a:r>
            <a:endParaRPr lang="fr-FR" sz="7200" dirty="0">
              <a:solidFill>
                <a:schemeClr val="tx2"/>
              </a:solidFill>
              <a:latin typeface="Maitree" panose="00000500000000000000"/>
              <a:cs typeface="Maitree" panose="00000500000000000000"/>
            </a:endParaRPr>
          </a:p>
        </p:txBody>
      </p:sp>
      <p:sp>
        <p:nvSpPr>
          <p:cNvPr id="46085" name="ZoneTexte 2">
            <a:extLst>
              <a:ext uri="{FF2B5EF4-FFF2-40B4-BE49-F238E27FC236}">
                <a16:creationId xmlns:a16="http://schemas.microsoft.com/office/drawing/2014/main" id="{2B942A01-A739-4498-8CF7-4C8534FC36C3}"/>
              </a:ext>
            </a:extLst>
          </p:cNvPr>
          <p:cNvSpPr txBox="1">
            <a:spLocks noChangeArrowheads="1"/>
          </p:cNvSpPr>
          <p:nvPr/>
        </p:nvSpPr>
        <p:spPr bwMode="auto">
          <a:xfrm>
            <a:off x="8526780" y="3346605"/>
            <a:ext cx="9761220" cy="8956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buClr>
                <a:srgbClr val="C00000"/>
              </a:buClr>
              <a:buFont typeface="Wingdings" panose="05000000000000000000" pitchFamily="2" charset="2"/>
              <a:buChar char="ü"/>
            </a:pPr>
            <a:r>
              <a:rPr lang="fr-FR" altLang="fr-FR" sz="4800" dirty="0">
                <a:latin typeface="Arial Rounded MT Bold" panose="020F0704030504030204" pitchFamily="34" charset="0"/>
              </a:rPr>
              <a:t> </a:t>
            </a:r>
            <a:r>
              <a:rPr lang="fr-FR" altLang="fr-FR" sz="4800" dirty="0">
                <a:solidFill>
                  <a:schemeClr val="tx2"/>
                </a:solidFill>
                <a:latin typeface="Raleway" pitchFamily="2" charset="0"/>
              </a:rPr>
              <a:t>En priant/en pensant à eux</a:t>
            </a:r>
          </a:p>
          <a:p>
            <a:pPr>
              <a:buClr>
                <a:srgbClr val="C00000"/>
              </a:buClr>
              <a:buFont typeface="Wingdings" panose="05000000000000000000" pitchFamily="2" charset="2"/>
              <a:buChar char="ü"/>
            </a:pPr>
            <a:endParaRPr lang="fr-FR" altLang="fr-FR" sz="4800" dirty="0">
              <a:solidFill>
                <a:schemeClr val="tx2"/>
              </a:solidFill>
              <a:latin typeface="Raleway" pitchFamily="2" charset="0"/>
            </a:endParaRPr>
          </a:p>
          <a:p>
            <a:pPr>
              <a:buClr>
                <a:srgbClr val="C00000"/>
              </a:buClr>
              <a:buFont typeface="Wingdings" panose="05000000000000000000" pitchFamily="2" charset="2"/>
              <a:buChar char="ü"/>
            </a:pPr>
            <a:r>
              <a:rPr lang="fr-FR" altLang="fr-FR" sz="4800" dirty="0">
                <a:solidFill>
                  <a:schemeClr val="tx2"/>
                </a:solidFill>
                <a:latin typeface="Raleway" pitchFamily="2" charset="0"/>
              </a:rPr>
              <a:t>En apprenant à mieux les connaître (musées, églises)</a:t>
            </a:r>
          </a:p>
          <a:p>
            <a:pPr>
              <a:buClr>
                <a:srgbClr val="C00000"/>
              </a:buClr>
              <a:buFont typeface="Wingdings" panose="05000000000000000000" pitchFamily="2" charset="2"/>
              <a:buChar char="ü"/>
            </a:pPr>
            <a:endParaRPr lang="fr-FR" altLang="fr-FR" sz="4800" dirty="0">
              <a:solidFill>
                <a:schemeClr val="tx2"/>
              </a:solidFill>
              <a:latin typeface="Raleway" pitchFamily="2" charset="0"/>
            </a:endParaRPr>
          </a:p>
          <a:p>
            <a:pPr>
              <a:buClr>
                <a:srgbClr val="C00000"/>
              </a:buClr>
              <a:buFont typeface="Wingdings" panose="05000000000000000000" pitchFamily="2" charset="2"/>
              <a:buChar char="ü"/>
            </a:pPr>
            <a:r>
              <a:rPr lang="fr-FR" altLang="fr-FR" sz="4800" dirty="0">
                <a:solidFill>
                  <a:schemeClr val="tx2"/>
                </a:solidFill>
                <a:latin typeface="Raleway" pitchFamily="2" charset="0"/>
              </a:rPr>
              <a:t>En les accueillant</a:t>
            </a:r>
          </a:p>
          <a:p>
            <a:pPr>
              <a:buClr>
                <a:srgbClr val="C00000"/>
              </a:buClr>
              <a:buFont typeface="Wingdings" panose="05000000000000000000" pitchFamily="2" charset="2"/>
              <a:buChar char="ü"/>
            </a:pPr>
            <a:endParaRPr lang="fr-FR" altLang="fr-FR" sz="4800" dirty="0">
              <a:solidFill>
                <a:schemeClr val="tx2"/>
              </a:solidFill>
              <a:latin typeface="Raleway" pitchFamily="2" charset="0"/>
            </a:endParaRPr>
          </a:p>
          <a:p>
            <a:pPr>
              <a:buClr>
                <a:srgbClr val="C00000"/>
              </a:buClr>
              <a:buFont typeface="Wingdings" panose="05000000000000000000" pitchFamily="2" charset="2"/>
              <a:buChar char="ü"/>
            </a:pPr>
            <a:r>
              <a:rPr lang="fr-FR" altLang="fr-FR" sz="4800" dirty="0">
                <a:solidFill>
                  <a:schemeClr val="tx2"/>
                </a:solidFill>
                <a:latin typeface="Raleway" pitchFamily="2" charset="0"/>
              </a:rPr>
              <a:t>En organisant une action de solidarité</a:t>
            </a:r>
          </a:p>
          <a:p>
            <a:pPr>
              <a:buClr>
                <a:srgbClr val="C00000"/>
              </a:buClr>
              <a:buFont typeface="Wingdings" panose="05000000000000000000" pitchFamily="2" charset="2"/>
              <a:buChar char="ü"/>
            </a:pPr>
            <a:endParaRPr lang="fr-FR" altLang="fr-FR" sz="4800" dirty="0">
              <a:solidFill>
                <a:schemeClr val="tx2"/>
              </a:solidFill>
              <a:latin typeface="Raleway" pitchFamily="2" charset="0"/>
            </a:endParaRPr>
          </a:p>
          <a:p>
            <a:pPr>
              <a:buClr>
                <a:srgbClr val="C00000"/>
              </a:buClr>
              <a:buFont typeface="Wingdings" panose="05000000000000000000" pitchFamily="2" charset="2"/>
              <a:buChar char="ü"/>
            </a:pPr>
            <a:r>
              <a:rPr lang="fr-FR" altLang="fr-FR" sz="4800" dirty="0">
                <a:solidFill>
                  <a:schemeClr val="tx2"/>
                </a:solidFill>
                <a:latin typeface="Raleway" pitchFamily="2" charset="0"/>
              </a:rPr>
              <a:t>En partant en volontariat plus tard</a:t>
            </a:r>
          </a:p>
        </p:txBody>
      </p:sp>
      <p:pic>
        <p:nvPicPr>
          <p:cNvPr id="2" name="Image 1">
            <a:extLst>
              <a:ext uri="{FF2B5EF4-FFF2-40B4-BE49-F238E27FC236}">
                <a16:creationId xmlns:a16="http://schemas.microsoft.com/office/drawing/2014/main" id="{C2CB5A16-D425-F52F-CB89-6BBC05132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47687" y="11817101"/>
            <a:ext cx="1616223" cy="1649518"/>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9DD4D1"/>
        </a:solidFill>
        <a:effectLst/>
      </p:bgPr>
    </p:bg>
    <p:spTree>
      <p:nvGrpSpPr>
        <p:cNvPr id="1" name=""/>
        <p:cNvGrpSpPr/>
        <p:nvPr/>
      </p:nvGrpSpPr>
      <p:grpSpPr>
        <a:xfrm>
          <a:off x="0" y="0"/>
          <a:ext cx="0" cy="0"/>
          <a:chOff x="0" y="0"/>
          <a:chExt cx="0" cy="0"/>
        </a:xfrm>
      </p:grpSpPr>
      <p:sp>
        <p:nvSpPr>
          <p:cNvPr id="2" name="Freeform 2"/>
          <p:cNvSpPr/>
          <p:nvPr/>
        </p:nvSpPr>
        <p:spPr>
          <a:xfrm>
            <a:off x="124111" y="1883528"/>
            <a:ext cx="2235545" cy="3376532"/>
          </a:xfrm>
          <a:custGeom>
            <a:avLst/>
            <a:gdLst/>
            <a:ahLst/>
            <a:cxnLst/>
            <a:rect l="l" t="t" r="r" b="b"/>
            <a:pathLst>
              <a:path w="2235545" h="3376532">
                <a:moveTo>
                  <a:pt x="0" y="0"/>
                </a:moveTo>
                <a:lnTo>
                  <a:pt x="2235545" y="0"/>
                </a:lnTo>
                <a:lnTo>
                  <a:pt x="2235545" y="3376532"/>
                </a:lnTo>
                <a:lnTo>
                  <a:pt x="0" y="3376532"/>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2484702" y="1883528"/>
            <a:ext cx="3814718" cy="3376532"/>
          </a:xfrm>
          <a:custGeom>
            <a:avLst/>
            <a:gdLst/>
            <a:ahLst/>
            <a:cxnLst/>
            <a:rect l="l" t="t" r="r" b="b"/>
            <a:pathLst>
              <a:path w="3814718" h="3376532">
                <a:moveTo>
                  <a:pt x="0" y="0"/>
                </a:moveTo>
                <a:lnTo>
                  <a:pt x="3814718" y="0"/>
                </a:lnTo>
                <a:lnTo>
                  <a:pt x="3814718" y="3376532"/>
                </a:lnTo>
                <a:lnTo>
                  <a:pt x="0" y="3376532"/>
                </a:lnTo>
                <a:lnTo>
                  <a:pt x="0" y="0"/>
                </a:lnTo>
                <a:close/>
              </a:path>
            </a:pathLst>
          </a:custGeom>
          <a:blipFill>
            <a:blip r:embed="rId3"/>
            <a:stretch>
              <a:fillRect l="-5320" r="-532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6423246" y="1883528"/>
            <a:ext cx="2292679" cy="3376532"/>
          </a:xfrm>
          <a:custGeom>
            <a:avLst/>
            <a:gdLst/>
            <a:ahLst/>
            <a:cxnLst/>
            <a:rect l="l" t="t" r="r" b="b"/>
            <a:pathLst>
              <a:path w="2292679" h="3376532">
                <a:moveTo>
                  <a:pt x="0" y="0"/>
                </a:moveTo>
                <a:lnTo>
                  <a:pt x="2292679" y="0"/>
                </a:lnTo>
                <a:lnTo>
                  <a:pt x="2292679" y="3376532"/>
                </a:lnTo>
                <a:lnTo>
                  <a:pt x="0" y="3376532"/>
                </a:lnTo>
                <a:lnTo>
                  <a:pt x="0" y="0"/>
                </a:lnTo>
                <a:close/>
              </a:path>
            </a:pathLst>
          </a:custGeom>
          <a:blipFill>
            <a:blip r:embed="rId4"/>
            <a:stretch>
              <a:fillRect l="-61602" r="-2249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8839750" y="1883529"/>
            <a:ext cx="4280201" cy="3319077"/>
          </a:xfrm>
          <a:custGeom>
            <a:avLst/>
            <a:gdLst/>
            <a:ahLst/>
            <a:cxnLst/>
            <a:rect l="l" t="t" r="r" b="b"/>
            <a:pathLst>
              <a:path w="4280201" h="3319077">
                <a:moveTo>
                  <a:pt x="0" y="0"/>
                </a:moveTo>
                <a:lnTo>
                  <a:pt x="4280201" y="0"/>
                </a:lnTo>
                <a:lnTo>
                  <a:pt x="4280201" y="3319077"/>
                </a:lnTo>
                <a:lnTo>
                  <a:pt x="0" y="3319077"/>
                </a:lnTo>
                <a:lnTo>
                  <a:pt x="0" y="0"/>
                </a:lnTo>
                <a:close/>
              </a:path>
            </a:pathLst>
          </a:custGeom>
          <a:blipFill>
            <a:blip r:embed="rId5"/>
            <a:stretch>
              <a:fillRect l="-28242" t="-20896" r="-12292"/>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13243775" y="1901469"/>
            <a:ext cx="4840678" cy="3301136"/>
          </a:xfrm>
          <a:custGeom>
            <a:avLst/>
            <a:gdLst/>
            <a:ahLst/>
            <a:cxnLst/>
            <a:rect l="l" t="t" r="r" b="b"/>
            <a:pathLst>
              <a:path w="4840678" h="3301136">
                <a:moveTo>
                  <a:pt x="0" y="0"/>
                </a:moveTo>
                <a:lnTo>
                  <a:pt x="4840678" y="0"/>
                </a:lnTo>
                <a:lnTo>
                  <a:pt x="4840678" y="3301136"/>
                </a:lnTo>
                <a:lnTo>
                  <a:pt x="0" y="3301136"/>
                </a:lnTo>
                <a:lnTo>
                  <a:pt x="0" y="0"/>
                </a:lnTo>
                <a:close/>
              </a:path>
            </a:pathLst>
          </a:custGeom>
          <a:blipFill>
            <a:blip r:embed="rId6"/>
            <a:stretch>
              <a:fillRect l="-2913" t="-2742" r="-2913"/>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24110" y="8185005"/>
            <a:ext cx="5291042" cy="3597828"/>
          </a:xfrm>
          <a:custGeom>
            <a:avLst/>
            <a:gdLst/>
            <a:ahLst/>
            <a:cxnLst/>
            <a:rect l="l" t="t" r="r" b="b"/>
            <a:pathLst>
              <a:path w="5291042" h="3597828">
                <a:moveTo>
                  <a:pt x="0" y="0"/>
                </a:moveTo>
                <a:lnTo>
                  <a:pt x="5291042" y="0"/>
                </a:lnTo>
                <a:lnTo>
                  <a:pt x="5291042" y="3597828"/>
                </a:lnTo>
                <a:lnTo>
                  <a:pt x="0" y="3597828"/>
                </a:lnTo>
                <a:lnTo>
                  <a:pt x="0" y="0"/>
                </a:lnTo>
                <a:close/>
              </a:path>
            </a:pathLst>
          </a:custGeom>
          <a:blipFill>
            <a:blip r:embed="rId7"/>
            <a:stretch>
              <a:fillRect l="-192" t="-23654" r="-1278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12604325" y="8892418"/>
            <a:ext cx="2395459" cy="2890417"/>
          </a:xfrm>
          <a:custGeom>
            <a:avLst/>
            <a:gdLst/>
            <a:ahLst/>
            <a:cxnLst/>
            <a:rect l="l" t="t" r="r" b="b"/>
            <a:pathLst>
              <a:path w="2395459" h="2890417">
                <a:moveTo>
                  <a:pt x="0" y="0"/>
                </a:moveTo>
                <a:lnTo>
                  <a:pt x="2395459" y="0"/>
                </a:lnTo>
                <a:lnTo>
                  <a:pt x="2395459" y="2890416"/>
                </a:lnTo>
                <a:lnTo>
                  <a:pt x="0" y="2890416"/>
                </a:lnTo>
                <a:lnTo>
                  <a:pt x="0" y="0"/>
                </a:lnTo>
                <a:close/>
              </a:path>
            </a:pathLst>
          </a:custGeom>
          <a:blipFill>
            <a:blip r:embed="rId8"/>
            <a:stretch>
              <a:fillRect t="-17548" r="-14" b="-756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a:off x="12604325" y="5354990"/>
            <a:ext cx="2395459" cy="3346099"/>
          </a:xfrm>
          <a:custGeom>
            <a:avLst/>
            <a:gdLst/>
            <a:ahLst/>
            <a:cxnLst/>
            <a:rect l="l" t="t" r="r" b="b"/>
            <a:pathLst>
              <a:path w="2395459" h="3346099">
                <a:moveTo>
                  <a:pt x="0" y="0"/>
                </a:moveTo>
                <a:lnTo>
                  <a:pt x="2395459" y="0"/>
                </a:lnTo>
                <a:lnTo>
                  <a:pt x="2395459" y="3346099"/>
                </a:lnTo>
                <a:lnTo>
                  <a:pt x="0" y="3346099"/>
                </a:lnTo>
                <a:lnTo>
                  <a:pt x="0" y="0"/>
                </a:lnTo>
                <a:close/>
              </a:path>
            </a:pathLst>
          </a:custGeom>
          <a:blipFill>
            <a:blip r:embed="rId9"/>
            <a:stretch>
              <a:fillRect l="-1986" r="-1986" b="-12353"/>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a:off x="110234" y="5354989"/>
            <a:ext cx="5304918" cy="2678146"/>
          </a:xfrm>
          <a:custGeom>
            <a:avLst/>
            <a:gdLst/>
            <a:ahLst/>
            <a:cxnLst/>
            <a:rect l="l" t="t" r="r" b="b"/>
            <a:pathLst>
              <a:path w="5304918" h="2678146">
                <a:moveTo>
                  <a:pt x="0" y="0"/>
                </a:moveTo>
                <a:lnTo>
                  <a:pt x="5304918" y="0"/>
                </a:lnTo>
                <a:lnTo>
                  <a:pt x="5304918" y="2678147"/>
                </a:lnTo>
                <a:lnTo>
                  <a:pt x="0" y="2678147"/>
                </a:lnTo>
                <a:lnTo>
                  <a:pt x="0" y="0"/>
                </a:lnTo>
                <a:close/>
              </a:path>
            </a:pathLst>
          </a:custGeom>
          <a:blipFill>
            <a:blip r:embed="rId10"/>
            <a:stretch>
              <a:fillRect t="-19844" b="-1220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a:off x="5554187" y="8892418"/>
            <a:ext cx="2316130" cy="2890417"/>
          </a:xfrm>
          <a:custGeom>
            <a:avLst/>
            <a:gdLst/>
            <a:ahLst/>
            <a:cxnLst/>
            <a:rect l="l" t="t" r="r" b="b"/>
            <a:pathLst>
              <a:path w="2316130" h="2890417">
                <a:moveTo>
                  <a:pt x="0" y="0"/>
                </a:moveTo>
                <a:lnTo>
                  <a:pt x="2316130" y="0"/>
                </a:lnTo>
                <a:lnTo>
                  <a:pt x="2316130" y="2890416"/>
                </a:lnTo>
                <a:lnTo>
                  <a:pt x="0" y="2890416"/>
                </a:lnTo>
                <a:lnTo>
                  <a:pt x="0" y="0"/>
                </a:lnTo>
                <a:close/>
              </a:path>
            </a:pathLst>
          </a:custGeom>
          <a:blipFill>
            <a:blip r:embed="rId11"/>
            <a:stretch>
              <a:fillRect l="-9180" r="-9738" b="-3572"/>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a:off x="15171233" y="5354989"/>
            <a:ext cx="2913220" cy="4010276"/>
          </a:xfrm>
          <a:custGeom>
            <a:avLst/>
            <a:gdLst/>
            <a:ahLst/>
            <a:cxnLst/>
            <a:rect l="l" t="t" r="r" b="b"/>
            <a:pathLst>
              <a:path w="2913220" h="4010276">
                <a:moveTo>
                  <a:pt x="0" y="0"/>
                </a:moveTo>
                <a:lnTo>
                  <a:pt x="2913220" y="0"/>
                </a:lnTo>
                <a:lnTo>
                  <a:pt x="2913220" y="4010276"/>
                </a:lnTo>
                <a:lnTo>
                  <a:pt x="0" y="4010276"/>
                </a:lnTo>
                <a:lnTo>
                  <a:pt x="0" y="0"/>
                </a:lnTo>
                <a:close/>
              </a:path>
            </a:pathLst>
          </a:custGeom>
          <a:blipFill>
            <a:blip r:embed="rId12"/>
            <a:stretch>
              <a:fillRect t="-7160" r="-729" b="-336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p:cNvSpPr/>
          <p:nvPr/>
        </p:nvSpPr>
        <p:spPr>
          <a:xfrm>
            <a:off x="15198645" y="9517666"/>
            <a:ext cx="2885809" cy="2265169"/>
          </a:xfrm>
          <a:custGeom>
            <a:avLst/>
            <a:gdLst/>
            <a:ahLst/>
            <a:cxnLst/>
            <a:rect l="l" t="t" r="r" b="b"/>
            <a:pathLst>
              <a:path w="2885809" h="2265169">
                <a:moveTo>
                  <a:pt x="0" y="0"/>
                </a:moveTo>
                <a:lnTo>
                  <a:pt x="2885809" y="0"/>
                </a:lnTo>
                <a:lnTo>
                  <a:pt x="2885809" y="2265168"/>
                </a:lnTo>
                <a:lnTo>
                  <a:pt x="0" y="2265168"/>
                </a:lnTo>
                <a:lnTo>
                  <a:pt x="0" y="0"/>
                </a:lnTo>
                <a:close/>
              </a:path>
            </a:pathLst>
          </a:custGeom>
          <a:blipFill>
            <a:blip r:embed="rId13"/>
            <a:stretch>
              <a:fillRect l="-12042" r="-7422" b="-146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p:cNvSpPr/>
          <p:nvPr/>
        </p:nvSpPr>
        <p:spPr>
          <a:xfrm rot="2928415">
            <a:off x="8167738" y="7672087"/>
            <a:ext cx="1545581" cy="1579138"/>
          </a:xfrm>
          <a:custGeom>
            <a:avLst/>
            <a:gdLst/>
            <a:ahLst/>
            <a:cxnLst/>
            <a:rect l="l" t="t" r="r" b="b"/>
            <a:pathLst>
              <a:path w="1545581" h="1579138">
                <a:moveTo>
                  <a:pt x="0" y="0"/>
                </a:moveTo>
                <a:lnTo>
                  <a:pt x="1545581" y="0"/>
                </a:lnTo>
                <a:lnTo>
                  <a:pt x="1545581" y="1579138"/>
                </a:lnTo>
                <a:lnTo>
                  <a:pt x="0" y="157913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5871986" y="6101716"/>
            <a:ext cx="6275504" cy="1445895"/>
          </a:xfrm>
          <a:prstGeom prst="rect">
            <a:avLst/>
          </a:prstGeom>
        </p:spPr>
        <p:txBody>
          <a:bodyPr lIns="0" tIns="0" rIns="0" bIns="0" rtlCol="0" anchor="t">
            <a:spAutoFit/>
          </a:bodyPr>
          <a:lstStyle/>
          <a:p>
            <a:pPr marL="0" marR="0" lvl="0" indent="0" algn="ctr" defTabSz="914400" rtl="0" eaLnBrk="1" fontAlgn="auto" latinLnBrk="0" hangingPunct="1">
              <a:lnSpc>
                <a:spcPts val="5880"/>
              </a:lnSpc>
              <a:spcBef>
                <a:spcPct val="0"/>
              </a:spcBef>
              <a:spcAft>
                <a:spcPts val="0"/>
              </a:spcAft>
              <a:buClrTx/>
              <a:buSzTx/>
              <a:buFontTx/>
              <a:buNone/>
              <a:tabLst/>
              <a:defRPr/>
            </a:pPr>
            <a:r>
              <a:rPr kumimoji="0" lang="en-US" sz="4200" b="1" i="0" u="none" strike="noStrike" kern="1200" cap="none" spc="0" normalizeH="0" baseline="0" noProof="0">
                <a:ln>
                  <a:noFill/>
                </a:ln>
                <a:solidFill>
                  <a:srgbClr val="FFFFFF"/>
                </a:solidFill>
                <a:effectLst/>
                <a:uLnTx/>
                <a:uFillTx/>
                <a:latin typeface="Maitree Bold"/>
                <a:ea typeface="Maitree Bold"/>
                <a:cs typeface="Maitree Bold"/>
                <a:sym typeface="Maitree Bold"/>
              </a:rPr>
              <a:t>ILS VOUS DISENT </a:t>
            </a:r>
          </a:p>
          <a:p>
            <a:pPr marL="0" marR="0" lvl="0" indent="0" algn="ctr" defTabSz="914400" rtl="0" eaLnBrk="1" fontAlgn="auto" latinLnBrk="0" hangingPunct="1">
              <a:lnSpc>
                <a:spcPts val="5880"/>
              </a:lnSpc>
              <a:spcBef>
                <a:spcPct val="0"/>
              </a:spcBef>
              <a:spcAft>
                <a:spcPts val="0"/>
              </a:spcAft>
              <a:buClrTx/>
              <a:buSzTx/>
              <a:buFontTx/>
              <a:buNone/>
              <a:tabLst/>
              <a:defRPr/>
            </a:pPr>
            <a:r>
              <a:rPr kumimoji="0" lang="en-US" sz="4200" b="1" i="0" u="none" strike="noStrike" kern="1200" cap="none" spc="0" normalizeH="0" baseline="0" noProof="0">
                <a:ln>
                  <a:noFill/>
                </a:ln>
                <a:solidFill>
                  <a:srgbClr val="FFFFFF"/>
                </a:solidFill>
                <a:effectLst/>
                <a:uLnTx/>
                <a:uFillTx/>
                <a:latin typeface="Maitree Bold"/>
                <a:ea typeface="Maitree Bold"/>
                <a:cs typeface="Maitree Bold"/>
                <a:sym typeface="Maitree Bold"/>
              </a:rPr>
              <a:t>MERCI !</a:t>
            </a:r>
          </a:p>
        </p:txBody>
      </p:sp>
      <p:sp>
        <p:nvSpPr>
          <p:cNvPr id="16" name="Freeform 16"/>
          <p:cNvSpPr/>
          <p:nvPr/>
        </p:nvSpPr>
        <p:spPr>
          <a:xfrm rot="-7901449">
            <a:off x="8235775" y="4892074"/>
            <a:ext cx="1472208" cy="1504172"/>
          </a:xfrm>
          <a:custGeom>
            <a:avLst/>
            <a:gdLst/>
            <a:ahLst/>
            <a:cxnLst/>
            <a:rect l="l" t="t" r="r" b="b"/>
            <a:pathLst>
              <a:path w="1472208" h="1504172">
                <a:moveTo>
                  <a:pt x="0" y="0"/>
                </a:moveTo>
                <a:lnTo>
                  <a:pt x="1472208" y="0"/>
                </a:lnTo>
                <a:lnTo>
                  <a:pt x="1472208" y="1504172"/>
                </a:lnTo>
                <a:lnTo>
                  <a:pt x="0" y="150417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a:off x="8013192" y="8892418"/>
            <a:ext cx="4419682" cy="2890417"/>
          </a:xfrm>
          <a:custGeom>
            <a:avLst/>
            <a:gdLst/>
            <a:ahLst/>
            <a:cxnLst/>
            <a:rect l="l" t="t" r="r" b="b"/>
            <a:pathLst>
              <a:path w="4419682" h="2890417">
                <a:moveTo>
                  <a:pt x="0" y="0"/>
                </a:moveTo>
                <a:lnTo>
                  <a:pt x="4419682" y="0"/>
                </a:lnTo>
                <a:lnTo>
                  <a:pt x="4419682" y="2890416"/>
                </a:lnTo>
                <a:lnTo>
                  <a:pt x="0" y="2890416"/>
                </a:lnTo>
                <a:lnTo>
                  <a:pt x="0" y="0"/>
                </a:lnTo>
                <a:close/>
              </a:path>
            </a:pathLst>
          </a:custGeom>
          <a:blipFill>
            <a:blip r:embed="rId16"/>
            <a:stretch>
              <a:fillRect t="-10811" b="-1151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p:cNvSpPr/>
          <p:nvPr/>
        </p:nvSpPr>
        <p:spPr>
          <a:xfrm>
            <a:off x="141910" y="10986686"/>
            <a:ext cx="2199947" cy="796148"/>
          </a:xfrm>
          <a:custGeom>
            <a:avLst/>
            <a:gdLst/>
            <a:ahLst/>
            <a:cxnLst/>
            <a:rect l="l" t="t" r="r" b="b"/>
            <a:pathLst>
              <a:path w="2199947" h="796148">
                <a:moveTo>
                  <a:pt x="0" y="0"/>
                </a:moveTo>
                <a:lnTo>
                  <a:pt x="2199947" y="0"/>
                </a:lnTo>
                <a:lnTo>
                  <a:pt x="2199947" y="796147"/>
                </a:lnTo>
                <a:lnTo>
                  <a:pt x="0" y="796147"/>
                </a:lnTo>
                <a:lnTo>
                  <a:pt x="0" y="0"/>
                </a:lnTo>
                <a:close/>
              </a:path>
            </a:pathLst>
          </a:custGeom>
          <a:blipFill>
            <a:blip r:embed="rId1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F7906D-F4B0-4161-A38F-4EBB33B14019}"/>
              </a:ext>
            </a:extLst>
          </p:cNvPr>
          <p:cNvSpPr>
            <a:spLocks noGrp="1"/>
          </p:cNvSpPr>
          <p:nvPr>
            <p:ph type="title"/>
          </p:nvPr>
        </p:nvSpPr>
        <p:spPr>
          <a:xfrm>
            <a:off x="275513" y="435644"/>
            <a:ext cx="19833771" cy="1031821"/>
          </a:xfrm>
        </p:spPr>
        <p:txBody>
          <a:bodyPr/>
          <a:lstStyle/>
          <a:p>
            <a:r>
              <a:rPr lang="fr-FR" sz="6600" dirty="0">
                <a:solidFill>
                  <a:srgbClr val="3D3A39"/>
                </a:solidFill>
              </a:rPr>
              <a:t>Comment aider concrètement</a:t>
            </a:r>
          </a:p>
        </p:txBody>
      </p:sp>
      <p:grpSp>
        <p:nvGrpSpPr>
          <p:cNvPr id="6" name="Groupe 5">
            <a:extLst>
              <a:ext uri="{FF2B5EF4-FFF2-40B4-BE49-F238E27FC236}">
                <a16:creationId xmlns:a16="http://schemas.microsoft.com/office/drawing/2014/main" id="{F7DE2B23-FBB8-4012-84D9-C88C0FD3540C}"/>
              </a:ext>
            </a:extLst>
          </p:cNvPr>
          <p:cNvGrpSpPr/>
          <p:nvPr/>
        </p:nvGrpSpPr>
        <p:grpSpPr>
          <a:xfrm>
            <a:off x="663525" y="10100734"/>
            <a:ext cx="9266052" cy="535478"/>
            <a:chOff x="13819017" y="8971395"/>
            <a:chExt cx="9266052" cy="535478"/>
          </a:xfrm>
        </p:grpSpPr>
        <p:sp>
          <p:nvSpPr>
            <p:cNvPr id="35" name="ZoneTexte 34">
              <a:extLst>
                <a:ext uri="{FF2B5EF4-FFF2-40B4-BE49-F238E27FC236}">
                  <a16:creationId xmlns:a16="http://schemas.microsoft.com/office/drawing/2014/main" id="{BE5A4C68-10BE-4E66-8726-6E5642F71A64}"/>
                </a:ext>
              </a:extLst>
            </p:cNvPr>
            <p:cNvSpPr txBox="1"/>
            <p:nvPr/>
          </p:nvSpPr>
          <p:spPr>
            <a:xfrm>
              <a:off x="14483034" y="8971395"/>
              <a:ext cx="8602035" cy="523220"/>
            </a:xfrm>
            <a:prstGeom prst="rect">
              <a:avLst/>
            </a:prstGeom>
            <a:noFill/>
          </p:spPr>
          <p:txBody>
            <a:bodyPr wrap="none" rtlCol="0">
              <a:spAutoFit/>
            </a:bodyPr>
            <a:lstStyle/>
            <a:p>
              <a:r>
                <a:rPr lang="fr-FR" sz="2800" b="1" dirty="0">
                  <a:solidFill>
                    <a:schemeClr val="tx2"/>
                  </a:solidFill>
                </a:rPr>
                <a:t>Remerciements et informations après votre don</a:t>
              </a:r>
            </a:p>
          </p:txBody>
        </p:sp>
        <p:pic>
          <p:nvPicPr>
            <p:cNvPr id="38" name="Image 37" descr="Une image contenant flèche&#10;&#10;Description générée automatiquement">
              <a:extLst>
                <a:ext uri="{FF2B5EF4-FFF2-40B4-BE49-F238E27FC236}">
                  <a16:creationId xmlns:a16="http://schemas.microsoft.com/office/drawing/2014/main" id="{5135189D-D307-4251-94BC-CEFF60A28A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128" t="58974"/>
            <a:stretch/>
          </p:blipFill>
          <p:spPr>
            <a:xfrm flipH="1">
              <a:off x="13819017" y="8983652"/>
              <a:ext cx="522284" cy="523221"/>
            </a:xfrm>
            <a:prstGeom prst="rect">
              <a:avLst/>
            </a:prstGeom>
          </p:spPr>
        </p:pic>
      </p:grpSp>
      <p:sp>
        <p:nvSpPr>
          <p:cNvPr id="10" name="ZoneTexte 9">
            <a:extLst>
              <a:ext uri="{FF2B5EF4-FFF2-40B4-BE49-F238E27FC236}">
                <a16:creationId xmlns:a16="http://schemas.microsoft.com/office/drawing/2014/main" id="{3D07683F-8D83-4836-8903-AF06A5350936}"/>
              </a:ext>
            </a:extLst>
          </p:cNvPr>
          <p:cNvSpPr txBox="1"/>
          <p:nvPr/>
        </p:nvSpPr>
        <p:spPr>
          <a:xfrm>
            <a:off x="13561307" y="2270312"/>
            <a:ext cx="4352474" cy="4031873"/>
          </a:xfrm>
          <a:prstGeom prst="rect">
            <a:avLst/>
          </a:prstGeom>
          <a:noFill/>
        </p:spPr>
        <p:txBody>
          <a:bodyPr wrap="square" rtlCol="0">
            <a:spAutoFit/>
          </a:bodyPr>
          <a:lstStyle/>
          <a:p>
            <a:r>
              <a:rPr lang="fr-FR" sz="3200" b="1" dirty="0">
                <a:solidFill>
                  <a:schemeClr val="tx2"/>
                </a:solidFill>
              </a:rPr>
              <a:t>Actions de solidarité:</a:t>
            </a:r>
          </a:p>
          <a:p>
            <a:endParaRPr lang="fr-FR" sz="3200" dirty="0"/>
          </a:p>
          <a:p>
            <a:pPr marL="571500" indent="-571500">
              <a:buFont typeface="Wingdings" panose="05000000000000000000" pitchFamily="2" charset="2"/>
              <a:buChar char="§"/>
            </a:pPr>
            <a:r>
              <a:rPr lang="fr-FR" sz="3200" dirty="0">
                <a:solidFill>
                  <a:schemeClr val="tx2"/>
                </a:solidFill>
              </a:rPr>
              <a:t>Concert</a:t>
            </a:r>
          </a:p>
          <a:p>
            <a:pPr marL="571500" indent="-571500">
              <a:buFont typeface="Wingdings" panose="05000000000000000000" pitchFamily="2" charset="2"/>
              <a:buChar char="§"/>
            </a:pPr>
            <a:r>
              <a:rPr lang="fr-FR" sz="3200" dirty="0">
                <a:solidFill>
                  <a:schemeClr val="tx2"/>
                </a:solidFill>
              </a:rPr>
              <a:t>Pièce de théâtre</a:t>
            </a:r>
          </a:p>
          <a:p>
            <a:pPr marL="571500" indent="-571500">
              <a:buFont typeface="Wingdings" panose="05000000000000000000" pitchFamily="2" charset="2"/>
              <a:buChar char="§"/>
            </a:pPr>
            <a:r>
              <a:rPr lang="fr-FR" sz="3200" dirty="0">
                <a:solidFill>
                  <a:schemeClr val="tx2"/>
                </a:solidFill>
              </a:rPr>
              <a:t>Chorale</a:t>
            </a:r>
          </a:p>
          <a:p>
            <a:pPr marL="571500" indent="-571500">
              <a:buFont typeface="Wingdings" panose="05000000000000000000" pitchFamily="2" charset="2"/>
              <a:buChar char="§"/>
            </a:pPr>
            <a:r>
              <a:rPr lang="fr-FR" sz="3200" dirty="0">
                <a:solidFill>
                  <a:schemeClr val="tx2"/>
                </a:solidFill>
              </a:rPr>
              <a:t>Marché de Noel</a:t>
            </a:r>
          </a:p>
          <a:p>
            <a:pPr marL="571500" indent="-571500">
              <a:buFont typeface="Wingdings" panose="05000000000000000000" pitchFamily="2" charset="2"/>
              <a:buChar char="§"/>
            </a:pPr>
            <a:r>
              <a:rPr lang="fr-FR" sz="3200" dirty="0">
                <a:solidFill>
                  <a:schemeClr val="tx2"/>
                </a:solidFill>
              </a:rPr>
              <a:t>Marché de carême</a:t>
            </a:r>
          </a:p>
          <a:p>
            <a:pPr marL="571500" indent="-571500">
              <a:buFont typeface="Wingdings" panose="05000000000000000000" pitchFamily="2" charset="2"/>
              <a:buChar char="§"/>
            </a:pPr>
            <a:r>
              <a:rPr lang="fr-FR" sz="3200" dirty="0"/>
              <a:t>……..</a:t>
            </a:r>
          </a:p>
        </p:txBody>
      </p:sp>
      <p:grpSp>
        <p:nvGrpSpPr>
          <p:cNvPr id="4" name="Groupe 3">
            <a:extLst>
              <a:ext uri="{FF2B5EF4-FFF2-40B4-BE49-F238E27FC236}">
                <a16:creationId xmlns:a16="http://schemas.microsoft.com/office/drawing/2014/main" id="{75AC44D3-667F-4F45-84F3-55CA0E89A5BD}"/>
              </a:ext>
            </a:extLst>
          </p:cNvPr>
          <p:cNvGrpSpPr/>
          <p:nvPr/>
        </p:nvGrpSpPr>
        <p:grpSpPr>
          <a:xfrm>
            <a:off x="1061207" y="6301137"/>
            <a:ext cx="6360374" cy="3350088"/>
            <a:chOff x="-2416052" y="4802272"/>
            <a:chExt cx="6360374" cy="2776613"/>
          </a:xfrm>
        </p:grpSpPr>
        <p:grpSp>
          <p:nvGrpSpPr>
            <p:cNvPr id="3" name="Groupe 2">
              <a:extLst>
                <a:ext uri="{FF2B5EF4-FFF2-40B4-BE49-F238E27FC236}">
                  <a16:creationId xmlns:a16="http://schemas.microsoft.com/office/drawing/2014/main" id="{F2829E72-DADD-4C50-87B4-D54C73DA46E6}"/>
                </a:ext>
              </a:extLst>
            </p:cNvPr>
            <p:cNvGrpSpPr/>
            <p:nvPr/>
          </p:nvGrpSpPr>
          <p:grpSpPr>
            <a:xfrm>
              <a:off x="-2416052" y="4802272"/>
              <a:ext cx="5925897" cy="535384"/>
              <a:chOff x="10957048" y="7697872"/>
              <a:chExt cx="5925897" cy="535384"/>
            </a:xfrm>
          </p:grpSpPr>
          <p:sp>
            <p:nvSpPr>
              <p:cNvPr id="33" name="ZoneTexte 32">
                <a:extLst>
                  <a:ext uri="{FF2B5EF4-FFF2-40B4-BE49-F238E27FC236}">
                    <a16:creationId xmlns:a16="http://schemas.microsoft.com/office/drawing/2014/main" id="{7444AF4D-08E5-45F2-9F62-2AA676B63456}"/>
                  </a:ext>
                </a:extLst>
              </p:cNvPr>
              <p:cNvSpPr txBox="1"/>
              <p:nvPr/>
            </p:nvSpPr>
            <p:spPr>
              <a:xfrm>
                <a:off x="11712940" y="7799602"/>
                <a:ext cx="5170005" cy="433654"/>
              </a:xfrm>
              <a:prstGeom prst="rect">
                <a:avLst/>
              </a:prstGeom>
              <a:noFill/>
            </p:spPr>
            <p:txBody>
              <a:bodyPr wrap="none" rtlCol="0">
                <a:spAutoFit/>
              </a:bodyPr>
              <a:lstStyle/>
              <a:p>
                <a:r>
                  <a:rPr lang="fr-FR" sz="2800" dirty="0">
                    <a:solidFill>
                      <a:schemeClr val="tx2"/>
                    </a:solidFill>
                  </a:rPr>
                  <a:t>Projets</a:t>
                </a:r>
                <a:r>
                  <a:rPr lang="fr-FR" sz="2800" dirty="0"/>
                  <a:t> </a:t>
                </a:r>
                <a:r>
                  <a:rPr lang="fr-FR" sz="2800" b="1" dirty="0">
                    <a:solidFill>
                      <a:schemeClr val="tx2"/>
                    </a:solidFill>
                  </a:rPr>
                  <a:t>précis et documentés</a:t>
                </a:r>
              </a:p>
            </p:txBody>
          </p:sp>
          <p:pic>
            <p:nvPicPr>
              <p:cNvPr id="40" name="Image 39" descr="Une image contenant flèche&#10;&#10;Description générée automatiquement">
                <a:extLst>
                  <a:ext uri="{FF2B5EF4-FFF2-40B4-BE49-F238E27FC236}">
                    <a16:creationId xmlns:a16="http://schemas.microsoft.com/office/drawing/2014/main" id="{20F43A03-AD61-4F15-B94C-36FA6FE84CA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128" t="58974"/>
              <a:stretch/>
            </p:blipFill>
            <p:spPr>
              <a:xfrm flipH="1">
                <a:off x="10957048" y="7697872"/>
                <a:ext cx="522284" cy="523221"/>
              </a:xfrm>
              <a:prstGeom prst="rect">
                <a:avLst/>
              </a:prstGeom>
            </p:spPr>
          </p:pic>
        </p:grpSp>
        <p:pic>
          <p:nvPicPr>
            <p:cNvPr id="51" name="Image 50">
              <a:extLst>
                <a:ext uri="{FF2B5EF4-FFF2-40B4-BE49-F238E27FC236}">
                  <a16:creationId xmlns:a16="http://schemas.microsoft.com/office/drawing/2014/main" id="{BEC9AD65-BA32-4447-8323-A2C86613AB48}"/>
                </a:ext>
              </a:extLst>
            </p:cNvPr>
            <p:cNvPicPr>
              <a:picLocks noChangeAspect="1"/>
            </p:cNvPicPr>
            <p:nvPr/>
          </p:nvPicPr>
          <p:blipFill>
            <a:blip r:embed="rId4"/>
            <a:stretch>
              <a:fillRect/>
            </a:stretch>
          </p:blipFill>
          <p:spPr>
            <a:xfrm>
              <a:off x="1986853" y="5531295"/>
              <a:ext cx="1957469" cy="2047590"/>
            </a:xfrm>
            <a:prstGeom prst="rect">
              <a:avLst/>
            </a:prstGeom>
          </p:spPr>
        </p:pic>
      </p:grpSp>
      <p:sp>
        <p:nvSpPr>
          <p:cNvPr id="11" name="ZoneTexte 10">
            <a:extLst>
              <a:ext uri="{FF2B5EF4-FFF2-40B4-BE49-F238E27FC236}">
                <a16:creationId xmlns:a16="http://schemas.microsoft.com/office/drawing/2014/main" id="{B8CA93C8-B758-4EB5-9A1B-18A0E3013303}"/>
              </a:ext>
            </a:extLst>
          </p:cNvPr>
          <p:cNvSpPr txBox="1"/>
          <p:nvPr/>
        </p:nvSpPr>
        <p:spPr>
          <a:xfrm>
            <a:off x="5867400" y="2095500"/>
            <a:ext cx="6686550" cy="4154984"/>
          </a:xfrm>
          <a:prstGeom prst="rect">
            <a:avLst/>
          </a:prstGeom>
          <a:noFill/>
        </p:spPr>
        <p:txBody>
          <a:bodyPr wrap="square" rtlCol="0">
            <a:spAutoFit/>
          </a:bodyPr>
          <a:lstStyle/>
          <a:p>
            <a:pPr algn="ctr"/>
            <a:r>
              <a:rPr lang="fr-FR" sz="4400" b="1" dirty="0">
                <a:solidFill>
                  <a:srgbClr val="C00000"/>
                </a:solidFill>
              </a:rPr>
              <a:t>Mobiliser les élèves </a:t>
            </a:r>
          </a:p>
          <a:p>
            <a:pPr algn="ctr"/>
            <a:r>
              <a:rPr lang="fr-FR" sz="4400" b="1" dirty="0">
                <a:solidFill>
                  <a:srgbClr val="C00000"/>
                </a:solidFill>
              </a:rPr>
              <a:t>dans une action de </a:t>
            </a:r>
          </a:p>
          <a:p>
            <a:pPr algn="ctr"/>
            <a:r>
              <a:rPr lang="fr-FR" sz="4400" b="1" dirty="0">
                <a:solidFill>
                  <a:srgbClr val="C00000"/>
                </a:solidFill>
              </a:rPr>
              <a:t>solidarité concrète</a:t>
            </a:r>
          </a:p>
          <a:p>
            <a:pPr algn="ctr"/>
            <a:endParaRPr lang="fr-FR" sz="4400" dirty="0">
              <a:solidFill>
                <a:srgbClr val="C00000"/>
              </a:solidFill>
            </a:endParaRPr>
          </a:p>
          <a:p>
            <a:pPr algn="ctr"/>
            <a:r>
              <a:rPr lang="fr-FR" sz="4400" b="1" dirty="0">
                <a:solidFill>
                  <a:srgbClr val="C00000"/>
                </a:solidFill>
              </a:rPr>
              <a:t>Sens de l’initiative </a:t>
            </a:r>
          </a:p>
          <a:p>
            <a:pPr algn="ctr"/>
            <a:r>
              <a:rPr lang="fr-FR" sz="4400" b="1" dirty="0">
                <a:solidFill>
                  <a:srgbClr val="C00000"/>
                </a:solidFill>
              </a:rPr>
              <a:t>et de l’engagement</a:t>
            </a:r>
          </a:p>
        </p:txBody>
      </p:sp>
      <p:sp>
        <p:nvSpPr>
          <p:cNvPr id="25" name="ZoneTexte 24">
            <a:extLst>
              <a:ext uri="{FF2B5EF4-FFF2-40B4-BE49-F238E27FC236}">
                <a16:creationId xmlns:a16="http://schemas.microsoft.com/office/drawing/2014/main" id="{66587C19-8F6C-4D3D-AF47-1D388C3B7D75}"/>
              </a:ext>
            </a:extLst>
          </p:cNvPr>
          <p:cNvSpPr txBox="1"/>
          <p:nvPr/>
        </p:nvSpPr>
        <p:spPr>
          <a:xfrm>
            <a:off x="663352" y="2367513"/>
            <a:ext cx="4390946" cy="4093428"/>
          </a:xfrm>
          <a:prstGeom prst="rect">
            <a:avLst/>
          </a:prstGeom>
          <a:noFill/>
        </p:spPr>
        <p:txBody>
          <a:bodyPr wrap="none" rtlCol="0">
            <a:spAutoFit/>
          </a:bodyPr>
          <a:lstStyle/>
          <a:p>
            <a:r>
              <a:rPr lang="fr-FR" sz="3200" b="1" dirty="0">
                <a:solidFill>
                  <a:schemeClr val="tx2"/>
                </a:solidFill>
              </a:rPr>
              <a:t>Actions de solidarité:</a:t>
            </a:r>
          </a:p>
          <a:p>
            <a:endParaRPr lang="fr-FR" sz="3200" b="1" dirty="0">
              <a:solidFill>
                <a:schemeClr val="tx2"/>
              </a:solidFill>
            </a:endParaRPr>
          </a:p>
          <a:p>
            <a:pPr marL="571500" indent="-571500">
              <a:buFont typeface="Wingdings" panose="05000000000000000000" pitchFamily="2" charset="2"/>
              <a:buChar char="§"/>
            </a:pPr>
            <a:r>
              <a:rPr lang="fr-FR" sz="3200" dirty="0">
                <a:solidFill>
                  <a:schemeClr val="tx2"/>
                </a:solidFill>
              </a:rPr>
              <a:t>Bol de riz</a:t>
            </a:r>
          </a:p>
          <a:p>
            <a:pPr marL="571500" indent="-571500">
              <a:buFont typeface="Wingdings" panose="05000000000000000000" pitchFamily="2" charset="2"/>
              <a:buChar char="§"/>
            </a:pPr>
            <a:r>
              <a:rPr lang="fr-FR" sz="3200" dirty="0">
                <a:solidFill>
                  <a:schemeClr val="tx2"/>
                </a:solidFill>
              </a:rPr>
              <a:t>Course solidaire</a:t>
            </a:r>
          </a:p>
          <a:p>
            <a:pPr marL="571500" indent="-571500">
              <a:buFont typeface="Wingdings" panose="05000000000000000000" pitchFamily="2" charset="2"/>
              <a:buChar char="§"/>
            </a:pPr>
            <a:r>
              <a:rPr lang="fr-FR" sz="3200" dirty="0">
                <a:solidFill>
                  <a:schemeClr val="tx2"/>
                </a:solidFill>
              </a:rPr>
              <a:t>Vente de gâteaux ..</a:t>
            </a:r>
          </a:p>
          <a:p>
            <a:pPr marL="571500" indent="-571500">
              <a:buFont typeface="Wingdings" panose="05000000000000000000" pitchFamily="2" charset="2"/>
              <a:buChar char="§"/>
            </a:pPr>
            <a:r>
              <a:rPr lang="fr-FR" sz="3200" dirty="0">
                <a:solidFill>
                  <a:schemeClr val="tx2"/>
                </a:solidFill>
              </a:rPr>
              <a:t>Kermesse</a:t>
            </a:r>
          </a:p>
          <a:p>
            <a:pPr marL="571500" indent="-571500">
              <a:buFont typeface="Wingdings" panose="05000000000000000000" pitchFamily="2" charset="2"/>
              <a:buChar char="§"/>
            </a:pPr>
            <a:r>
              <a:rPr lang="fr-FR" sz="3200" dirty="0"/>
              <a:t>……..</a:t>
            </a:r>
          </a:p>
          <a:p>
            <a:pPr marL="571500" indent="-571500">
              <a:buFont typeface="Wingdings" panose="05000000000000000000" pitchFamily="2" charset="2"/>
              <a:buChar char="§"/>
            </a:pPr>
            <a:endParaRPr lang="fr-FR" dirty="0"/>
          </a:p>
        </p:txBody>
      </p:sp>
      <p:pic>
        <p:nvPicPr>
          <p:cNvPr id="8" name="Image 7">
            <a:extLst>
              <a:ext uri="{FF2B5EF4-FFF2-40B4-BE49-F238E27FC236}">
                <a16:creationId xmlns:a16="http://schemas.microsoft.com/office/drawing/2014/main" id="{39A376B8-6B6F-1347-7A31-82E68440BB19}"/>
              </a:ext>
            </a:extLst>
          </p:cNvPr>
          <p:cNvPicPr>
            <a:picLocks noChangeAspect="1"/>
          </p:cNvPicPr>
          <p:nvPr/>
        </p:nvPicPr>
        <p:blipFill>
          <a:blip r:embed="rId5"/>
          <a:stretch>
            <a:fillRect/>
          </a:stretch>
        </p:blipFill>
        <p:spPr>
          <a:xfrm>
            <a:off x="464278" y="7019365"/>
            <a:ext cx="1954033" cy="2662459"/>
          </a:xfrm>
          <a:prstGeom prst="rect">
            <a:avLst/>
          </a:prstGeom>
        </p:spPr>
      </p:pic>
      <p:pic>
        <p:nvPicPr>
          <p:cNvPr id="13" name="Image 12">
            <a:extLst>
              <a:ext uri="{FF2B5EF4-FFF2-40B4-BE49-F238E27FC236}">
                <a16:creationId xmlns:a16="http://schemas.microsoft.com/office/drawing/2014/main" id="{D20ED732-C3B8-53C6-87EA-8464085E450E}"/>
              </a:ext>
            </a:extLst>
          </p:cNvPr>
          <p:cNvPicPr>
            <a:picLocks noChangeAspect="1"/>
          </p:cNvPicPr>
          <p:nvPr/>
        </p:nvPicPr>
        <p:blipFill>
          <a:blip r:embed="rId6"/>
          <a:stretch>
            <a:fillRect/>
          </a:stretch>
        </p:blipFill>
        <p:spPr>
          <a:xfrm>
            <a:off x="3065928" y="7100047"/>
            <a:ext cx="1949464" cy="2588439"/>
          </a:xfrm>
          <a:prstGeom prst="rect">
            <a:avLst/>
          </a:prstGeom>
        </p:spPr>
      </p:pic>
      <p:pic>
        <p:nvPicPr>
          <p:cNvPr id="14" name="Image 13">
            <a:extLst>
              <a:ext uri="{FF2B5EF4-FFF2-40B4-BE49-F238E27FC236}">
                <a16:creationId xmlns:a16="http://schemas.microsoft.com/office/drawing/2014/main" id="{047D5619-FD82-4073-6D98-9825D3311992}"/>
              </a:ext>
            </a:extLst>
          </p:cNvPr>
          <p:cNvPicPr>
            <a:picLocks noChangeAspect="1"/>
          </p:cNvPicPr>
          <p:nvPr/>
        </p:nvPicPr>
        <p:blipFill>
          <a:blip r:embed="rId7"/>
          <a:stretch>
            <a:fillRect/>
          </a:stretch>
        </p:blipFill>
        <p:spPr>
          <a:xfrm>
            <a:off x="7877145" y="7021097"/>
            <a:ext cx="1831631" cy="2592970"/>
          </a:xfrm>
          <a:prstGeom prst="rect">
            <a:avLst/>
          </a:prstGeom>
        </p:spPr>
      </p:pic>
      <p:pic>
        <p:nvPicPr>
          <p:cNvPr id="5" name="Espace réservé du contenu 5" descr="Une image contenant texte, Police, logo, cercle&#10;&#10;Description générée automatiquement">
            <a:extLst>
              <a:ext uri="{FF2B5EF4-FFF2-40B4-BE49-F238E27FC236}">
                <a16:creationId xmlns:a16="http://schemas.microsoft.com/office/drawing/2014/main" id="{98066C7A-8929-F781-E416-91C5395F411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45079" y="10694184"/>
            <a:ext cx="3053420" cy="3021816"/>
          </a:xfrm>
          <a:prstGeom prst="rect">
            <a:avLst/>
          </a:prstGeom>
        </p:spPr>
      </p:pic>
      <p:pic>
        <p:nvPicPr>
          <p:cNvPr id="7" name="Graphique 6" descr="Main ouverte avec une plante contour">
            <a:extLst>
              <a:ext uri="{FF2B5EF4-FFF2-40B4-BE49-F238E27FC236}">
                <a16:creationId xmlns:a16="http://schemas.microsoft.com/office/drawing/2014/main" id="{D391D597-588B-5A2E-5C68-810D64B7483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4522823" y="0"/>
            <a:ext cx="2447365" cy="2447365"/>
          </a:xfrm>
          <a:prstGeom prst="rect">
            <a:avLst/>
          </a:prstGeom>
        </p:spPr>
      </p:pic>
      <p:pic>
        <p:nvPicPr>
          <p:cNvPr id="15" name="Image 14" descr="Une image contenant personne, habits, Membre, poignet&#10;&#10;Description générée automatiquement">
            <a:extLst>
              <a:ext uri="{FF2B5EF4-FFF2-40B4-BE49-F238E27FC236}">
                <a16:creationId xmlns:a16="http://schemas.microsoft.com/office/drawing/2014/main" id="{C7462019-8764-6CD8-DFA5-F7C1E0CE48D2}"/>
              </a:ext>
            </a:extLst>
          </p:cNvPr>
          <p:cNvPicPr>
            <a:picLocks noChangeAspect="1"/>
          </p:cNvPicPr>
          <p:nvPr/>
        </p:nvPicPr>
        <p:blipFill rotWithShape="1">
          <a:blip r:embed="rId11">
            <a:extLst>
              <a:ext uri="{28A0092B-C50C-407E-A947-70E740481C1C}">
                <a14:useLocalDpi xmlns:a14="http://schemas.microsoft.com/office/drawing/2010/main" val="0"/>
              </a:ext>
            </a:extLst>
          </a:blip>
          <a:srcRect t="11114" b="10238"/>
          <a:stretch/>
        </p:blipFill>
        <p:spPr>
          <a:xfrm>
            <a:off x="10811435" y="6481481"/>
            <a:ext cx="6855091" cy="6247588"/>
          </a:xfrm>
          <a:prstGeom prst="rect">
            <a:avLst/>
          </a:prstGeom>
        </p:spPr>
      </p:pic>
      <p:pic>
        <p:nvPicPr>
          <p:cNvPr id="16" name="Image 15" descr="Une image contenant plein air, arbre, ciel, personnes&#10;&#10;Description générée automatiquement">
            <a:extLst>
              <a:ext uri="{FF2B5EF4-FFF2-40B4-BE49-F238E27FC236}">
                <a16:creationId xmlns:a16="http://schemas.microsoft.com/office/drawing/2014/main" id="{3FAA2636-486B-0B2B-37FC-C8237D0D180C}"/>
              </a:ext>
            </a:extLst>
          </p:cNvPr>
          <p:cNvPicPr>
            <a:picLocks noChangeAspect="1"/>
          </p:cNvPicPr>
          <p:nvPr/>
        </p:nvPicPr>
        <p:blipFill rotWithShape="1">
          <a:blip r:embed="rId12">
            <a:extLst>
              <a:ext uri="{28A0092B-C50C-407E-A947-70E740481C1C}">
                <a14:useLocalDpi xmlns:a14="http://schemas.microsoft.com/office/drawing/2010/main" val="0"/>
              </a:ext>
            </a:extLst>
          </a:blip>
          <a:srcRect t="23615" b="16385"/>
          <a:stretch/>
        </p:blipFill>
        <p:spPr>
          <a:xfrm>
            <a:off x="405629" y="10707545"/>
            <a:ext cx="5968277" cy="2685725"/>
          </a:xfrm>
          <a:prstGeom prst="rect">
            <a:avLst/>
          </a:prstGeom>
        </p:spPr>
      </p:pic>
      <p:sp>
        <p:nvSpPr>
          <p:cNvPr id="17" name="ZoneTexte 16">
            <a:extLst>
              <a:ext uri="{FF2B5EF4-FFF2-40B4-BE49-F238E27FC236}">
                <a16:creationId xmlns:a16="http://schemas.microsoft.com/office/drawing/2014/main" id="{9F8CE117-5ED2-86E4-6410-FB4F69FEFEF5}"/>
              </a:ext>
            </a:extLst>
          </p:cNvPr>
          <p:cNvSpPr txBox="1"/>
          <p:nvPr/>
        </p:nvSpPr>
        <p:spPr>
          <a:xfrm>
            <a:off x="3119718" y="12962092"/>
            <a:ext cx="3682418" cy="523220"/>
          </a:xfrm>
          <a:prstGeom prst="rect">
            <a:avLst/>
          </a:prstGeom>
          <a:noFill/>
        </p:spPr>
        <p:txBody>
          <a:bodyPr wrap="none" rtlCol="0">
            <a:spAutoFit/>
          </a:bodyPr>
          <a:lstStyle/>
          <a:p>
            <a:r>
              <a:rPr lang="fr-FR" sz="2800" dirty="0">
                <a:solidFill>
                  <a:schemeClr val="tx2"/>
                </a:solidFill>
              </a:rPr>
              <a:t>Course de solidarité  </a:t>
            </a:r>
          </a:p>
        </p:txBody>
      </p:sp>
      <p:sp>
        <p:nvSpPr>
          <p:cNvPr id="18" name="ZoneTexte 17">
            <a:extLst>
              <a:ext uri="{FF2B5EF4-FFF2-40B4-BE49-F238E27FC236}">
                <a16:creationId xmlns:a16="http://schemas.microsoft.com/office/drawing/2014/main" id="{332A91E7-E8FB-CA05-3B10-E68A2CE3741B}"/>
              </a:ext>
            </a:extLst>
          </p:cNvPr>
          <p:cNvSpPr txBox="1"/>
          <p:nvPr/>
        </p:nvSpPr>
        <p:spPr>
          <a:xfrm>
            <a:off x="10757647" y="11618258"/>
            <a:ext cx="5315879" cy="954107"/>
          </a:xfrm>
          <a:prstGeom prst="rect">
            <a:avLst/>
          </a:prstGeom>
          <a:noFill/>
        </p:spPr>
        <p:txBody>
          <a:bodyPr wrap="none" rtlCol="0">
            <a:spAutoFit/>
          </a:bodyPr>
          <a:lstStyle/>
          <a:p>
            <a:r>
              <a:rPr lang="fr-FR" sz="2800" dirty="0">
                <a:solidFill>
                  <a:schemeClr val="bg1"/>
                </a:solidFill>
              </a:rPr>
              <a:t>Agir pour les chrétiens d’Orient</a:t>
            </a:r>
          </a:p>
          <a:p>
            <a:r>
              <a:rPr lang="fr-FR" sz="2800" dirty="0">
                <a:solidFill>
                  <a:schemeClr val="bg1"/>
                </a:solidFill>
              </a:rPr>
              <a:t>Avec L’Œuvre d’Orient</a:t>
            </a:r>
          </a:p>
        </p:txBody>
      </p:sp>
    </p:spTree>
    <p:extLst>
      <p:ext uri="{BB962C8B-B14F-4D97-AF65-F5344CB8AC3E}">
        <p14:creationId xmlns:p14="http://schemas.microsoft.com/office/powerpoint/2010/main" val="34481270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47605-ED2A-2761-D2E6-810C9997D3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6A3F33-2B99-9CE6-0F1B-7FDA1A8D3571}"/>
              </a:ext>
            </a:extLst>
          </p:cNvPr>
          <p:cNvSpPr>
            <a:spLocks noGrp="1"/>
          </p:cNvSpPr>
          <p:nvPr>
            <p:ph type="title"/>
          </p:nvPr>
        </p:nvSpPr>
        <p:spPr>
          <a:xfrm>
            <a:off x="924442" y="376650"/>
            <a:ext cx="19833771" cy="1031821"/>
          </a:xfrm>
        </p:spPr>
        <p:txBody>
          <a:bodyPr/>
          <a:lstStyle/>
          <a:p>
            <a:r>
              <a:rPr lang="fr-FR" sz="6600" dirty="0">
                <a:solidFill>
                  <a:srgbClr val="3D3A39"/>
                </a:solidFill>
              </a:rPr>
              <a:t>Collecter des dons : projets 2025- 2026 </a:t>
            </a:r>
          </a:p>
        </p:txBody>
      </p:sp>
      <p:pic>
        <p:nvPicPr>
          <p:cNvPr id="14" name="Image 13">
            <a:extLst>
              <a:ext uri="{FF2B5EF4-FFF2-40B4-BE49-F238E27FC236}">
                <a16:creationId xmlns:a16="http://schemas.microsoft.com/office/drawing/2014/main" id="{4F2852CA-FC60-5CCD-4923-A85250EBEF50}"/>
              </a:ext>
            </a:extLst>
          </p:cNvPr>
          <p:cNvPicPr>
            <a:picLocks noChangeAspect="1"/>
          </p:cNvPicPr>
          <p:nvPr/>
        </p:nvPicPr>
        <p:blipFill>
          <a:blip r:embed="rId3"/>
          <a:stretch>
            <a:fillRect/>
          </a:stretch>
        </p:blipFill>
        <p:spPr>
          <a:xfrm>
            <a:off x="2095030" y="2066310"/>
            <a:ext cx="3608354" cy="5121298"/>
          </a:xfrm>
          <a:prstGeom prst="rect">
            <a:avLst/>
          </a:prstGeom>
        </p:spPr>
      </p:pic>
      <p:pic>
        <p:nvPicPr>
          <p:cNvPr id="9" name="Image 8" descr="Une image contenant texte, plein air, ciel, plante&#10;&#10;Description générée automatiquement">
            <a:extLst>
              <a:ext uri="{FF2B5EF4-FFF2-40B4-BE49-F238E27FC236}">
                <a16:creationId xmlns:a16="http://schemas.microsoft.com/office/drawing/2014/main" id="{2437F362-C078-5428-0677-2FC0075EAC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35941" y="8385151"/>
            <a:ext cx="3608355" cy="4954199"/>
          </a:xfrm>
          <a:prstGeom prst="rect">
            <a:avLst/>
          </a:prstGeom>
        </p:spPr>
      </p:pic>
      <p:pic>
        <p:nvPicPr>
          <p:cNvPr id="13" name="Image 12" descr="Une image contenant texte, habits, personne, homme&#10;&#10;Description générée automatiquement">
            <a:extLst>
              <a:ext uri="{FF2B5EF4-FFF2-40B4-BE49-F238E27FC236}">
                <a16:creationId xmlns:a16="http://schemas.microsoft.com/office/drawing/2014/main" id="{3059180E-80EC-234F-D028-0B674F44AD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101395" y="8334876"/>
            <a:ext cx="3755085" cy="5104445"/>
          </a:xfrm>
          <a:prstGeom prst="rect">
            <a:avLst/>
          </a:prstGeom>
        </p:spPr>
      </p:pic>
      <p:pic>
        <p:nvPicPr>
          <p:cNvPr id="4" name="Image 3" descr="Une image contenant texte, habits, Visage humain, personne&#10;&#10;Description générée automatiquement">
            <a:extLst>
              <a:ext uri="{FF2B5EF4-FFF2-40B4-BE49-F238E27FC236}">
                <a16:creationId xmlns:a16="http://schemas.microsoft.com/office/drawing/2014/main" id="{18535E6B-827B-8136-864F-00D8A37A99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89382" y="2066310"/>
            <a:ext cx="3620267" cy="5121298"/>
          </a:xfrm>
          <a:prstGeom prst="rect">
            <a:avLst/>
          </a:prstGeom>
        </p:spPr>
      </p:pic>
      <p:pic>
        <p:nvPicPr>
          <p:cNvPr id="12" name="Image 11" descr="Une image contenant texte, habits, personne, nourriture&#10;&#10;Description générée automatiquement">
            <a:extLst>
              <a:ext uri="{FF2B5EF4-FFF2-40B4-BE49-F238E27FC236}">
                <a16:creationId xmlns:a16="http://schemas.microsoft.com/office/drawing/2014/main" id="{A4851B0D-BF00-4583-4B18-10E37528B30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104597" y="2074736"/>
            <a:ext cx="3608354" cy="5104445"/>
          </a:xfrm>
          <a:prstGeom prst="rect">
            <a:avLst/>
          </a:prstGeom>
        </p:spPr>
      </p:pic>
      <p:pic>
        <p:nvPicPr>
          <p:cNvPr id="5" name="Image 4" descr="Une image contenant habits, texte, Visage humain, garçon&#10;&#10;Description générée automatiquement">
            <a:extLst>
              <a:ext uri="{FF2B5EF4-FFF2-40B4-BE49-F238E27FC236}">
                <a16:creationId xmlns:a16="http://schemas.microsoft.com/office/drawing/2014/main" id="{B7A341DE-9968-71EA-E21B-B5D8EB3832C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99516" y="8385151"/>
            <a:ext cx="3778283" cy="4970227"/>
          </a:xfrm>
          <a:prstGeom prst="rect">
            <a:avLst/>
          </a:prstGeom>
        </p:spPr>
      </p:pic>
      <p:pic>
        <p:nvPicPr>
          <p:cNvPr id="11" name="Image 10" descr="Une image contenant texte, habits, personne, Visage humain&#10;&#10;Description générée automatiquement">
            <a:extLst>
              <a:ext uri="{FF2B5EF4-FFF2-40B4-BE49-F238E27FC236}">
                <a16:creationId xmlns:a16="http://schemas.microsoft.com/office/drawing/2014/main" id="{F0EC7083-29BD-B1DA-33DA-0BD42374C87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6529" y="8465307"/>
            <a:ext cx="3787875" cy="4809916"/>
          </a:xfrm>
          <a:prstGeom prst="rect">
            <a:avLst/>
          </a:prstGeom>
        </p:spPr>
      </p:pic>
    </p:spTree>
    <p:extLst>
      <p:ext uri="{BB962C8B-B14F-4D97-AF65-F5344CB8AC3E}">
        <p14:creationId xmlns:p14="http://schemas.microsoft.com/office/powerpoint/2010/main" val="27255705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nne-Estelle Radenac\Desktop\_INFOGRAPHIE_DEF_horizonta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00" y="2001347"/>
            <a:ext cx="18252000" cy="1140816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397;p28">
            <a:extLst>
              <a:ext uri="{FF2B5EF4-FFF2-40B4-BE49-F238E27FC236}">
                <a16:creationId xmlns:a16="http://schemas.microsoft.com/office/drawing/2014/main" id="{0FFB707C-D62E-488F-AA23-BA76BDE2ED7D}"/>
              </a:ext>
            </a:extLst>
          </p:cNvPr>
          <p:cNvSpPr txBox="1"/>
          <p:nvPr/>
        </p:nvSpPr>
        <p:spPr>
          <a:xfrm>
            <a:off x="463359" y="385997"/>
            <a:ext cx="19226082" cy="943801"/>
          </a:xfrm>
          <a:prstGeom prst="rect">
            <a:avLst/>
          </a:prstGeom>
          <a:noFill/>
          <a:ln>
            <a:noFill/>
          </a:ln>
        </p:spPr>
        <p:txBody>
          <a:bodyPr spcFirstLastPara="1" wrap="square" lIns="68550" tIns="68550" rIns="68550" bIns="68550" anchor="t" anchorCtr="0">
            <a:noAutofit/>
          </a:bodyPr>
          <a:lstStyle/>
          <a:p>
            <a:pPr marL="0" marR="0" lvl="0" indent="0" algn="l" defTabSz="1828800" rtl="0" eaLnBrk="1" fontAlgn="auto" latinLnBrk="0" hangingPunct="1">
              <a:lnSpc>
                <a:spcPct val="100000"/>
              </a:lnSpc>
              <a:spcBef>
                <a:spcPts val="0"/>
              </a:spcBef>
              <a:spcAft>
                <a:spcPts val="0"/>
              </a:spcAft>
              <a:buClr>
                <a:srgbClr val="000000"/>
              </a:buClr>
              <a:buSzPts val="2400"/>
              <a:buFontTx/>
              <a:buNone/>
              <a:tabLst/>
              <a:defRPr/>
            </a:pPr>
            <a:r>
              <a:rPr kumimoji="0" lang="en-US" sz="4400" b="1" i="0" u="none" strike="noStrike" kern="1200" cap="none" spc="0" normalizeH="0" baseline="0" noProof="0" dirty="0" err="1">
                <a:ln>
                  <a:noFill/>
                </a:ln>
                <a:solidFill>
                  <a:srgbClr val="3F3F3F"/>
                </a:solidFill>
                <a:effectLst/>
                <a:uLnTx/>
                <a:uFillTx/>
                <a:latin typeface="Maitree" panose="00000500000000000000" pitchFamily="2" charset="-34"/>
                <a:ea typeface="Calibri"/>
                <a:cs typeface="Maitree" panose="00000500000000000000" pitchFamily="2" charset="-34"/>
                <a:sym typeface="Calibri"/>
              </a:rPr>
              <a:t>Pourquoi</a:t>
            </a:r>
            <a:r>
              <a:rPr kumimoji="0" lang="en-US" sz="4400" b="1"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 aider les chrétiens d’Orient à </a:t>
            </a:r>
            <a:r>
              <a:rPr kumimoji="0" lang="en-US" sz="4400" b="1" i="0" u="none" strike="noStrike" kern="1200" cap="none" spc="0" normalizeH="0" baseline="0" noProof="0" dirty="0" err="1">
                <a:ln>
                  <a:noFill/>
                </a:ln>
                <a:solidFill>
                  <a:srgbClr val="3F3F3F"/>
                </a:solidFill>
                <a:effectLst/>
                <a:uLnTx/>
                <a:uFillTx/>
                <a:latin typeface="Maitree" panose="00000500000000000000" pitchFamily="2" charset="-34"/>
                <a:ea typeface="Calibri"/>
                <a:cs typeface="Maitree" panose="00000500000000000000" pitchFamily="2" charset="-34"/>
                <a:sym typeface="Calibri"/>
              </a:rPr>
              <a:t>rester</a:t>
            </a:r>
            <a:r>
              <a:rPr kumimoji="0" lang="en-US" sz="4400" b="1"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 sur </a:t>
            </a:r>
            <a:r>
              <a:rPr kumimoji="0" lang="en-US" sz="4400" b="1" i="0" u="none" strike="noStrike" kern="1200" cap="none" spc="0" normalizeH="0" baseline="0" noProof="0" dirty="0" err="1">
                <a:ln>
                  <a:noFill/>
                </a:ln>
                <a:solidFill>
                  <a:srgbClr val="3F3F3F"/>
                </a:solidFill>
                <a:effectLst/>
                <a:uLnTx/>
                <a:uFillTx/>
                <a:latin typeface="Maitree" panose="00000500000000000000" pitchFamily="2" charset="-34"/>
                <a:ea typeface="Calibri"/>
                <a:cs typeface="Maitree" panose="00000500000000000000" pitchFamily="2" charset="-34"/>
                <a:sym typeface="Calibri"/>
              </a:rPr>
              <a:t>leurs</a:t>
            </a:r>
            <a:r>
              <a:rPr kumimoji="0" lang="en-US" sz="4400" b="1"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 </a:t>
            </a:r>
            <a:r>
              <a:rPr kumimoji="0" lang="en-US" sz="4400" b="1" i="0" u="none" strike="noStrike" kern="1200" cap="none" spc="0" normalizeH="0" baseline="0" noProof="0" dirty="0" err="1">
                <a:ln>
                  <a:noFill/>
                </a:ln>
                <a:solidFill>
                  <a:srgbClr val="3F3F3F"/>
                </a:solidFill>
                <a:effectLst/>
                <a:uLnTx/>
                <a:uFillTx/>
                <a:latin typeface="Maitree" panose="00000500000000000000" pitchFamily="2" charset="-34"/>
                <a:ea typeface="Calibri"/>
                <a:cs typeface="Maitree" panose="00000500000000000000" pitchFamily="2" charset="-34"/>
                <a:sym typeface="Calibri"/>
              </a:rPr>
              <a:t>terres</a:t>
            </a:r>
            <a:r>
              <a:rPr kumimoji="0" lang="en-US" sz="4400" b="1"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  </a:t>
            </a:r>
            <a:endParaRPr kumimoji="0" sz="4400" b="1"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endParaRPr>
          </a:p>
        </p:txBody>
      </p:sp>
    </p:spTree>
    <p:extLst>
      <p:ext uri="{BB962C8B-B14F-4D97-AF65-F5344CB8AC3E}">
        <p14:creationId xmlns:p14="http://schemas.microsoft.com/office/powerpoint/2010/main" val="2685050474"/>
      </p:ext>
    </p:extLst>
  </p:cSld>
  <p:clrMapOvr>
    <a:masterClrMapping/>
  </p:clrMapOvr>
</p:sld>
</file>

<file path=ppt/theme/theme1.xml><?xml version="1.0" encoding="utf-8"?>
<a:theme xmlns:a="http://schemas.openxmlformats.org/drawingml/2006/main" name="Sales 4x3">
  <a:themeElements>
    <a:clrScheme name="Oeuvre d'Orient">
      <a:dk1>
        <a:srgbClr val="7E7E7E"/>
      </a:dk1>
      <a:lt1>
        <a:srgbClr val="FFFFFF"/>
      </a:lt1>
      <a:dk2>
        <a:srgbClr val="3F3F3F"/>
      </a:dk2>
      <a:lt2>
        <a:srgbClr val="FFFFFF"/>
      </a:lt2>
      <a:accent1>
        <a:srgbClr val="C2122D"/>
      </a:accent1>
      <a:accent2>
        <a:srgbClr val="676159"/>
      </a:accent2>
      <a:accent3>
        <a:srgbClr val="D2BA6E"/>
      </a:accent3>
      <a:accent4>
        <a:srgbClr val="D65E52"/>
      </a:accent4>
      <a:accent5>
        <a:srgbClr val="88B095"/>
      </a:accent5>
      <a:accent6>
        <a:srgbClr val="365A7A"/>
      </a:accent6>
      <a:hlink>
        <a:srgbClr val="A8D2D4"/>
      </a:hlink>
      <a:folHlink>
        <a:srgbClr val="555555"/>
      </a:folHlink>
    </a:clrScheme>
    <a:fontScheme name="Custom 7">
      <a:majorFont>
        <a:latin typeface="Museo 700"/>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les 4x3" id="{A19DE206-6966-43D8-83CC-BA287DC30EA6}" vid="{B11AF588-5E6E-4023-8142-899C6226FE21}"/>
    </a:ext>
  </a:extLst>
</a:theme>
</file>

<file path=ppt/theme/theme2.xml><?xml version="1.0" encoding="utf-8"?>
<a:theme xmlns:a="http://schemas.openxmlformats.org/drawingml/2006/main" name="2_Thème Office">
  <a:themeElements>
    <a:clrScheme name="1_Thème Office">
      <a:dk1>
        <a:srgbClr val="000000"/>
      </a:dk1>
      <a:lt1>
        <a:srgbClr val="FFFFFF"/>
      </a:lt1>
      <a:dk2>
        <a:srgbClr val="A7A7A7"/>
      </a:dk2>
      <a:lt2>
        <a:srgbClr val="535353"/>
      </a:lt2>
      <a:accent1>
        <a:srgbClr val="4472C4"/>
      </a:accent1>
      <a:accent2>
        <a:srgbClr val="ED7D31"/>
      </a:accent2>
      <a:accent3>
        <a:srgbClr val="FFFFFF"/>
      </a:accent3>
      <a:accent4>
        <a:srgbClr val="4472C4"/>
      </a:accent4>
      <a:accent5>
        <a:srgbClr val="ED7D31"/>
      </a:accent5>
      <a:accent6>
        <a:srgbClr val="FFFFFF"/>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Sales 4x3">
  <a:themeElements>
    <a:clrScheme name="Personnalisé 1">
      <a:dk1>
        <a:srgbClr val="7E7E7E"/>
      </a:dk1>
      <a:lt1>
        <a:srgbClr val="FFFFFF"/>
      </a:lt1>
      <a:dk2>
        <a:srgbClr val="3D3A39"/>
      </a:dk2>
      <a:lt2>
        <a:srgbClr val="FFFFFF"/>
      </a:lt2>
      <a:accent1>
        <a:srgbClr val="C10B25"/>
      </a:accent1>
      <a:accent2>
        <a:srgbClr val="676159"/>
      </a:accent2>
      <a:accent3>
        <a:srgbClr val="D7BA62"/>
      </a:accent3>
      <a:accent4>
        <a:srgbClr val="E9534B"/>
      </a:accent4>
      <a:accent5>
        <a:srgbClr val="79AD8F"/>
      </a:accent5>
      <a:accent6>
        <a:srgbClr val="285B7D"/>
      </a:accent6>
      <a:hlink>
        <a:srgbClr val="9DD4D5"/>
      </a:hlink>
      <a:folHlink>
        <a:srgbClr val="555555"/>
      </a:folHlink>
    </a:clrScheme>
    <a:fontScheme name="Personnalisé 1">
      <a:majorFont>
        <a:latin typeface="Maitree"/>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les 4x3" id="{A19DE206-6966-43D8-83CC-BA287DC30EA6}" vid="{B11AF588-5E6E-4023-8142-899C6226FE21}"/>
    </a:ext>
  </a:extLst>
</a:theme>
</file>

<file path=ppt/theme/theme5.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Sales 4x3</Template>
  <TotalTime>15741</TotalTime>
  <Words>10736</Words>
  <Application>Microsoft Office PowerPoint</Application>
  <PresentationFormat>Personnalisé</PresentationFormat>
  <Paragraphs>934</Paragraphs>
  <Slides>48</Slides>
  <Notes>46</Notes>
  <HiddenSlides>7</HiddenSlides>
  <MMClips>0</MMClips>
  <ScaleCrop>false</ScaleCrop>
  <HeadingPairs>
    <vt:vector size="6" baseType="variant">
      <vt:variant>
        <vt:lpstr>Polices utilisées</vt:lpstr>
      </vt:variant>
      <vt:variant>
        <vt:i4>24</vt:i4>
      </vt:variant>
      <vt:variant>
        <vt:lpstr>Thème</vt:lpstr>
      </vt:variant>
      <vt:variant>
        <vt:i4>4</vt:i4>
      </vt:variant>
      <vt:variant>
        <vt:lpstr>Titres des diapositives</vt:lpstr>
      </vt:variant>
      <vt:variant>
        <vt:i4>48</vt:i4>
      </vt:variant>
    </vt:vector>
  </HeadingPairs>
  <TitlesOfParts>
    <vt:vector size="76" baseType="lpstr">
      <vt:lpstr>Aptos</vt:lpstr>
      <vt:lpstr>Arial</vt:lpstr>
      <vt:lpstr>Arial Rounded MT Bold</vt:lpstr>
      <vt:lpstr>Calibri</vt:lpstr>
      <vt:lpstr>Courier New</vt:lpstr>
      <vt:lpstr>Georgia</vt:lpstr>
      <vt:lpstr>Helvetica Neue</vt:lpstr>
      <vt:lpstr>Inter</vt:lpstr>
      <vt:lpstr>Maitree</vt:lpstr>
      <vt:lpstr>Maitree Bold</vt:lpstr>
      <vt:lpstr>Open Sans</vt:lpstr>
      <vt:lpstr>Plus Jakarta Sans</vt:lpstr>
      <vt:lpstr>Proxima</vt:lpstr>
      <vt:lpstr>Raleway</vt:lpstr>
      <vt:lpstr>Raleway Courant</vt:lpstr>
      <vt:lpstr>roboto</vt:lpstr>
      <vt:lpstr>roboto</vt:lpstr>
      <vt:lpstr>Segoe UI</vt:lpstr>
      <vt:lpstr>Symbol</vt:lpstr>
      <vt:lpstr>system-ui</vt:lpstr>
      <vt:lpstr>Tahoma</vt:lpstr>
      <vt:lpstr>Times New Roman</vt:lpstr>
      <vt:lpstr>Tw Cen MT Condensed</vt:lpstr>
      <vt:lpstr>Wingdings</vt:lpstr>
      <vt:lpstr>Sales 4x3</vt:lpstr>
      <vt:lpstr>2_Thème Office</vt:lpstr>
      <vt:lpstr>Office Theme</vt:lpstr>
      <vt:lpstr>1_Sales 4x3</vt:lpstr>
      <vt:lpstr>Présentation PowerPoint</vt:lpstr>
      <vt:lpstr>Présentation PowerPoint</vt:lpstr>
      <vt:lpstr>L’Œuvre d’Orient</vt:lpstr>
      <vt:lpstr>L’Œuvre d’Orient soutient les chrétiens d’Orient </vt:lpstr>
      <vt:lpstr>Aider les enfants à aller à l’école</vt:lpstr>
      <vt:lpstr>Présentation PowerPoint</vt:lpstr>
      <vt:lpstr>Présentation PowerPoint</vt:lpstr>
      <vt:lpstr>Présentation PowerPoint</vt:lpstr>
      <vt:lpstr>Jérusalem : ville « trois fois Sainte »</vt:lpstr>
      <vt:lpstr>Jérusalem « ville Sainte » pour le judaïsme</vt:lpstr>
      <vt:lpstr>Jérusalem « ville Sainte » pour le christianisme</vt:lpstr>
      <vt:lpstr>Jérusalem « ville Sainte » pour l’islam</vt:lpstr>
      <vt:lpstr>Qu’est-ce qu’un chrétien?</vt:lpstr>
      <vt:lpstr>Présentation PowerPoint</vt:lpstr>
      <vt:lpstr>Présentation PowerPoint</vt:lpstr>
      <vt:lpstr>La Terre Sainte</vt:lpstr>
      <vt:lpstr>Présentation PowerPoint</vt:lpstr>
      <vt:lpstr>Présentation PowerPoint</vt:lpstr>
      <vt:lpstr>Premier voyage du pape, décembre 2025</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Conséquence : abandonner sa maison, son école, son pays, pour être en sécurité </vt:lpstr>
      <vt:lpstr>Présentation PowerPoint</vt:lpstr>
      <vt:lpstr>Présentation PowerPoint</vt:lpstr>
      <vt:lpstr>Présentation PowerPoint</vt:lpstr>
      <vt:lpstr>Présentation PowerPoint</vt:lpstr>
      <vt:lpstr>Comment aider concrètement</vt:lpstr>
      <vt:lpstr>Collecter des dons : projets 2025- 2026 </vt:lpstr>
      <vt:lpstr>Présentation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Agnes Melli</cp:lastModifiedBy>
  <cp:revision>628</cp:revision>
  <cp:lastPrinted>2021-09-24T15:49:45Z</cp:lastPrinted>
  <dcterms:created xsi:type="dcterms:W3CDTF">2017-01-02T07:46:35Z</dcterms:created>
  <dcterms:modified xsi:type="dcterms:W3CDTF">2026-02-25T18:58:36Z</dcterms:modified>
</cp:coreProperties>
</file>